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1.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2.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3.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4.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5.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6.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7.xml" ContentType="application/vnd.openxmlformats-officedocument.theme+xml"/>
  <Override PartName="/ppt/slideLayouts/slideLayout205.xml" ContentType="application/vnd.openxmlformats-officedocument.presentationml.slideLayout+xml"/>
  <Override PartName="/ppt/theme/theme18.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9.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0.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1.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2.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23.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24.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25.xml" ContentType="application/vnd.openxmlformats-officedocument.theme+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26.xml" ContentType="application/vnd.openxmlformats-officedocument.theme+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27.xml" ContentType="application/vnd.openxmlformats-officedocument.theme+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28.xml" ContentType="application/vnd.openxmlformats-officedocument.theme+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29.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0.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1.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2.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theme/theme33.xml" ContentType="application/vnd.openxmlformats-officedocument.theme+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theme/theme34.xml" ContentType="application/vnd.openxmlformats-officedocument.theme+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theme/theme35.xml" ContentType="application/vnd.openxmlformats-officedocument.theme+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36.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theme/theme37.xml" ContentType="application/vnd.openxmlformats-officedocument.theme+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theme/theme38.xml" ContentType="application/vnd.openxmlformats-officedocument.theme+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theme/theme39.xml" ContentType="application/vnd.openxmlformats-officedocument.theme+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theme/theme40.xml" ContentType="application/vnd.openxmlformats-officedocument.theme+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theme/theme41.xml" ContentType="application/vnd.openxmlformats-officedocument.theme+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theme/theme42.xml" ContentType="application/vnd.openxmlformats-officedocument.theme+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theme/theme43.xml" ContentType="application/vnd.openxmlformats-officedocument.theme+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theme/theme44.xml" ContentType="application/vnd.openxmlformats-officedocument.theme+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theme/theme45.xml" ContentType="application/vnd.openxmlformats-officedocument.theme+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theme/theme46.xml" ContentType="application/vnd.openxmlformats-officedocument.theme+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theme/theme47.xml" ContentType="application/vnd.openxmlformats-officedocument.theme+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theme/theme48.xml" ContentType="application/vnd.openxmlformats-officedocument.theme+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theme/theme49.xml" ContentType="application/vnd.openxmlformats-officedocument.theme+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theme/theme50.xml" ContentType="application/vnd.openxmlformats-officedocument.theme+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theme/theme51.xml" ContentType="application/vnd.openxmlformats-officedocument.theme+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theme/theme52.xml" ContentType="application/vnd.openxmlformats-officedocument.theme+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theme/theme53.xml" ContentType="application/vnd.openxmlformats-officedocument.theme+xml"/>
  <Override PartName="/ppt/theme/theme5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theme/themeOverride1.xml" ContentType="application/vnd.openxmlformats-officedocument.themeOverr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theme/themeOverride2.xml" ContentType="application/vnd.openxmlformats-officedocument.themeOverr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theme/themeOverride3.xml" ContentType="application/vnd.openxmlformats-officedocument.themeOverr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theme/themeOverride4.xml" ContentType="application/vnd.openxmlformats-officedocument.themeOverr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 id="2147483701" r:id="rId3"/>
    <p:sldMasterId id="2147483713" r:id="rId4"/>
    <p:sldMasterId id="2147483725" r:id="rId5"/>
    <p:sldMasterId id="2147483737" r:id="rId6"/>
    <p:sldMasterId id="2147483751" r:id="rId7"/>
    <p:sldMasterId id="2147483779" r:id="rId8"/>
    <p:sldMasterId id="2147483832" r:id="rId9"/>
    <p:sldMasterId id="2147483858" r:id="rId10"/>
    <p:sldMasterId id="2147483882" r:id="rId11"/>
    <p:sldMasterId id="2147483920" r:id="rId12"/>
    <p:sldMasterId id="2147483934" r:id="rId13"/>
    <p:sldMasterId id="2147483947" r:id="rId14"/>
    <p:sldMasterId id="2147483959" r:id="rId15"/>
    <p:sldMasterId id="2147483972" r:id="rId16"/>
    <p:sldMasterId id="2147484009" r:id="rId17"/>
    <p:sldMasterId id="2147484035" r:id="rId18"/>
    <p:sldMasterId id="2147484037" r:id="rId19"/>
    <p:sldMasterId id="2147484049" r:id="rId20"/>
    <p:sldMasterId id="2147484062" r:id="rId21"/>
    <p:sldMasterId id="2147484074" r:id="rId22"/>
    <p:sldMasterId id="2147484087" r:id="rId23"/>
    <p:sldMasterId id="2147484100" r:id="rId24"/>
    <p:sldMasterId id="2147484112" r:id="rId25"/>
    <p:sldMasterId id="2147484124" r:id="rId26"/>
    <p:sldMasterId id="2147484136" r:id="rId27"/>
    <p:sldMasterId id="2147484148" r:id="rId28"/>
    <p:sldMasterId id="2147484160" r:id="rId29"/>
    <p:sldMasterId id="2147484197" r:id="rId30"/>
    <p:sldMasterId id="2147484211" r:id="rId31"/>
    <p:sldMasterId id="2147484224" r:id="rId32"/>
    <p:sldMasterId id="2147484236" r:id="rId33"/>
    <p:sldMasterId id="2147484250" r:id="rId34"/>
    <p:sldMasterId id="2147484262" r:id="rId35"/>
    <p:sldMasterId id="2147484274" r:id="rId36"/>
    <p:sldMasterId id="2147484286" r:id="rId37"/>
    <p:sldMasterId id="2147484298" r:id="rId38"/>
    <p:sldMasterId id="2147484310" r:id="rId39"/>
    <p:sldMasterId id="2147484358" r:id="rId40"/>
    <p:sldMasterId id="2147484370" r:id="rId41"/>
    <p:sldMasterId id="2147484406" r:id="rId42"/>
    <p:sldMasterId id="2147484419" r:id="rId43"/>
    <p:sldMasterId id="2147484432" r:id="rId44"/>
    <p:sldMasterId id="2147484444" r:id="rId45"/>
    <p:sldMasterId id="2147484456" r:id="rId46"/>
    <p:sldMasterId id="2147484496" r:id="rId47"/>
    <p:sldMasterId id="2147484510" r:id="rId48"/>
    <p:sldMasterId id="2147484522" r:id="rId49"/>
    <p:sldMasterId id="2147484536" r:id="rId50"/>
    <p:sldMasterId id="2147484576" r:id="rId51"/>
    <p:sldMasterId id="2147484608" r:id="rId52"/>
    <p:sldMasterId id="2147484622" r:id="rId53"/>
  </p:sldMasterIdLst>
  <p:notesMasterIdLst>
    <p:notesMasterId r:id="rId359"/>
  </p:notesMasterIdLst>
  <p:sldIdLst>
    <p:sldId id="339" r:id="rId54"/>
    <p:sldId id="579" r:id="rId55"/>
    <p:sldId id="580" r:id="rId56"/>
    <p:sldId id="581" r:id="rId57"/>
    <p:sldId id="257" r:id="rId58"/>
    <p:sldId id="258" r:id="rId59"/>
    <p:sldId id="259" r:id="rId60"/>
    <p:sldId id="260" r:id="rId61"/>
    <p:sldId id="261" r:id="rId62"/>
    <p:sldId id="262" r:id="rId63"/>
    <p:sldId id="263" r:id="rId64"/>
    <p:sldId id="264" r:id="rId65"/>
    <p:sldId id="265" r:id="rId66"/>
    <p:sldId id="266" r:id="rId67"/>
    <p:sldId id="267" r:id="rId68"/>
    <p:sldId id="268" r:id="rId69"/>
    <p:sldId id="269" r:id="rId70"/>
    <p:sldId id="270" r:id="rId71"/>
    <p:sldId id="271" r:id="rId72"/>
    <p:sldId id="612" r:id="rId73"/>
    <p:sldId id="273" r:id="rId74"/>
    <p:sldId id="343" r:id="rId75"/>
    <p:sldId id="277" r:id="rId76"/>
    <p:sldId id="278" r:id="rId77"/>
    <p:sldId id="279" r:id="rId78"/>
    <p:sldId id="280" r:id="rId79"/>
    <p:sldId id="281" r:id="rId80"/>
    <p:sldId id="282" r:id="rId81"/>
    <p:sldId id="283" r:id="rId82"/>
    <p:sldId id="284" r:id="rId83"/>
    <p:sldId id="285" r:id="rId84"/>
    <p:sldId id="286" r:id="rId85"/>
    <p:sldId id="287" r:id="rId86"/>
    <p:sldId id="288" r:id="rId87"/>
    <p:sldId id="289" r:id="rId88"/>
    <p:sldId id="290" r:id="rId89"/>
    <p:sldId id="291" r:id="rId90"/>
    <p:sldId id="292" r:id="rId91"/>
    <p:sldId id="293" r:id="rId92"/>
    <p:sldId id="294" r:id="rId93"/>
    <p:sldId id="295" r:id="rId94"/>
    <p:sldId id="296" r:id="rId95"/>
    <p:sldId id="297" r:id="rId96"/>
    <p:sldId id="298" r:id="rId97"/>
    <p:sldId id="299" r:id="rId98"/>
    <p:sldId id="300" r:id="rId99"/>
    <p:sldId id="301" r:id="rId100"/>
    <p:sldId id="302" r:id="rId101"/>
    <p:sldId id="303" r:id="rId102"/>
    <p:sldId id="304" r:id="rId103"/>
    <p:sldId id="305" r:id="rId104"/>
    <p:sldId id="306" r:id="rId105"/>
    <p:sldId id="613" r:id="rId106"/>
    <p:sldId id="308" r:id="rId107"/>
    <p:sldId id="582" r:id="rId108"/>
    <p:sldId id="583" r:id="rId109"/>
    <p:sldId id="584" r:id="rId110"/>
    <p:sldId id="636" r:id="rId111"/>
    <p:sldId id="637" r:id="rId112"/>
    <p:sldId id="638" r:id="rId113"/>
    <p:sldId id="639" r:id="rId114"/>
    <p:sldId id="640" r:id="rId115"/>
    <p:sldId id="641" r:id="rId116"/>
    <p:sldId id="642" r:id="rId117"/>
    <p:sldId id="643" r:id="rId118"/>
    <p:sldId id="644" r:id="rId119"/>
    <p:sldId id="645" r:id="rId120"/>
    <p:sldId id="646" r:id="rId121"/>
    <p:sldId id="647" r:id="rId122"/>
    <p:sldId id="585" r:id="rId123"/>
    <p:sldId id="309" r:id="rId124"/>
    <p:sldId id="543" r:id="rId125"/>
    <p:sldId id="349" r:id="rId126"/>
    <p:sldId id="350" r:id="rId127"/>
    <p:sldId id="351" r:id="rId128"/>
    <p:sldId id="352" r:id="rId129"/>
    <p:sldId id="353" r:id="rId130"/>
    <p:sldId id="354" r:id="rId131"/>
    <p:sldId id="355" r:id="rId132"/>
    <p:sldId id="356" r:id="rId133"/>
    <p:sldId id="357" r:id="rId134"/>
    <p:sldId id="358" r:id="rId135"/>
    <p:sldId id="359" r:id="rId136"/>
    <p:sldId id="360" r:id="rId137"/>
    <p:sldId id="361" r:id="rId138"/>
    <p:sldId id="362" r:id="rId139"/>
    <p:sldId id="363" r:id="rId140"/>
    <p:sldId id="364" r:id="rId141"/>
    <p:sldId id="365" r:id="rId142"/>
    <p:sldId id="366" r:id="rId143"/>
    <p:sldId id="367" r:id="rId144"/>
    <p:sldId id="614" r:id="rId145"/>
    <p:sldId id="615" r:id="rId146"/>
    <p:sldId id="649" r:id="rId147"/>
    <p:sldId id="650" r:id="rId148"/>
    <p:sldId id="651" r:id="rId149"/>
    <p:sldId id="576" r:id="rId150"/>
    <p:sldId id="577" r:id="rId151"/>
    <p:sldId id="578" r:id="rId152"/>
    <p:sldId id="376" r:id="rId153"/>
    <p:sldId id="575" r:id="rId154"/>
    <p:sldId id="378" r:id="rId155"/>
    <p:sldId id="310" r:id="rId156"/>
    <p:sldId id="574" r:id="rId157"/>
    <p:sldId id="312" r:id="rId158"/>
    <p:sldId id="313" r:id="rId159"/>
    <p:sldId id="314" r:id="rId160"/>
    <p:sldId id="379" r:id="rId161"/>
    <p:sldId id="380" r:id="rId162"/>
    <p:sldId id="381" r:id="rId163"/>
    <p:sldId id="315" r:id="rId164"/>
    <p:sldId id="382" r:id="rId165"/>
    <p:sldId id="383" r:id="rId166"/>
    <p:sldId id="401" r:id="rId167"/>
    <p:sldId id="544" r:id="rId168"/>
    <p:sldId id="385" r:id="rId169"/>
    <p:sldId id="386" r:id="rId170"/>
    <p:sldId id="387" r:id="rId171"/>
    <p:sldId id="388" r:id="rId172"/>
    <p:sldId id="389" r:id="rId173"/>
    <p:sldId id="390" r:id="rId174"/>
    <p:sldId id="391" r:id="rId175"/>
    <p:sldId id="392" r:id="rId176"/>
    <p:sldId id="393" r:id="rId177"/>
    <p:sldId id="394" r:id="rId178"/>
    <p:sldId id="395" r:id="rId179"/>
    <p:sldId id="396" r:id="rId180"/>
    <p:sldId id="397" r:id="rId181"/>
    <p:sldId id="398" r:id="rId182"/>
    <p:sldId id="399" r:id="rId183"/>
    <p:sldId id="400" r:id="rId184"/>
    <p:sldId id="616" r:id="rId185"/>
    <p:sldId id="617" r:id="rId186"/>
    <p:sldId id="586" r:id="rId187"/>
    <p:sldId id="587" r:id="rId188"/>
    <p:sldId id="316" r:id="rId189"/>
    <p:sldId id="317" r:id="rId190"/>
    <p:sldId id="318" r:id="rId191"/>
    <p:sldId id="588" r:id="rId192"/>
    <p:sldId id="545" r:id="rId193"/>
    <p:sldId id="407" r:id="rId194"/>
    <p:sldId id="408" r:id="rId195"/>
    <p:sldId id="409" r:id="rId196"/>
    <p:sldId id="410" r:id="rId197"/>
    <p:sldId id="411" r:id="rId198"/>
    <p:sldId id="412" r:id="rId199"/>
    <p:sldId id="413" r:id="rId200"/>
    <p:sldId id="414" r:id="rId201"/>
    <p:sldId id="415" r:id="rId202"/>
    <p:sldId id="416" r:id="rId203"/>
    <p:sldId id="417" r:id="rId204"/>
    <p:sldId id="418" r:id="rId205"/>
    <p:sldId id="419" r:id="rId206"/>
    <p:sldId id="420" r:id="rId207"/>
    <p:sldId id="421" r:id="rId208"/>
    <p:sldId id="618" r:id="rId209"/>
    <p:sldId id="619" r:id="rId210"/>
    <p:sldId id="1944" r:id="rId211"/>
    <p:sldId id="425" r:id="rId212"/>
    <p:sldId id="426" r:id="rId213"/>
    <p:sldId id="427" r:id="rId214"/>
    <p:sldId id="648" r:id="rId215"/>
    <p:sldId id="546" r:id="rId216"/>
    <p:sldId id="429" r:id="rId217"/>
    <p:sldId id="430" r:id="rId218"/>
    <p:sldId id="431" r:id="rId219"/>
    <p:sldId id="432" r:id="rId220"/>
    <p:sldId id="433" r:id="rId221"/>
    <p:sldId id="434" r:id="rId222"/>
    <p:sldId id="435" r:id="rId223"/>
    <p:sldId id="436" r:id="rId224"/>
    <p:sldId id="437" r:id="rId225"/>
    <p:sldId id="438" r:id="rId226"/>
    <p:sldId id="439" r:id="rId227"/>
    <p:sldId id="440" r:id="rId228"/>
    <p:sldId id="441" r:id="rId229"/>
    <p:sldId id="442" r:id="rId230"/>
    <p:sldId id="443" r:id="rId231"/>
    <p:sldId id="444" r:id="rId232"/>
    <p:sldId id="445" r:id="rId233"/>
    <p:sldId id="446" r:id="rId234"/>
    <p:sldId id="447" r:id="rId235"/>
    <p:sldId id="448" r:id="rId236"/>
    <p:sldId id="620" r:id="rId237"/>
    <p:sldId id="621" r:id="rId238"/>
    <p:sldId id="547" r:id="rId239"/>
    <p:sldId id="452" r:id="rId240"/>
    <p:sldId id="453" r:id="rId241"/>
    <p:sldId id="454" r:id="rId242"/>
    <p:sldId id="455" r:id="rId243"/>
    <p:sldId id="456" r:id="rId244"/>
    <p:sldId id="457" r:id="rId245"/>
    <p:sldId id="458" r:id="rId246"/>
    <p:sldId id="459" r:id="rId247"/>
    <p:sldId id="460" r:id="rId248"/>
    <p:sldId id="461" r:id="rId249"/>
    <p:sldId id="622" r:id="rId250"/>
    <p:sldId id="623" r:id="rId251"/>
    <p:sldId id="548" r:id="rId252"/>
    <p:sldId id="465" r:id="rId253"/>
    <p:sldId id="466" r:id="rId254"/>
    <p:sldId id="467" r:id="rId255"/>
    <p:sldId id="468" r:id="rId256"/>
    <p:sldId id="469" r:id="rId257"/>
    <p:sldId id="470" r:id="rId258"/>
    <p:sldId id="471" r:id="rId259"/>
    <p:sldId id="472" r:id="rId260"/>
    <p:sldId id="624" r:id="rId261"/>
    <p:sldId id="625" r:id="rId262"/>
    <p:sldId id="589" r:id="rId263"/>
    <p:sldId id="542" r:id="rId264"/>
    <p:sldId id="549" r:id="rId265"/>
    <p:sldId id="478" r:id="rId266"/>
    <p:sldId id="479" r:id="rId267"/>
    <p:sldId id="480" r:id="rId268"/>
    <p:sldId id="481" r:id="rId269"/>
    <p:sldId id="482" r:id="rId270"/>
    <p:sldId id="483" r:id="rId271"/>
    <p:sldId id="484" r:id="rId272"/>
    <p:sldId id="485" r:id="rId273"/>
    <p:sldId id="486" r:id="rId274"/>
    <p:sldId id="487" r:id="rId275"/>
    <p:sldId id="488" r:id="rId276"/>
    <p:sldId id="489" r:id="rId277"/>
    <p:sldId id="490" r:id="rId278"/>
    <p:sldId id="491" r:id="rId279"/>
    <p:sldId id="492" r:id="rId280"/>
    <p:sldId id="493" r:id="rId281"/>
    <p:sldId id="626" r:id="rId282"/>
    <p:sldId id="627" r:id="rId283"/>
    <p:sldId id="550" r:id="rId284"/>
    <p:sldId id="497" r:id="rId285"/>
    <p:sldId id="498" r:id="rId286"/>
    <p:sldId id="499" r:id="rId287"/>
    <p:sldId id="500" r:id="rId288"/>
    <p:sldId id="501" r:id="rId289"/>
    <p:sldId id="502" r:id="rId290"/>
    <p:sldId id="503" r:id="rId291"/>
    <p:sldId id="504" r:id="rId292"/>
    <p:sldId id="505" r:id="rId293"/>
    <p:sldId id="506" r:id="rId294"/>
    <p:sldId id="507" r:id="rId295"/>
    <p:sldId id="508" r:id="rId296"/>
    <p:sldId id="509" r:id="rId297"/>
    <p:sldId id="510" r:id="rId298"/>
    <p:sldId id="511" r:id="rId299"/>
    <p:sldId id="512" r:id="rId300"/>
    <p:sldId id="513" r:id="rId301"/>
    <p:sldId id="514" r:id="rId302"/>
    <p:sldId id="628" r:id="rId303"/>
    <p:sldId id="629" r:id="rId304"/>
    <p:sldId id="590" r:id="rId305"/>
    <p:sldId id="3860" r:id="rId306"/>
    <p:sldId id="551" r:id="rId307"/>
    <p:sldId id="519" r:id="rId308"/>
    <p:sldId id="520" r:id="rId309"/>
    <p:sldId id="521" r:id="rId310"/>
    <p:sldId id="522" r:id="rId311"/>
    <p:sldId id="523" r:id="rId312"/>
    <p:sldId id="524" r:id="rId313"/>
    <p:sldId id="525" r:id="rId314"/>
    <p:sldId id="526" r:id="rId315"/>
    <p:sldId id="527" r:id="rId316"/>
    <p:sldId id="528" r:id="rId317"/>
    <p:sldId id="529" r:id="rId318"/>
    <p:sldId id="530" r:id="rId319"/>
    <p:sldId id="531" r:id="rId320"/>
    <p:sldId id="532" r:id="rId321"/>
    <p:sldId id="533" r:id="rId322"/>
    <p:sldId id="534" r:id="rId323"/>
    <p:sldId id="535" r:id="rId324"/>
    <p:sldId id="536" r:id="rId325"/>
    <p:sldId id="630" r:id="rId326"/>
    <p:sldId id="631" r:id="rId327"/>
    <p:sldId id="1940" r:id="rId328"/>
    <p:sldId id="1941" r:id="rId329"/>
    <p:sldId id="1942" r:id="rId330"/>
    <p:sldId id="1943" r:id="rId331"/>
    <p:sldId id="922" r:id="rId332"/>
    <p:sldId id="635" r:id="rId333"/>
    <p:sldId id="325" r:id="rId334"/>
    <p:sldId id="326" r:id="rId335"/>
    <p:sldId id="327" r:id="rId336"/>
    <p:sldId id="328" r:id="rId337"/>
    <p:sldId id="329" r:id="rId338"/>
    <p:sldId id="330" r:id="rId339"/>
    <p:sldId id="331" r:id="rId340"/>
    <p:sldId id="332" r:id="rId341"/>
    <p:sldId id="333" r:id="rId342"/>
    <p:sldId id="632" r:id="rId343"/>
    <p:sldId id="633" r:id="rId344"/>
    <p:sldId id="1945" r:id="rId345"/>
    <p:sldId id="336" r:id="rId346"/>
    <p:sldId id="1203" r:id="rId347"/>
    <p:sldId id="1198" r:id="rId348"/>
    <p:sldId id="1199" r:id="rId349"/>
    <p:sldId id="1200" r:id="rId350"/>
    <p:sldId id="1201" r:id="rId351"/>
    <p:sldId id="1202" r:id="rId352"/>
    <p:sldId id="1142" r:id="rId353"/>
    <p:sldId id="592" r:id="rId354"/>
    <p:sldId id="3861" r:id="rId355"/>
    <p:sldId id="540" r:id="rId356"/>
    <p:sldId id="3358" r:id="rId357"/>
    <p:sldId id="591" r:id="rId3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74F0888-16B2-8D46-9FED-A79FA0D4D3A3}">
          <p14:sldIdLst>
            <p14:sldId id="339"/>
            <p14:sldId id="579"/>
            <p14:sldId id="580"/>
            <p14:sldId id="581"/>
            <p14:sldId id="257"/>
            <p14:sldId id="258"/>
            <p14:sldId id="259"/>
            <p14:sldId id="260"/>
            <p14:sldId id="261"/>
            <p14:sldId id="262"/>
            <p14:sldId id="263"/>
            <p14:sldId id="264"/>
            <p14:sldId id="265"/>
            <p14:sldId id="266"/>
            <p14:sldId id="267"/>
            <p14:sldId id="268"/>
            <p14:sldId id="269"/>
            <p14:sldId id="270"/>
            <p14:sldId id="271"/>
            <p14:sldId id="612"/>
            <p14:sldId id="273"/>
            <p14:sldId id="343"/>
            <p14:sldId id="277"/>
            <p14:sldId id="278"/>
            <p14:sldId id="279"/>
            <p14:sldId id="280"/>
            <p14:sldId id="281"/>
            <p14:sldId id="282"/>
            <p14:sldId id="283"/>
            <p14:sldId id="284"/>
            <p14:sldId id="285"/>
            <p14:sldId id="286"/>
            <p14:sldId id="287"/>
            <p14:sldId id="288"/>
            <p14:sldId id="289"/>
            <p14:sldId id="290"/>
            <p14:sldId id="291"/>
            <p14:sldId id="292"/>
            <p14:sldId id="293"/>
            <p14:sldId id="294"/>
            <p14:sldId id="295"/>
            <p14:sldId id="296"/>
            <p14:sldId id="297"/>
            <p14:sldId id="298"/>
            <p14:sldId id="299"/>
            <p14:sldId id="300"/>
            <p14:sldId id="301"/>
            <p14:sldId id="302"/>
            <p14:sldId id="303"/>
            <p14:sldId id="304"/>
            <p14:sldId id="305"/>
            <p14:sldId id="306"/>
            <p14:sldId id="613"/>
            <p14:sldId id="308"/>
            <p14:sldId id="582"/>
            <p14:sldId id="583"/>
            <p14:sldId id="584"/>
            <p14:sldId id="636"/>
            <p14:sldId id="637"/>
            <p14:sldId id="638"/>
            <p14:sldId id="639"/>
            <p14:sldId id="640"/>
            <p14:sldId id="641"/>
            <p14:sldId id="642"/>
            <p14:sldId id="643"/>
            <p14:sldId id="644"/>
            <p14:sldId id="645"/>
            <p14:sldId id="646"/>
            <p14:sldId id="647"/>
            <p14:sldId id="585"/>
            <p14:sldId id="309"/>
            <p14:sldId id="543"/>
            <p14:sldId id="349"/>
            <p14:sldId id="350"/>
            <p14:sldId id="351"/>
            <p14:sldId id="352"/>
            <p14:sldId id="353"/>
            <p14:sldId id="354"/>
            <p14:sldId id="355"/>
            <p14:sldId id="356"/>
            <p14:sldId id="357"/>
            <p14:sldId id="358"/>
            <p14:sldId id="359"/>
            <p14:sldId id="360"/>
            <p14:sldId id="361"/>
            <p14:sldId id="362"/>
            <p14:sldId id="363"/>
            <p14:sldId id="364"/>
            <p14:sldId id="365"/>
            <p14:sldId id="366"/>
            <p14:sldId id="367"/>
            <p14:sldId id="614"/>
            <p14:sldId id="615"/>
            <p14:sldId id="649"/>
            <p14:sldId id="650"/>
            <p14:sldId id="651"/>
            <p14:sldId id="576"/>
            <p14:sldId id="577"/>
            <p14:sldId id="578"/>
            <p14:sldId id="376"/>
            <p14:sldId id="575"/>
            <p14:sldId id="378"/>
            <p14:sldId id="310"/>
            <p14:sldId id="574"/>
            <p14:sldId id="312"/>
            <p14:sldId id="313"/>
            <p14:sldId id="314"/>
            <p14:sldId id="379"/>
            <p14:sldId id="380"/>
            <p14:sldId id="381"/>
            <p14:sldId id="315"/>
            <p14:sldId id="382"/>
            <p14:sldId id="383"/>
            <p14:sldId id="401"/>
            <p14:sldId id="544"/>
            <p14:sldId id="385"/>
            <p14:sldId id="386"/>
            <p14:sldId id="387"/>
            <p14:sldId id="388"/>
            <p14:sldId id="389"/>
            <p14:sldId id="390"/>
            <p14:sldId id="391"/>
            <p14:sldId id="392"/>
            <p14:sldId id="393"/>
            <p14:sldId id="394"/>
            <p14:sldId id="395"/>
            <p14:sldId id="396"/>
            <p14:sldId id="397"/>
            <p14:sldId id="398"/>
            <p14:sldId id="399"/>
            <p14:sldId id="400"/>
            <p14:sldId id="616"/>
            <p14:sldId id="617"/>
            <p14:sldId id="586"/>
            <p14:sldId id="587"/>
            <p14:sldId id="316"/>
            <p14:sldId id="317"/>
            <p14:sldId id="318"/>
            <p14:sldId id="588"/>
            <p14:sldId id="545"/>
            <p14:sldId id="407"/>
            <p14:sldId id="408"/>
            <p14:sldId id="409"/>
            <p14:sldId id="410"/>
            <p14:sldId id="411"/>
            <p14:sldId id="412"/>
            <p14:sldId id="413"/>
            <p14:sldId id="414"/>
            <p14:sldId id="415"/>
            <p14:sldId id="416"/>
            <p14:sldId id="417"/>
            <p14:sldId id="418"/>
            <p14:sldId id="419"/>
            <p14:sldId id="420"/>
            <p14:sldId id="421"/>
            <p14:sldId id="618"/>
            <p14:sldId id="619"/>
            <p14:sldId id="1944"/>
            <p14:sldId id="425"/>
            <p14:sldId id="426"/>
            <p14:sldId id="427"/>
            <p14:sldId id="648"/>
            <p14:sldId id="546"/>
            <p14:sldId id="429"/>
            <p14:sldId id="430"/>
            <p14:sldId id="431"/>
            <p14:sldId id="432"/>
            <p14:sldId id="433"/>
            <p14:sldId id="434"/>
            <p14:sldId id="435"/>
            <p14:sldId id="436"/>
            <p14:sldId id="437"/>
            <p14:sldId id="438"/>
            <p14:sldId id="439"/>
            <p14:sldId id="440"/>
            <p14:sldId id="441"/>
            <p14:sldId id="442"/>
            <p14:sldId id="443"/>
            <p14:sldId id="444"/>
            <p14:sldId id="445"/>
            <p14:sldId id="446"/>
            <p14:sldId id="447"/>
            <p14:sldId id="448"/>
            <p14:sldId id="620"/>
            <p14:sldId id="621"/>
            <p14:sldId id="547"/>
            <p14:sldId id="452"/>
            <p14:sldId id="453"/>
            <p14:sldId id="454"/>
            <p14:sldId id="455"/>
            <p14:sldId id="456"/>
            <p14:sldId id="457"/>
            <p14:sldId id="458"/>
            <p14:sldId id="459"/>
            <p14:sldId id="460"/>
            <p14:sldId id="461"/>
            <p14:sldId id="622"/>
            <p14:sldId id="623"/>
            <p14:sldId id="548"/>
            <p14:sldId id="465"/>
            <p14:sldId id="466"/>
            <p14:sldId id="467"/>
            <p14:sldId id="468"/>
            <p14:sldId id="469"/>
            <p14:sldId id="470"/>
            <p14:sldId id="471"/>
            <p14:sldId id="472"/>
            <p14:sldId id="624"/>
            <p14:sldId id="625"/>
            <p14:sldId id="589"/>
            <p14:sldId id="542"/>
            <p14:sldId id="549"/>
            <p14:sldId id="478"/>
            <p14:sldId id="479"/>
            <p14:sldId id="480"/>
            <p14:sldId id="481"/>
            <p14:sldId id="482"/>
            <p14:sldId id="483"/>
            <p14:sldId id="484"/>
            <p14:sldId id="485"/>
            <p14:sldId id="486"/>
            <p14:sldId id="487"/>
            <p14:sldId id="488"/>
            <p14:sldId id="489"/>
            <p14:sldId id="490"/>
            <p14:sldId id="491"/>
            <p14:sldId id="492"/>
            <p14:sldId id="493"/>
            <p14:sldId id="626"/>
            <p14:sldId id="627"/>
            <p14:sldId id="550"/>
            <p14:sldId id="497"/>
            <p14:sldId id="498"/>
            <p14:sldId id="499"/>
            <p14:sldId id="500"/>
            <p14:sldId id="501"/>
            <p14:sldId id="502"/>
            <p14:sldId id="503"/>
            <p14:sldId id="504"/>
            <p14:sldId id="505"/>
            <p14:sldId id="506"/>
            <p14:sldId id="507"/>
            <p14:sldId id="508"/>
            <p14:sldId id="509"/>
            <p14:sldId id="510"/>
            <p14:sldId id="511"/>
            <p14:sldId id="512"/>
            <p14:sldId id="513"/>
            <p14:sldId id="514"/>
            <p14:sldId id="628"/>
            <p14:sldId id="629"/>
            <p14:sldId id="590"/>
            <p14:sldId id="3860"/>
            <p14:sldId id="551"/>
            <p14:sldId id="519"/>
            <p14:sldId id="520"/>
            <p14:sldId id="521"/>
            <p14:sldId id="522"/>
            <p14:sldId id="523"/>
            <p14:sldId id="524"/>
            <p14:sldId id="525"/>
            <p14:sldId id="526"/>
            <p14:sldId id="527"/>
            <p14:sldId id="528"/>
            <p14:sldId id="529"/>
            <p14:sldId id="530"/>
            <p14:sldId id="531"/>
            <p14:sldId id="532"/>
            <p14:sldId id="533"/>
            <p14:sldId id="534"/>
            <p14:sldId id="535"/>
            <p14:sldId id="536"/>
            <p14:sldId id="630"/>
            <p14:sldId id="631"/>
            <p14:sldId id="1940"/>
            <p14:sldId id="1941"/>
            <p14:sldId id="1942"/>
            <p14:sldId id="1943"/>
            <p14:sldId id="922"/>
            <p14:sldId id="635"/>
            <p14:sldId id="325"/>
            <p14:sldId id="326"/>
            <p14:sldId id="327"/>
            <p14:sldId id="328"/>
            <p14:sldId id="329"/>
            <p14:sldId id="330"/>
            <p14:sldId id="331"/>
            <p14:sldId id="332"/>
            <p14:sldId id="333"/>
            <p14:sldId id="632"/>
            <p14:sldId id="633"/>
            <p14:sldId id="1945"/>
            <p14:sldId id="336"/>
          </p14:sldIdLst>
        </p14:section>
        <p14:section name="Conclusion" id="{DA3FA728-62E9-3243-9889-E52C43906684}">
          <p14:sldIdLst>
            <p14:sldId id="1203"/>
            <p14:sldId id="1198"/>
            <p14:sldId id="1199"/>
            <p14:sldId id="1200"/>
            <p14:sldId id="1201"/>
            <p14:sldId id="1202"/>
            <p14:sldId id="1142"/>
            <p14:sldId id="592"/>
            <p14:sldId id="3861"/>
            <p14:sldId id="540"/>
          </p14:sldIdLst>
        </p14:section>
        <p14:section name="Supplements" id="{96C0E1E6-E02D-A441-AC65-11C61E7DC0EE}">
          <p14:sldIdLst>
            <p14:sldId id="3358"/>
            <p14:sldId id="59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49"/>
    <p:restoredTop sz="94626"/>
  </p:normalViewPr>
  <p:slideViewPr>
    <p:cSldViewPr>
      <p:cViewPr>
        <p:scale>
          <a:sx n="87" d="100"/>
          <a:sy n="87" d="100"/>
        </p:scale>
        <p:origin x="2904" y="824"/>
      </p:cViewPr>
      <p:guideLst>
        <p:guide orient="horz" pos="2160"/>
        <p:guide pos="2880"/>
      </p:guideLst>
    </p:cSldViewPr>
  </p:slideViewPr>
  <p:notesTextViewPr>
    <p:cViewPr>
      <p:scale>
        <a:sx n="1" d="1"/>
        <a:sy n="1" d="1"/>
      </p:scale>
      <p:origin x="0" y="0"/>
    </p:cViewPr>
  </p:notesTextViewPr>
  <p:sorterViewPr>
    <p:cViewPr varScale="1">
      <p:scale>
        <a:sx n="1" d="1"/>
        <a:sy n="1" d="1"/>
      </p:scale>
      <p:origin x="0" y="3576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4.xml"/><Relationship Id="rId299" Type="http://schemas.openxmlformats.org/officeDocument/2006/relationships/slide" Target="slides/slide246.xml"/><Relationship Id="rId21" Type="http://schemas.openxmlformats.org/officeDocument/2006/relationships/slideMaster" Target="slideMasters/slideMaster21.xml"/><Relationship Id="rId63" Type="http://schemas.openxmlformats.org/officeDocument/2006/relationships/slide" Target="slides/slide10.xml"/><Relationship Id="rId159" Type="http://schemas.openxmlformats.org/officeDocument/2006/relationships/slide" Target="slides/slide106.xml"/><Relationship Id="rId324" Type="http://schemas.openxmlformats.org/officeDocument/2006/relationships/slide" Target="slides/slide271.xml"/><Relationship Id="rId170" Type="http://schemas.openxmlformats.org/officeDocument/2006/relationships/slide" Target="slides/slide117.xml"/><Relationship Id="rId226" Type="http://schemas.openxmlformats.org/officeDocument/2006/relationships/slide" Target="slides/slide173.xml"/><Relationship Id="rId268" Type="http://schemas.openxmlformats.org/officeDocument/2006/relationships/slide" Target="slides/slide215.xml"/><Relationship Id="rId32" Type="http://schemas.openxmlformats.org/officeDocument/2006/relationships/slideMaster" Target="slideMasters/slideMaster32.xml"/><Relationship Id="rId74" Type="http://schemas.openxmlformats.org/officeDocument/2006/relationships/slide" Target="slides/slide21.xml"/><Relationship Id="rId128" Type="http://schemas.openxmlformats.org/officeDocument/2006/relationships/slide" Target="slides/slide75.xml"/><Relationship Id="rId335" Type="http://schemas.openxmlformats.org/officeDocument/2006/relationships/slide" Target="slides/slide282.xml"/><Relationship Id="rId5" Type="http://schemas.openxmlformats.org/officeDocument/2006/relationships/slideMaster" Target="slideMasters/slideMaster5.xml"/><Relationship Id="rId181" Type="http://schemas.openxmlformats.org/officeDocument/2006/relationships/slide" Target="slides/slide128.xml"/><Relationship Id="rId237" Type="http://schemas.openxmlformats.org/officeDocument/2006/relationships/slide" Target="slides/slide184.xml"/><Relationship Id="rId279" Type="http://schemas.openxmlformats.org/officeDocument/2006/relationships/slide" Target="slides/slide226.xml"/><Relationship Id="rId43" Type="http://schemas.openxmlformats.org/officeDocument/2006/relationships/slideMaster" Target="slideMasters/slideMaster43.xml"/><Relationship Id="rId139" Type="http://schemas.openxmlformats.org/officeDocument/2006/relationships/slide" Target="slides/slide86.xml"/><Relationship Id="rId290" Type="http://schemas.openxmlformats.org/officeDocument/2006/relationships/slide" Target="slides/slide237.xml"/><Relationship Id="rId304" Type="http://schemas.openxmlformats.org/officeDocument/2006/relationships/slide" Target="slides/slide251.xml"/><Relationship Id="rId346" Type="http://schemas.openxmlformats.org/officeDocument/2006/relationships/slide" Target="slides/slide293.xml"/><Relationship Id="rId85" Type="http://schemas.openxmlformats.org/officeDocument/2006/relationships/slide" Target="slides/slide32.xml"/><Relationship Id="rId150" Type="http://schemas.openxmlformats.org/officeDocument/2006/relationships/slide" Target="slides/slide97.xml"/><Relationship Id="rId192" Type="http://schemas.openxmlformats.org/officeDocument/2006/relationships/slide" Target="slides/slide139.xml"/><Relationship Id="rId206" Type="http://schemas.openxmlformats.org/officeDocument/2006/relationships/slide" Target="slides/slide153.xml"/><Relationship Id="rId248" Type="http://schemas.openxmlformats.org/officeDocument/2006/relationships/slide" Target="slides/slide195.xml"/><Relationship Id="rId12" Type="http://schemas.openxmlformats.org/officeDocument/2006/relationships/slideMaster" Target="slideMasters/slideMaster12.xml"/><Relationship Id="rId108" Type="http://schemas.openxmlformats.org/officeDocument/2006/relationships/slide" Target="slides/slide55.xml"/><Relationship Id="rId315" Type="http://schemas.openxmlformats.org/officeDocument/2006/relationships/slide" Target="slides/slide262.xml"/><Relationship Id="rId357" Type="http://schemas.openxmlformats.org/officeDocument/2006/relationships/slide" Target="slides/slide304.xml"/><Relationship Id="rId54" Type="http://schemas.openxmlformats.org/officeDocument/2006/relationships/slide" Target="slides/slide1.xml"/><Relationship Id="rId96" Type="http://schemas.openxmlformats.org/officeDocument/2006/relationships/slide" Target="slides/slide43.xml"/><Relationship Id="rId161" Type="http://schemas.openxmlformats.org/officeDocument/2006/relationships/slide" Target="slides/slide108.xml"/><Relationship Id="rId217" Type="http://schemas.openxmlformats.org/officeDocument/2006/relationships/slide" Target="slides/slide164.xml"/><Relationship Id="rId259" Type="http://schemas.openxmlformats.org/officeDocument/2006/relationships/slide" Target="slides/slide206.xml"/><Relationship Id="rId23" Type="http://schemas.openxmlformats.org/officeDocument/2006/relationships/slideMaster" Target="slideMasters/slideMaster23.xml"/><Relationship Id="rId119" Type="http://schemas.openxmlformats.org/officeDocument/2006/relationships/slide" Target="slides/slide66.xml"/><Relationship Id="rId270" Type="http://schemas.openxmlformats.org/officeDocument/2006/relationships/slide" Target="slides/slide217.xml"/><Relationship Id="rId326" Type="http://schemas.openxmlformats.org/officeDocument/2006/relationships/slide" Target="slides/slide273.xml"/><Relationship Id="rId65" Type="http://schemas.openxmlformats.org/officeDocument/2006/relationships/slide" Target="slides/slide12.xml"/><Relationship Id="rId130" Type="http://schemas.openxmlformats.org/officeDocument/2006/relationships/slide" Target="slides/slide77.xml"/><Relationship Id="rId172" Type="http://schemas.openxmlformats.org/officeDocument/2006/relationships/slide" Target="slides/slide119.xml"/><Relationship Id="rId228" Type="http://schemas.openxmlformats.org/officeDocument/2006/relationships/slide" Target="slides/slide175.xml"/><Relationship Id="rId281" Type="http://schemas.openxmlformats.org/officeDocument/2006/relationships/slide" Target="slides/slide228.xml"/><Relationship Id="rId337" Type="http://schemas.openxmlformats.org/officeDocument/2006/relationships/slide" Target="slides/slide284.xml"/><Relationship Id="rId34" Type="http://schemas.openxmlformats.org/officeDocument/2006/relationships/slideMaster" Target="slideMasters/slideMaster34.xml"/><Relationship Id="rId76" Type="http://schemas.openxmlformats.org/officeDocument/2006/relationships/slide" Target="slides/slide23.xml"/><Relationship Id="rId141" Type="http://schemas.openxmlformats.org/officeDocument/2006/relationships/slide" Target="slides/slide88.xml"/><Relationship Id="rId7" Type="http://schemas.openxmlformats.org/officeDocument/2006/relationships/slideMaster" Target="slideMasters/slideMaster7.xml"/><Relationship Id="rId183" Type="http://schemas.openxmlformats.org/officeDocument/2006/relationships/slide" Target="slides/slide130.xml"/><Relationship Id="rId239" Type="http://schemas.openxmlformats.org/officeDocument/2006/relationships/slide" Target="slides/slide186.xml"/><Relationship Id="rId250" Type="http://schemas.openxmlformats.org/officeDocument/2006/relationships/slide" Target="slides/slide197.xml"/><Relationship Id="rId292" Type="http://schemas.openxmlformats.org/officeDocument/2006/relationships/slide" Target="slides/slide239.xml"/><Relationship Id="rId306" Type="http://schemas.openxmlformats.org/officeDocument/2006/relationships/slide" Target="slides/slide253.xml"/><Relationship Id="rId45" Type="http://schemas.openxmlformats.org/officeDocument/2006/relationships/slideMaster" Target="slideMasters/slideMaster45.xml"/><Relationship Id="rId87" Type="http://schemas.openxmlformats.org/officeDocument/2006/relationships/slide" Target="slides/slide34.xml"/><Relationship Id="rId110" Type="http://schemas.openxmlformats.org/officeDocument/2006/relationships/slide" Target="slides/slide57.xml"/><Relationship Id="rId348" Type="http://schemas.openxmlformats.org/officeDocument/2006/relationships/slide" Target="slides/slide295.xml"/><Relationship Id="rId152" Type="http://schemas.openxmlformats.org/officeDocument/2006/relationships/slide" Target="slides/slide99.xml"/><Relationship Id="rId194" Type="http://schemas.openxmlformats.org/officeDocument/2006/relationships/slide" Target="slides/slide141.xml"/><Relationship Id="rId208" Type="http://schemas.openxmlformats.org/officeDocument/2006/relationships/slide" Target="slides/slide155.xml"/><Relationship Id="rId261" Type="http://schemas.openxmlformats.org/officeDocument/2006/relationships/slide" Target="slides/slide208.xml"/><Relationship Id="rId14" Type="http://schemas.openxmlformats.org/officeDocument/2006/relationships/slideMaster" Target="slideMasters/slideMaster14.xml"/><Relationship Id="rId56" Type="http://schemas.openxmlformats.org/officeDocument/2006/relationships/slide" Target="slides/slide3.xml"/><Relationship Id="rId317" Type="http://schemas.openxmlformats.org/officeDocument/2006/relationships/slide" Target="slides/slide264.xml"/><Relationship Id="rId359" Type="http://schemas.openxmlformats.org/officeDocument/2006/relationships/notesMaster" Target="notesMasters/notesMaster1.xml"/><Relationship Id="rId98" Type="http://schemas.openxmlformats.org/officeDocument/2006/relationships/slide" Target="slides/slide45.xml"/><Relationship Id="rId121" Type="http://schemas.openxmlformats.org/officeDocument/2006/relationships/slide" Target="slides/slide68.xml"/><Relationship Id="rId163" Type="http://schemas.openxmlformats.org/officeDocument/2006/relationships/slide" Target="slides/slide110.xml"/><Relationship Id="rId219" Type="http://schemas.openxmlformats.org/officeDocument/2006/relationships/slide" Target="slides/slide166.xml"/><Relationship Id="rId230" Type="http://schemas.openxmlformats.org/officeDocument/2006/relationships/slide" Target="slides/slide177.xml"/><Relationship Id="rId25" Type="http://schemas.openxmlformats.org/officeDocument/2006/relationships/slideMaster" Target="slideMasters/slideMaster25.xml"/><Relationship Id="rId67" Type="http://schemas.openxmlformats.org/officeDocument/2006/relationships/slide" Target="slides/slide14.xml"/><Relationship Id="rId272" Type="http://schemas.openxmlformats.org/officeDocument/2006/relationships/slide" Target="slides/slide219.xml"/><Relationship Id="rId328" Type="http://schemas.openxmlformats.org/officeDocument/2006/relationships/slide" Target="slides/slide275.xml"/><Relationship Id="rId88" Type="http://schemas.openxmlformats.org/officeDocument/2006/relationships/slide" Target="slides/slide35.xml"/><Relationship Id="rId111" Type="http://schemas.openxmlformats.org/officeDocument/2006/relationships/slide" Target="slides/slide58.xml"/><Relationship Id="rId132" Type="http://schemas.openxmlformats.org/officeDocument/2006/relationships/slide" Target="slides/slide79.xml"/><Relationship Id="rId153" Type="http://schemas.openxmlformats.org/officeDocument/2006/relationships/slide" Target="slides/slide100.xml"/><Relationship Id="rId174" Type="http://schemas.openxmlformats.org/officeDocument/2006/relationships/slide" Target="slides/slide121.xml"/><Relationship Id="rId195" Type="http://schemas.openxmlformats.org/officeDocument/2006/relationships/slide" Target="slides/slide142.xml"/><Relationship Id="rId209" Type="http://schemas.openxmlformats.org/officeDocument/2006/relationships/slide" Target="slides/slide156.xml"/><Relationship Id="rId360" Type="http://schemas.openxmlformats.org/officeDocument/2006/relationships/presProps" Target="presProps.xml"/><Relationship Id="rId220" Type="http://schemas.openxmlformats.org/officeDocument/2006/relationships/slide" Target="slides/slide167.xml"/><Relationship Id="rId241" Type="http://schemas.openxmlformats.org/officeDocument/2006/relationships/slide" Target="slides/slide188.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4.xml"/><Relationship Id="rId262" Type="http://schemas.openxmlformats.org/officeDocument/2006/relationships/slide" Target="slides/slide209.xml"/><Relationship Id="rId283" Type="http://schemas.openxmlformats.org/officeDocument/2006/relationships/slide" Target="slides/slide230.xml"/><Relationship Id="rId318" Type="http://schemas.openxmlformats.org/officeDocument/2006/relationships/slide" Target="slides/slide265.xml"/><Relationship Id="rId339" Type="http://schemas.openxmlformats.org/officeDocument/2006/relationships/slide" Target="slides/slide286.xml"/><Relationship Id="rId78" Type="http://schemas.openxmlformats.org/officeDocument/2006/relationships/slide" Target="slides/slide25.xml"/><Relationship Id="rId99" Type="http://schemas.openxmlformats.org/officeDocument/2006/relationships/slide" Target="slides/slide46.xml"/><Relationship Id="rId101" Type="http://schemas.openxmlformats.org/officeDocument/2006/relationships/slide" Target="slides/slide48.xml"/><Relationship Id="rId122" Type="http://schemas.openxmlformats.org/officeDocument/2006/relationships/slide" Target="slides/slide69.xml"/><Relationship Id="rId143" Type="http://schemas.openxmlformats.org/officeDocument/2006/relationships/slide" Target="slides/slide90.xml"/><Relationship Id="rId164" Type="http://schemas.openxmlformats.org/officeDocument/2006/relationships/slide" Target="slides/slide111.xml"/><Relationship Id="rId185" Type="http://schemas.openxmlformats.org/officeDocument/2006/relationships/slide" Target="slides/slide132.xml"/><Relationship Id="rId350" Type="http://schemas.openxmlformats.org/officeDocument/2006/relationships/slide" Target="slides/slide297.xml"/><Relationship Id="rId9" Type="http://schemas.openxmlformats.org/officeDocument/2006/relationships/slideMaster" Target="slideMasters/slideMaster9.xml"/><Relationship Id="rId210" Type="http://schemas.openxmlformats.org/officeDocument/2006/relationships/slide" Target="slides/slide157.xml"/><Relationship Id="rId26" Type="http://schemas.openxmlformats.org/officeDocument/2006/relationships/slideMaster" Target="slideMasters/slideMaster26.xml"/><Relationship Id="rId231" Type="http://schemas.openxmlformats.org/officeDocument/2006/relationships/slide" Target="slides/slide178.xml"/><Relationship Id="rId252" Type="http://schemas.openxmlformats.org/officeDocument/2006/relationships/slide" Target="slides/slide199.xml"/><Relationship Id="rId273" Type="http://schemas.openxmlformats.org/officeDocument/2006/relationships/slide" Target="slides/slide220.xml"/><Relationship Id="rId294" Type="http://schemas.openxmlformats.org/officeDocument/2006/relationships/slide" Target="slides/slide241.xml"/><Relationship Id="rId308" Type="http://schemas.openxmlformats.org/officeDocument/2006/relationships/slide" Target="slides/slide255.xml"/><Relationship Id="rId329" Type="http://schemas.openxmlformats.org/officeDocument/2006/relationships/slide" Target="slides/slide276.xml"/><Relationship Id="rId47" Type="http://schemas.openxmlformats.org/officeDocument/2006/relationships/slideMaster" Target="slideMasters/slideMaster47.xml"/><Relationship Id="rId68" Type="http://schemas.openxmlformats.org/officeDocument/2006/relationships/slide" Target="slides/slide15.xml"/><Relationship Id="rId89" Type="http://schemas.openxmlformats.org/officeDocument/2006/relationships/slide" Target="slides/slide36.xml"/><Relationship Id="rId112" Type="http://schemas.openxmlformats.org/officeDocument/2006/relationships/slide" Target="slides/slide59.xml"/><Relationship Id="rId133" Type="http://schemas.openxmlformats.org/officeDocument/2006/relationships/slide" Target="slides/slide80.xml"/><Relationship Id="rId154" Type="http://schemas.openxmlformats.org/officeDocument/2006/relationships/slide" Target="slides/slide101.xml"/><Relationship Id="rId175" Type="http://schemas.openxmlformats.org/officeDocument/2006/relationships/slide" Target="slides/slide122.xml"/><Relationship Id="rId340" Type="http://schemas.openxmlformats.org/officeDocument/2006/relationships/slide" Target="slides/slide287.xml"/><Relationship Id="rId361" Type="http://schemas.openxmlformats.org/officeDocument/2006/relationships/viewProps" Target="viewProps.xml"/><Relationship Id="rId196" Type="http://schemas.openxmlformats.org/officeDocument/2006/relationships/slide" Target="slides/slide143.xml"/><Relationship Id="rId200" Type="http://schemas.openxmlformats.org/officeDocument/2006/relationships/slide" Target="slides/slide147.xml"/><Relationship Id="rId16" Type="http://schemas.openxmlformats.org/officeDocument/2006/relationships/slideMaster" Target="slideMasters/slideMaster16.xml"/><Relationship Id="rId221" Type="http://schemas.openxmlformats.org/officeDocument/2006/relationships/slide" Target="slides/slide168.xml"/><Relationship Id="rId242" Type="http://schemas.openxmlformats.org/officeDocument/2006/relationships/slide" Target="slides/slide189.xml"/><Relationship Id="rId263" Type="http://schemas.openxmlformats.org/officeDocument/2006/relationships/slide" Target="slides/slide210.xml"/><Relationship Id="rId284" Type="http://schemas.openxmlformats.org/officeDocument/2006/relationships/slide" Target="slides/slide231.xml"/><Relationship Id="rId319" Type="http://schemas.openxmlformats.org/officeDocument/2006/relationships/slide" Target="slides/slide266.xml"/><Relationship Id="rId37" Type="http://schemas.openxmlformats.org/officeDocument/2006/relationships/slideMaster" Target="slideMasters/slideMaster37.xml"/><Relationship Id="rId58" Type="http://schemas.openxmlformats.org/officeDocument/2006/relationships/slide" Target="slides/slide5.xml"/><Relationship Id="rId79" Type="http://schemas.openxmlformats.org/officeDocument/2006/relationships/slide" Target="slides/slide26.xml"/><Relationship Id="rId102" Type="http://schemas.openxmlformats.org/officeDocument/2006/relationships/slide" Target="slides/slide49.xml"/><Relationship Id="rId123" Type="http://schemas.openxmlformats.org/officeDocument/2006/relationships/slide" Target="slides/slide70.xml"/><Relationship Id="rId144" Type="http://schemas.openxmlformats.org/officeDocument/2006/relationships/slide" Target="slides/slide91.xml"/><Relationship Id="rId330" Type="http://schemas.openxmlformats.org/officeDocument/2006/relationships/slide" Target="slides/slide277.xml"/><Relationship Id="rId90" Type="http://schemas.openxmlformats.org/officeDocument/2006/relationships/slide" Target="slides/slide37.xml"/><Relationship Id="rId165" Type="http://schemas.openxmlformats.org/officeDocument/2006/relationships/slide" Target="slides/slide112.xml"/><Relationship Id="rId186" Type="http://schemas.openxmlformats.org/officeDocument/2006/relationships/slide" Target="slides/slide133.xml"/><Relationship Id="rId351" Type="http://schemas.openxmlformats.org/officeDocument/2006/relationships/slide" Target="slides/slide298.xml"/><Relationship Id="rId211" Type="http://schemas.openxmlformats.org/officeDocument/2006/relationships/slide" Target="slides/slide158.xml"/><Relationship Id="rId232" Type="http://schemas.openxmlformats.org/officeDocument/2006/relationships/slide" Target="slides/slide179.xml"/><Relationship Id="rId253" Type="http://schemas.openxmlformats.org/officeDocument/2006/relationships/slide" Target="slides/slide200.xml"/><Relationship Id="rId274" Type="http://schemas.openxmlformats.org/officeDocument/2006/relationships/slide" Target="slides/slide221.xml"/><Relationship Id="rId295" Type="http://schemas.openxmlformats.org/officeDocument/2006/relationships/slide" Target="slides/slide242.xml"/><Relationship Id="rId309" Type="http://schemas.openxmlformats.org/officeDocument/2006/relationships/slide" Target="slides/slide256.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6.xml"/><Relationship Id="rId113" Type="http://schemas.openxmlformats.org/officeDocument/2006/relationships/slide" Target="slides/slide60.xml"/><Relationship Id="rId134" Type="http://schemas.openxmlformats.org/officeDocument/2006/relationships/slide" Target="slides/slide81.xml"/><Relationship Id="rId320" Type="http://schemas.openxmlformats.org/officeDocument/2006/relationships/slide" Target="slides/slide267.xml"/><Relationship Id="rId80" Type="http://schemas.openxmlformats.org/officeDocument/2006/relationships/slide" Target="slides/slide27.xml"/><Relationship Id="rId155" Type="http://schemas.openxmlformats.org/officeDocument/2006/relationships/slide" Target="slides/slide102.xml"/><Relationship Id="rId176" Type="http://schemas.openxmlformats.org/officeDocument/2006/relationships/slide" Target="slides/slide123.xml"/><Relationship Id="rId197" Type="http://schemas.openxmlformats.org/officeDocument/2006/relationships/slide" Target="slides/slide144.xml"/><Relationship Id="rId341" Type="http://schemas.openxmlformats.org/officeDocument/2006/relationships/slide" Target="slides/slide288.xml"/><Relationship Id="rId362" Type="http://schemas.openxmlformats.org/officeDocument/2006/relationships/theme" Target="theme/theme1.xml"/><Relationship Id="rId201" Type="http://schemas.openxmlformats.org/officeDocument/2006/relationships/slide" Target="slides/slide148.xml"/><Relationship Id="rId222" Type="http://schemas.openxmlformats.org/officeDocument/2006/relationships/slide" Target="slides/slide169.xml"/><Relationship Id="rId243" Type="http://schemas.openxmlformats.org/officeDocument/2006/relationships/slide" Target="slides/slide190.xml"/><Relationship Id="rId264" Type="http://schemas.openxmlformats.org/officeDocument/2006/relationships/slide" Target="slides/slide211.xml"/><Relationship Id="rId285" Type="http://schemas.openxmlformats.org/officeDocument/2006/relationships/slide" Target="slides/slide232.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6.xml"/><Relationship Id="rId103" Type="http://schemas.openxmlformats.org/officeDocument/2006/relationships/slide" Target="slides/slide50.xml"/><Relationship Id="rId124" Type="http://schemas.openxmlformats.org/officeDocument/2006/relationships/slide" Target="slides/slide71.xml"/><Relationship Id="rId310" Type="http://schemas.openxmlformats.org/officeDocument/2006/relationships/slide" Target="slides/slide257.xml"/><Relationship Id="rId70" Type="http://schemas.openxmlformats.org/officeDocument/2006/relationships/slide" Target="slides/slide17.xml"/><Relationship Id="rId91" Type="http://schemas.openxmlformats.org/officeDocument/2006/relationships/slide" Target="slides/slide38.xml"/><Relationship Id="rId145" Type="http://schemas.openxmlformats.org/officeDocument/2006/relationships/slide" Target="slides/slide92.xml"/><Relationship Id="rId166" Type="http://schemas.openxmlformats.org/officeDocument/2006/relationships/slide" Target="slides/slide113.xml"/><Relationship Id="rId187" Type="http://schemas.openxmlformats.org/officeDocument/2006/relationships/slide" Target="slides/slide134.xml"/><Relationship Id="rId331" Type="http://schemas.openxmlformats.org/officeDocument/2006/relationships/slide" Target="slides/slide278.xml"/><Relationship Id="rId352" Type="http://schemas.openxmlformats.org/officeDocument/2006/relationships/slide" Target="slides/slide299.xml"/><Relationship Id="rId1" Type="http://schemas.openxmlformats.org/officeDocument/2006/relationships/slideMaster" Target="slideMasters/slideMaster1.xml"/><Relationship Id="rId212" Type="http://schemas.openxmlformats.org/officeDocument/2006/relationships/slide" Target="slides/slide159.xml"/><Relationship Id="rId233" Type="http://schemas.openxmlformats.org/officeDocument/2006/relationships/slide" Target="slides/slide180.xml"/><Relationship Id="rId254" Type="http://schemas.openxmlformats.org/officeDocument/2006/relationships/slide" Target="slides/slide201.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1.xml"/><Relationship Id="rId275" Type="http://schemas.openxmlformats.org/officeDocument/2006/relationships/slide" Target="slides/slide222.xml"/><Relationship Id="rId296" Type="http://schemas.openxmlformats.org/officeDocument/2006/relationships/slide" Target="slides/slide243.xml"/><Relationship Id="rId300" Type="http://schemas.openxmlformats.org/officeDocument/2006/relationships/slide" Target="slides/slide247.xml"/><Relationship Id="rId60" Type="http://schemas.openxmlformats.org/officeDocument/2006/relationships/slide" Target="slides/slide7.xml"/><Relationship Id="rId81" Type="http://schemas.openxmlformats.org/officeDocument/2006/relationships/slide" Target="slides/slide28.xml"/><Relationship Id="rId135" Type="http://schemas.openxmlformats.org/officeDocument/2006/relationships/slide" Target="slides/slide82.xml"/><Relationship Id="rId156" Type="http://schemas.openxmlformats.org/officeDocument/2006/relationships/slide" Target="slides/slide103.xml"/><Relationship Id="rId177" Type="http://schemas.openxmlformats.org/officeDocument/2006/relationships/slide" Target="slides/slide124.xml"/><Relationship Id="rId198" Type="http://schemas.openxmlformats.org/officeDocument/2006/relationships/slide" Target="slides/slide145.xml"/><Relationship Id="rId321" Type="http://schemas.openxmlformats.org/officeDocument/2006/relationships/slide" Target="slides/slide268.xml"/><Relationship Id="rId342" Type="http://schemas.openxmlformats.org/officeDocument/2006/relationships/slide" Target="slides/slide289.xml"/><Relationship Id="rId363" Type="http://schemas.openxmlformats.org/officeDocument/2006/relationships/tableStyles" Target="tableStyles.xml"/><Relationship Id="rId202" Type="http://schemas.openxmlformats.org/officeDocument/2006/relationships/slide" Target="slides/slide149.xml"/><Relationship Id="rId223" Type="http://schemas.openxmlformats.org/officeDocument/2006/relationships/slide" Target="slides/slide170.xml"/><Relationship Id="rId244" Type="http://schemas.openxmlformats.org/officeDocument/2006/relationships/slide" Target="slides/slide191.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2.xml"/><Relationship Id="rId286" Type="http://schemas.openxmlformats.org/officeDocument/2006/relationships/slide" Target="slides/slide233.xml"/><Relationship Id="rId50" Type="http://schemas.openxmlformats.org/officeDocument/2006/relationships/slideMaster" Target="slideMasters/slideMaster50.xml"/><Relationship Id="rId104" Type="http://schemas.openxmlformats.org/officeDocument/2006/relationships/slide" Target="slides/slide51.xml"/><Relationship Id="rId125" Type="http://schemas.openxmlformats.org/officeDocument/2006/relationships/slide" Target="slides/slide72.xml"/><Relationship Id="rId146" Type="http://schemas.openxmlformats.org/officeDocument/2006/relationships/slide" Target="slides/slide93.xml"/><Relationship Id="rId167" Type="http://schemas.openxmlformats.org/officeDocument/2006/relationships/slide" Target="slides/slide114.xml"/><Relationship Id="rId188" Type="http://schemas.openxmlformats.org/officeDocument/2006/relationships/slide" Target="slides/slide135.xml"/><Relationship Id="rId311" Type="http://schemas.openxmlformats.org/officeDocument/2006/relationships/slide" Target="slides/slide258.xml"/><Relationship Id="rId332" Type="http://schemas.openxmlformats.org/officeDocument/2006/relationships/slide" Target="slides/slide279.xml"/><Relationship Id="rId353" Type="http://schemas.openxmlformats.org/officeDocument/2006/relationships/slide" Target="slides/slide300.xml"/><Relationship Id="rId71" Type="http://schemas.openxmlformats.org/officeDocument/2006/relationships/slide" Target="slides/slide18.xml"/><Relationship Id="rId92" Type="http://schemas.openxmlformats.org/officeDocument/2006/relationships/slide" Target="slides/slide39.xml"/><Relationship Id="rId213" Type="http://schemas.openxmlformats.org/officeDocument/2006/relationships/slide" Target="slides/slide160.xml"/><Relationship Id="rId234"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2.xml"/><Relationship Id="rId276" Type="http://schemas.openxmlformats.org/officeDocument/2006/relationships/slide" Target="slides/slide223.xml"/><Relationship Id="rId297" Type="http://schemas.openxmlformats.org/officeDocument/2006/relationships/slide" Target="slides/slide244.xml"/><Relationship Id="rId40" Type="http://schemas.openxmlformats.org/officeDocument/2006/relationships/slideMaster" Target="slideMasters/slideMaster40.xml"/><Relationship Id="rId115" Type="http://schemas.openxmlformats.org/officeDocument/2006/relationships/slide" Target="slides/slide62.xml"/><Relationship Id="rId136" Type="http://schemas.openxmlformats.org/officeDocument/2006/relationships/slide" Target="slides/slide83.xml"/><Relationship Id="rId157" Type="http://schemas.openxmlformats.org/officeDocument/2006/relationships/slide" Target="slides/slide104.xml"/><Relationship Id="rId178" Type="http://schemas.openxmlformats.org/officeDocument/2006/relationships/slide" Target="slides/slide125.xml"/><Relationship Id="rId301" Type="http://schemas.openxmlformats.org/officeDocument/2006/relationships/slide" Target="slides/slide248.xml"/><Relationship Id="rId322" Type="http://schemas.openxmlformats.org/officeDocument/2006/relationships/slide" Target="slides/slide269.xml"/><Relationship Id="rId343" Type="http://schemas.openxmlformats.org/officeDocument/2006/relationships/slide" Target="slides/slide290.xml"/><Relationship Id="rId61" Type="http://schemas.openxmlformats.org/officeDocument/2006/relationships/slide" Target="slides/slide8.xml"/><Relationship Id="rId82" Type="http://schemas.openxmlformats.org/officeDocument/2006/relationships/slide" Target="slides/slide29.xml"/><Relationship Id="rId199" Type="http://schemas.openxmlformats.org/officeDocument/2006/relationships/slide" Target="slides/slide146.xml"/><Relationship Id="rId203" Type="http://schemas.openxmlformats.org/officeDocument/2006/relationships/slide" Target="slides/slide150.xml"/><Relationship Id="rId19" Type="http://schemas.openxmlformats.org/officeDocument/2006/relationships/slideMaster" Target="slideMasters/slideMaster19.xml"/><Relationship Id="rId224" Type="http://schemas.openxmlformats.org/officeDocument/2006/relationships/slide" Target="slides/slide171.xml"/><Relationship Id="rId245" Type="http://schemas.openxmlformats.org/officeDocument/2006/relationships/slide" Target="slides/slide192.xml"/><Relationship Id="rId266" Type="http://schemas.openxmlformats.org/officeDocument/2006/relationships/slide" Target="slides/slide213.xml"/><Relationship Id="rId287" Type="http://schemas.openxmlformats.org/officeDocument/2006/relationships/slide" Target="slides/slide234.xml"/><Relationship Id="rId30" Type="http://schemas.openxmlformats.org/officeDocument/2006/relationships/slideMaster" Target="slideMasters/slideMaster30.xml"/><Relationship Id="rId105" Type="http://schemas.openxmlformats.org/officeDocument/2006/relationships/slide" Target="slides/slide52.xml"/><Relationship Id="rId126" Type="http://schemas.openxmlformats.org/officeDocument/2006/relationships/slide" Target="slides/slide73.xml"/><Relationship Id="rId147" Type="http://schemas.openxmlformats.org/officeDocument/2006/relationships/slide" Target="slides/slide94.xml"/><Relationship Id="rId168" Type="http://schemas.openxmlformats.org/officeDocument/2006/relationships/slide" Target="slides/slide115.xml"/><Relationship Id="rId312" Type="http://schemas.openxmlformats.org/officeDocument/2006/relationships/slide" Target="slides/slide259.xml"/><Relationship Id="rId333" Type="http://schemas.openxmlformats.org/officeDocument/2006/relationships/slide" Target="slides/slide280.xml"/><Relationship Id="rId354" Type="http://schemas.openxmlformats.org/officeDocument/2006/relationships/slide" Target="slides/slide301.xml"/><Relationship Id="rId51" Type="http://schemas.openxmlformats.org/officeDocument/2006/relationships/slideMaster" Target="slideMasters/slideMaster51.xml"/><Relationship Id="rId72" Type="http://schemas.openxmlformats.org/officeDocument/2006/relationships/slide" Target="slides/slide19.xml"/><Relationship Id="rId93" Type="http://schemas.openxmlformats.org/officeDocument/2006/relationships/slide" Target="slides/slide40.xml"/><Relationship Id="rId189" Type="http://schemas.openxmlformats.org/officeDocument/2006/relationships/slide" Target="slides/slide136.xml"/><Relationship Id="rId3" Type="http://schemas.openxmlformats.org/officeDocument/2006/relationships/slideMaster" Target="slideMasters/slideMaster3.xml"/><Relationship Id="rId214" Type="http://schemas.openxmlformats.org/officeDocument/2006/relationships/slide" Target="slides/slide161.xml"/><Relationship Id="rId235" Type="http://schemas.openxmlformats.org/officeDocument/2006/relationships/slide" Target="slides/slide182.xml"/><Relationship Id="rId256" Type="http://schemas.openxmlformats.org/officeDocument/2006/relationships/slide" Target="slides/slide203.xml"/><Relationship Id="rId277" Type="http://schemas.openxmlformats.org/officeDocument/2006/relationships/slide" Target="slides/slide224.xml"/><Relationship Id="rId298" Type="http://schemas.openxmlformats.org/officeDocument/2006/relationships/slide" Target="slides/slide245.xml"/><Relationship Id="rId116" Type="http://schemas.openxmlformats.org/officeDocument/2006/relationships/slide" Target="slides/slide63.xml"/><Relationship Id="rId137" Type="http://schemas.openxmlformats.org/officeDocument/2006/relationships/slide" Target="slides/slide84.xml"/><Relationship Id="rId158" Type="http://schemas.openxmlformats.org/officeDocument/2006/relationships/slide" Target="slides/slide105.xml"/><Relationship Id="rId302" Type="http://schemas.openxmlformats.org/officeDocument/2006/relationships/slide" Target="slides/slide249.xml"/><Relationship Id="rId323" Type="http://schemas.openxmlformats.org/officeDocument/2006/relationships/slide" Target="slides/slide270.xml"/><Relationship Id="rId344" Type="http://schemas.openxmlformats.org/officeDocument/2006/relationships/slide" Target="slides/slide29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9.xml"/><Relationship Id="rId83" Type="http://schemas.openxmlformats.org/officeDocument/2006/relationships/slide" Target="slides/slide30.xml"/><Relationship Id="rId179" Type="http://schemas.openxmlformats.org/officeDocument/2006/relationships/slide" Target="slides/slide126.xml"/><Relationship Id="rId190" Type="http://schemas.openxmlformats.org/officeDocument/2006/relationships/slide" Target="slides/slide137.xml"/><Relationship Id="rId204" Type="http://schemas.openxmlformats.org/officeDocument/2006/relationships/slide" Target="slides/slide151.xml"/><Relationship Id="rId225" Type="http://schemas.openxmlformats.org/officeDocument/2006/relationships/slide" Target="slides/slide172.xml"/><Relationship Id="rId246" Type="http://schemas.openxmlformats.org/officeDocument/2006/relationships/slide" Target="slides/slide193.xml"/><Relationship Id="rId267" Type="http://schemas.openxmlformats.org/officeDocument/2006/relationships/slide" Target="slides/slide214.xml"/><Relationship Id="rId288" Type="http://schemas.openxmlformats.org/officeDocument/2006/relationships/slide" Target="slides/slide235.xml"/><Relationship Id="rId106" Type="http://schemas.openxmlformats.org/officeDocument/2006/relationships/slide" Target="slides/slide53.xml"/><Relationship Id="rId127" Type="http://schemas.openxmlformats.org/officeDocument/2006/relationships/slide" Target="slides/slide74.xml"/><Relationship Id="rId313" Type="http://schemas.openxmlformats.org/officeDocument/2006/relationships/slide" Target="slides/slide26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20.xml"/><Relationship Id="rId94" Type="http://schemas.openxmlformats.org/officeDocument/2006/relationships/slide" Target="slides/slide41.xml"/><Relationship Id="rId148" Type="http://schemas.openxmlformats.org/officeDocument/2006/relationships/slide" Target="slides/slide95.xml"/><Relationship Id="rId169" Type="http://schemas.openxmlformats.org/officeDocument/2006/relationships/slide" Target="slides/slide116.xml"/><Relationship Id="rId334" Type="http://schemas.openxmlformats.org/officeDocument/2006/relationships/slide" Target="slides/slide281.xml"/><Relationship Id="rId355" Type="http://schemas.openxmlformats.org/officeDocument/2006/relationships/slide" Target="slides/slide302.xml"/><Relationship Id="rId4" Type="http://schemas.openxmlformats.org/officeDocument/2006/relationships/slideMaster" Target="slideMasters/slideMaster4.xml"/><Relationship Id="rId180" Type="http://schemas.openxmlformats.org/officeDocument/2006/relationships/slide" Target="slides/slide127.xml"/><Relationship Id="rId215" Type="http://schemas.openxmlformats.org/officeDocument/2006/relationships/slide" Target="slides/slide162.xml"/><Relationship Id="rId236" Type="http://schemas.openxmlformats.org/officeDocument/2006/relationships/slide" Target="slides/slide183.xml"/><Relationship Id="rId257" Type="http://schemas.openxmlformats.org/officeDocument/2006/relationships/slide" Target="slides/slide204.xml"/><Relationship Id="rId278" Type="http://schemas.openxmlformats.org/officeDocument/2006/relationships/slide" Target="slides/slide225.xml"/><Relationship Id="rId303" Type="http://schemas.openxmlformats.org/officeDocument/2006/relationships/slide" Target="slides/slide250.xml"/><Relationship Id="rId42" Type="http://schemas.openxmlformats.org/officeDocument/2006/relationships/slideMaster" Target="slideMasters/slideMaster42.xml"/><Relationship Id="rId84" Type="http://schemas.openxmlformats.org/officeDocument/2006/relationships/slide" Target="slides/slide31.xml"/><Relationship Id="rId138" Type="http://schemas.openxmlformats.org/officeDocument/2006/relationships/slide" Target="slides/slide85.xml"/><Relationship Id="rId345" Type="http://schemas.openxmlformats.org/officeDocument/2006/relationships/slide" Target="slides/slide292.xml"/><Relationship Id="rId191" Type="http://schemas.openxmlformats.org/officeDocument/2006/relationships/slide" Target="slides/slide138.xml"/><Relationship Id="rId205" Type="http://schemas.openxmlformats.org/officeDocument/2006/relationships/slide" Target="slides/slide152.xml"/><Relationship Id="rId247" Type="http://schemas.openxmlformats.org/officeDocument/2006/relationships/slide" Target="slides/slide194.xml"/><Relationship Id="rId107" Type="http://schemas.openxmlformats.org/officeDocument/2006/relationships/slide" Target="slides/slide54.xml"/><Relationship Id="rId289" Type="http://schemas.openxmlformats.org/officeDocument/2006/relationships/slide" Target="slides/slide236.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96.xml"/><Relationship Id="rId314" Type="http://schemas.openxmlformats.org/officeDocument/2006/relationships/slide" Target="slides/slide261.xml"/><Relationship Id="rId356" Type="http://schemas.openxmlformats.org/officeDocument/2006/relationships/slide" Target="slides/slide303.xml"/><Relationship Id="rId95" Type="http://schemas.openxmlformats.org/officeDocument/2006/relationships/slide" Target="slides/slide42.xml"/><Relationship Id="rId160" Type="http://schemas.openxmlformats.org/officeDocument/2006/relationships/slide" Target="slides/slide107.xml"/><Relationship Id="rId216" Type="http://schemas.openxmlformats.org/officeDocument/2006/relationships/slide" Target="slides/slide163.xml"/><Relationship Id="rId258" Type="http://schemas.openxmlformats.org/officeDocument/2006/relationships/slide" Target="slides/slide205.xml"/><Relationship Id="rId22" Type="http://schemas.openxmlformats.org/officeDocument/2006/relationships/slideMaster" Target="slideMasters/slideMaster22.xml"/><Relationship Id="rId64" Type="http://schemas.openxmlformats.org/officeDocument/2006/relationships/slide" Target="slides/slide11.xml"/><Relationship Id="rId118" Type="http://schemas.openxmlformats.org/officeDocument/2006/relationships/slide" Target="slides/slide65.xml"/><Relationship Id="rId325" Type="http://schemas.openxmlformats.org/officeDocument/2006/relationships/slide" Target="slides/slide272.xml"/><Relationship Id="rId171" Type="http://schemas.openxmlformats.org/officeDocument/2006/relationships/slide" Target="slides/slide118.xml"/><Relationship Id="rId227" Type="http://schemas.openxmlformats.org/officeDocument/2006/relationships/slide" Target="slides/slide174.xml"/><Relationship Id="rId269" Type="http://schemas.openxmlformats.org/officeDocument/2006/relationships/slide" Target="slides/slide216.xml"/><Relationship Id="rId33" Type="http://schemas.openxmlformats.org/officeDocument/2006/relationships/slideMaster" Target="slideMasters/slideMaster33.xml"/><Relationship Id="rId129" Type="http://schemas.openxmlformats.org/officeDocument/2006/relationships/slide" Target="slides/slide76.xml"/><Relationship Id="rId280" Type="http://schemas.openxmlformats.org/officeDocument/2006/relationships/slide" Target="slides/slide227.xml"/><Relationship Id="rId336" Type="http://schemas.openxmlformats.org/officeDocument/2006/relationships/slide" Target="slides/slide283.xml"/><Relationship Id="rId75" Type="http://schemas.openxmlformats.org/officeDocument/2006/relationships/slide" Target="slides/slide22.xml"/><Relationship Id="rId140" Type="http://schemas.openxmlformats.org/officeDocument/2006/relationships/slide" Target="slides/slide87.xml"/><Relationship Id="rId182" Type="http://schemas.openxmlformats.org/officeDocument/2006/relationships/slide" Target="slides/slide129.xml"/><Relationship Id="rId6" Type="http://schemas.openxmlformats.org/officeDocument/2006/relationships/slideMaster" Target="slideMasters/slideMaster6.xml"/><Relationship Id="rId238" Type="http://schemas.openxmlformats.org/officeDocument/2006/relationships/slide" Target="slides/slide185.xml"/><Relationship Id="rId291" Type="http://schemas.openxmlformats.org/officeDocument/2006/relationships/slide" Target="slides/slide238.xml"/><Relationship Id="rId305" Type="http://schemas.openxmlformats.org/officeDocument/2006/relationships/slide" Target="slides/slide252.xml"/><Relationship Id="rId347" Type="http://schemas.openxmlformats.org/officeDocument/2006/relationships/slide" Target="slides/slide294.xml"/><Relationship Id="rId44" Type="http://schemas.openxmlformats.org/officeDocument/2006/relationships/slideMaster" Target="slideMasters/slideMaster44.xml"/><Relationship Id="rId86" Type="http://schemas.openxmlformats.org/officeDocument/2006/relationships/slide" Target="slides/slide33.xml"/><Relationship Id="rId151" Type="http://schemas.openxmlformats.org/officeDocument/2006/relationships/slide" Target="slides/slide98.xml"/><Relationship Id="rId193" Type="http://schemas.openxmlformats.org/officeDocument/2006/relationships/slide" Target="slides/slide140.xml"/><Relationship Id="rId207" Type="http://schemas.openxmlformats.org/officeDocument/2006/relationships/slide" Target="slides/slide154.xml"/><Relationship Id="rId249" Type="http://schemas.openxmlformats.org/officeDocument/2006/relationships/slide" Target="slides/slide196.xml"/><Relationship Id="rId13" Type="http://schemas.openxmlformats.org/officeDocument/2006/relationships/slideMaster" Target="slideMasters/slideMaster13.xml"/><Relationship Id="rId109" Type="http://schemas.openxmlformats.org/officeDocument/2006/relationships/slide" Target="slides/slide56.xml"/><Relationship Id="rId260" Type="http://schemas.openxmlformats.org/officeDocument/2006/relationships/slide" Target="slides/slide207.xml"/><Relationship Id="rId316" Type="http://schemas.openxmlformats.org/officeDocument/2006/relationships/slide" Target="slides/slide263.xml"/><Relationship Id="rId55" Type="http://schemas.openxmlformats.org/officeDocument/2006/relationships/slide" Target="slides/slide2.xml"/><Relationship Id="rId97" Type="http://schemas.openxmlformats.org/officeDocument/2006/relationships/slide" Target="slides/slide44.xml"/><Relationship Id="rId120" Type="http://schemas.openxmlformats.org/officeDocument/2006/relationships/slide" Target="slides/slide67.xml"/><Relationship Id="rId358" Type="http://schemas.openxmlformats.org/officeDocument/2006/relationships/slide" Target="slides/slide305.xml"/><Relationship Id="rId162" Type="http://schemas.openxmlformats.org/officeDocument/2006/relationships/slide" Target="slides/slide109.xml"/><Relationship Id="rId218" Type="http://schemas.openxmlformats.org/officeDocument/2006/relationships/slide" Target="slides/slide165.xml"/><Relationship Id="rId271" Type="http://schemas.openxmlformats.org/officeDocument/2006/relationships/slide" Target="slides/slide218.xml"/><Relationship Id="rId24" Type="http://schemas.openxmlformats.org/officeDocument/2006/relationships/slideMaster" Target="slideMasters/slideMaster24.xml"/><Relationship Id="rId66" Type="http://schemas.openxmlformats.org/officeDocument/2006/relationships/slide" Target="slides/slide13.xml"/><Relationship Id="rId131" Type="http://schemas.openxmlformats.org/officeDocument/2006/relationships/slide" Target="slides/slide78.xml"/><Relationship Id="rId327" Type="http://schemas.openxmlformats.org/officeDocument/2006/relationships/slide" Target="slides/slide274.xml"/><Relationship Id="rId173" Type="http://schemas.openxmlformats.org/officeDocument/2006/relationships/slide" Target="slides/slide120.xml"/><Relationship Id="rId229" Type="http://schemas.openxmlformats.org/officeDocument/2006/relationships/slide" Target="slides/slide176.xml"/><Relationship Id="rId240" Type="http://schemas.openxmlformats.org/officeDocument/2006/relationships/slide" Target="slides/slide187.xml"/><Relationship Id="rId35" Type="http://schemas.openxmlformats.org/officeDocument/2006/relationships/slideMaster" Target="slideMasters/slideMaster35.xml"/><Relationship Id="rId77" Type="http://schemas.openxmlformats.org/officeDocument/2006/relationships/slide" Target="slides/slide24.xml"/><Relationship Id="rId100" Type="http://schemas.openxmlformats.org/officeDocument/2006/relationships/slide" Target="slides/slide47.xml"/><Relationship Id="rId282" Type="http://schemas.openxmlformats.org/officeDocument/2006/relationships/slide" Target="slides/slide229.xml"/><Relationship Id="rId338" Type="http://schemas.openxmlformats.org/officeDocument/2006/relationships/slide" Target="slides/slide285.xml"/><Relationship Id="rId8" Type="http://schemas.openxmlformats.org/officeDocument/2006/relationships/slideMaster" Target="slideMasters/slideMaster8.xml"/><Relationship Id="rId142" Type="http://schemas.openxmlformats.org/officeDocument/2006/relationships/slide" Target="slides/slide89.xml"/><Relationship Id="rId184" Type="http://schemas.openxmlformats.org/officeDocument/2006/relationships/slide" Target="slides/slide131.xml"/><Relationship Id="rId251" Type="http://schemas.openxmlformats.org/officeDocument/2006/relationships/slide" Target="slides/slide198.xml"/><Relationship Id="rId46" Type="http://schemas.openxmlformats.org/officeDocument/2006/relationships/slideMaster" Target="slideMasters/slideMaster46.xml"/><Relationship Id="rId293" Type="http://schemas.openxmlformats.org/officeDocument/2006/relationships/slide" Target="slides/slide240.xml"/><Relationship Id="rId307" Type="http://schemas.openxmlformats.org/officeDocument/2006/relationships/slide" Target="slides/slide254.xml"/><Relationship Id="rId349" Type="http://schemas.openxmlformats.org/officeDocument/2006/relationships/slide" Target="slides/slide29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E00CA9A-6595-4AAE-8202-CEAE46003518}" type="datetimeFigureOut">
              <a:rPr lang="en-GB" smtClean="0"/>
              <a:t>18/07/2024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52F513-DA63-4832-8DAE-E8D156C55A51}" type="slidenum">
              <a:rPr lang="en-GB" smtClean="0"/>
              <a:t>‹#›</a:t>
            </a:fld>
            <a:endParaRPr lang="en-GB"/>
          </a:p>
        </p:txBody>
      </p:sp>
    </p:spTree>
    <p:extLst>
      <p:ext uri="{BB962C8B-B14F-4D97-AF65-F5344CB8AC3E}">
        <p14:creationId xmlns:p14="http://schemas.microsoft.com/office/powerpoint/2010/main" val="1508609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DEC73D6-EC1E-AB4E-BF15-CCF499986AF2}" type="slidenum">
              <a:rPr lang="en-US" sz="1200">
                <a:solidFill>
                  <a:prstClr val="black"/>
                </a:solidFill>
              </a:rPr>
              <a:pPr/>
              <a:t>1</a:t>
            </a:fld>
            <a:endParaRPr lang="en-US" sz="1200">
              <a:solidFill>
                <a:prstClr val="black"/>
              </a:solidFill>
            </a:endParaRPr>
          </a:p>
        </p:txBody>
      </p:sp>
      <p:sp>
        <p:nvSpPr>
          <p:cNvPr id="264194" name="Rectangle 2"/>
          <p:cNvSpPr>
            <a:spLocks noGrp="1" noRot="1" noChangeAspect="1" noChangeArrowheads="1"/>
          </p:cNvSpPr>
          <p:nvPr>
            <p:ph type="sldImg"/>
          </p:nvPr>
        </p:nvSpPr>
        <p:spPr>
          <a:solidFill>
            <a:srgbClr val="FFFFFF"/>
          </a:solidFill>
          <a:ln/>
        </p:spPr>
      </p:sp>
      <p:sp>
        <p:nvSpPr>
          <p:cNvPr id="2641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0D2EF05C-5CB0-44D9-A0B6-50BA1D0C53BF}" type="slidenum">
              <a:rPr lang="en-US" altLang="en-US" sz="1200">
                <a:solidFill>
                  <a:srgbClr val="000000"/>
                </a:solidFill>
              </a:rPr>
              <a:pPr/>
              <a:t>13</a:t>
            </a:fld>
            <a:endParaRPr lang="en-US" altLang="en-US" sz="1200">
              <a:solidFill>
                <a:srgbClr val="000000"/>
              </a:solidFill>
            </a:endParaRPr>
          </a:p>
        </p:txBody>
      </p:sp>
      <p:sp>
        <p:nvSpPr>
          <p:cNvPr id="288770" name="Rectangle 2"/>
          <p:cNvSpPr>
            <a:spLocks noGrp="1" noRot="1" noChangeAspect="1" noChangeArrowheads="1" noTextEdit="1"/>
          </p:cNvSpPr>
          <p:nvPr>
            <p:ph type="sldImg"/>
          </p:nvPr>
        </p:nvSpPr>
        <p:spPr>
          <a:ln/>
        </p:spPr>
      </p:sp>
      <p:sp>
        <p:nvSpPr>
          <p:cNvPr id="422915"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a:latin typeface="Arial" pitchFamily="34" charset="0"/>
                <a:ea typeface="ＭＳ Ｐゴシック" pitchFamily="34" charset="-128"/>
              </a:rPr>
              <a:t>Luke 15 v 8: Woman lights lamp and searches house. Many poor homes had very small windows and rooms were dark.</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2E693BA-38A3-3B4D-B24B-8341BC71CD59}" type="slidenum">
              <a:rPr lang="en-US" sz="1200">
                <a:solidFill>
                  <a:srgbClr val="000000"/>
                </a:solidFill>
                <a:latin typeface="Arial" charset="0"/>
              </a:rPr>
              <a:pPr/>
              <a:t>159</a:t>
            </a:fld>
            <a:endParaRPr lang="en-US" sz="1200">
              <a:solidFill>
                <a:srgbClr val="000000"/>
              </a:solidFill>
              <a:latin typeface="Arial" charset="0"/>
            </a:endParaRPr>
          </a:p>
        </p:txBody>
      </p:sp>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167E98D-D759-574C-A4D1-A2397BE6FA3B}" type="slidenum">
              <a:rPr lang="en-US" sz="1200">
                <a:solidFill>
                  <a:srgbClr val="000000"/>
                </a:solidFill>
              </a:rPr>
              <a:pPr eaLnBrk="1" hangingPunct="1"/>
              <a:t>162</a:t>
            </a:fld>
            <a:endParaRPr lang="en-US" sz="1200">
              <a:solidFill>
                <a:srgbClr val="000000"/>
              </a:solidFill>
            </a:endParaRPr>
          </a:p>
        </p:txBody>
      </p:sp>
      <p:sp>
        <p:nvSpPr>
          <p:cNvPr id="183298" name="Rectangle 2"/>
          <p:cNvSpPr>
            <a:spLocks noGrp="1" noRot="1" noChangeAspect="1" noChangeArrowheads="1"/>
          </p:cNvSpPr>
          <p:nvPr>
            <p:ph type="sldImg"/>
          </p:nvPr>
        </p:nvSpPr>
        <p:spPr>
          <a:solidFill>
            <a:srgbClr val="FFFFFF"/>
          </a:solidFill>
          <a:ln/>
        </p:spPr>
      </p:sp>
      <p:sp>
        <p:nvSpPr>
          <p:cNvPr id="1832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3AAC6FA4-CC1E-4A4A-B050-09ACB27D887A}" type="slidenum">
              <a:rPr lang="en-US" altLang="en-US" sz="1200">
                <a:solidFill>
                  <a:srgbClr val="000000"/>
                </a:solidFill>
              </a:rPr>
              <a:pPr/>
              <a:t>14</a:t>
            </a:fld>
            <a:endParaRPr lang="en-US" altLang="en-US" sz="1200">
              <a:solidFill>
                <a:srgbClr val="000000"/>
              </a:solidFill>
            </a:endParaRPr>
          </a:p>
        </p:txBody>
      </p:sp>
      <p:sp>
        <p:nvSpPr>
          <p:cNvPr id="290818" name="Rectangle 2"/>
          <p:cNvSpPr>
            <a:spLocks noGrp="1" noRot="1" noChangeAspect="1" noChangeArrowheads="1" noTextEdit="1"/>
          </p:cNvSpPr>
          <p:nvPr>
            <p:ph type="sldImg"/>
          </p:nvPr>
        </p:nvSpPr>
        <p:spPr>
          <a:ln/>
        </p:spPr>
      </p:sp>
      <p:sp>
        <p:nvSpPr>
          <p:cNvPr id="42496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a:latin typeface="Arial" pitchFamily="34" charset="0"/>
                <a:ea typeface="ＭＳ Ｐゴシック" pitchFamily="34" charset="-128"/>
              </a:rPr>
              <a:t>Luke 15 v 8: Woman searches house by lamp light. </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BEA3F9C2-97DD-4FFC-ACA8-9D8CD7CCEE0A}" type="slidenum">
              <a:rPr lang="en-US" altLang="en-US" sz="1200">
                <a:solidFill>
                  <a:srgbClr val="000000"/>
                </a:solidFill>
              </a:rPr>
              <a:pPr/>
              <a:t>15</a:t>
            </a:fld>
            <a:endParaRPr lang="en-US" altLang="en-US" sz="1200">
              <a:solidFill>
                <a:srgbClr val="000000"/>
              </a:solidFill>
            </a:endParaRPr>
          </a:p>
        </p:txBody>
      </p:sp>
      <p:sp>
        <p:nvSpPr>
          <p:cNvPr id="292866" name="Rectangle 2"/>
          <p:cNvSpPr>
            <a:spLocks noGrp="1" noRot="1" noChangeAspect="1" noChangeArrowheads="1" noTextEdit="1"/>
          </p:cNvSpPr>
          <p:nvPr>
            <p:ph type="sldImg"/>
          </p:nvPr>
        </p:nvSpPr>
        <p:spPr>
          <a:ln/>
        </p:spPr>
      </p:sp>
      <p:sp>
        <p:nvSpPr>
          <p:cNvPr id="427011"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a:latin typeface="Arial" pitchFamily="34" charset="0"/>
                <a:ea typeface="ＭＳ Ｐゴシック" pitchFamily="34" charset="-128"/>
              </a:rPr>
              <a:t>Luke 15 v 8: Woman continues search.</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186</a:t>
            </a:fld>
            <a:endParaRPr lang="en-US" altLang="zh-CN">
              <a:solidFill>
                <a:prstClr val="black"/>
              </a:solidFill>
            </a:endParaRPr>
          </a:p>
        </p:txBody>
      </p:sp>
    </p:spTree>
    <p:extLst>
      <p:ext uri="{BB962C8B-B14F-4D97-AF65-F5344CB8AC3E}">
        <p14:creationId xmlns:p14="http://schemas.microsoft.com/office/powerpoint/2010/main" val="425480075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199</a:t>
            </a:fld>
            <a:endParaRPr lang="en-US" altLang="zh-CN">
              <a:solidFill>
                <a:prstClr val="black"/>
              </a:solidFill>
            </a:endParaRPr>
          </a:p>
        </p:txBody>
      </p:sp>
    </p:spTree>
    <p:extLst>
      <p:ext uri="{BB962C8B-B14F-4D97-AF65-F5344CB8AC3E}">
        <p14:creationId xmlns:p14="http://schemas.microsoft.com/office/powerpoint/2010/main" val="116322473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53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272739D7-8B9E-4E57-ABDF-A592B3B5B151}" type="slidenum">
              <a:rPr lang="en-US" altLang="en-US" sz="1200">
                <a:solidFill>
                  <a:srgbClr val="000000"/>
                </a:solidFill>
              </a:rPr>
              <a:pPr/>
              <a:t>16</a:t>
            </a:fld>
            <a:endParaRPr lang="en-US" altLang="en-US" sz="1200">
              <a:solidFill>
                <a:srgbClr val="000000"/>
              </a:solidFill>
            </a:endParaRPr>
          </a:p>
        </p:txBody>
      </p:sp>
      <p:sp>
        <p:nvSpPr>
          <p:cNvPr id="294914" name="Rectangle 2"/>
          <p:cNvSpPr>
            <a:spLocks noGrp="1" noRot="1" noChangeAspect="1" noChangeArrowheads="1" noTextEdit="1"/>
          </p:cNvSpPr>
          <p:nvPr>
            <p:ph type="sldImg"/>
          </p:nvPr>
        </p:nvSpPr>
        <p:spPr>
          <a:ln/>
        </p:spPr>
      </p:sp>
      <p:sp>
        <p:nvSpPr>
          <p:cNvPr id="429059"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a:latin typeface="Arial" pitchFamily="34" charset="0"/>
                <a:ea typeface="ＭＳ Ｐゴシック" pitchFamily="34" charset="-128"/>
              </a:rPr>
              <a:t>Luke 15 v 9: Woman search is rewarded as she sees silver coin.</a:t>
            </a: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54A688BB-22B0-40AE-A18E-8437810D848C}" type="slidenum">
              <a:rPr lang="en-US" altLang="en-US" sz="1200">
                <a:solidFill>
                  <a:srgbClr val="000000"/>
                </a:solidFill>
              </a:rPr>
              <a:pPr/>
              <a:t>211</a:t>
            </a:fld>
            <a:endParaRPr lang="en-US" altLang="en-US" sz="1200">
              <a:solidFill>
                <a:srgbClr val="000000"/>
              </a:solidFill>
            </a:endParaRPr>
          </a:p>
        </p:txBody>
      </p:sp>
      <p:sp>
        <p:nvSpPr>
          <p:cNvPr id="412674" name="Rectangle 1026"/>
          <p:cNvSpPr>
            <a:spLocks noGrp="1" noRot="1" noChangeAspect="1" noChangeArrowheads="1" noTextEdit="1"/>
          </p:cNvSpPr>
          <p:nvPr>
            <p:ph type="sldImg"/>
          </p:nvPr>
        </p:nvSpPr>
        <p:spPr>
          <a:ln/>
        </p:spPr>
      </p:sp>
      <p:sp>
        <p:nvSpPr>
          <p:cNvPr id="506883" name="Rectangle 1027"/>
          <p:cNvSpPr>
            <a:spLocks noGrp="1" noChangeArrowheads="1"/>
          </p:cNvSpPr>
          <p:nvPr>
            <p:ph type="body" idx="1"/>
          </p:nvPr>
        </p:nvSpPr>
        <p:spPr>
          <a:noFill/>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212</a:t>
            </a:fld>
            <a:endParaRPr lang="en-US" altLang="zh-CN">
              <a:solidFill>
                <a:prstClr val="black"/>
              </a:solidFill>
            </a:endParaRPr>
          </a:p>
        </p:txBody>
      </p:sp>
    </p:spTree>
    <p:extLst>
      <p:ext uri="{BB962C8B-B14F-4D97-AF65-F5344CB8AC3E}">
        <p14:creationId xmlns:p14="http://schemas.microsoft.com/office/powerpoint/2010/main" val="4405467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34F3E1E4-A2FB-4EE0-86AA-1B7DB727F0B5}" type="slidenum">
              <a:rPr lang="en-US" altLang="en-US" sz="1200">
                <a:solidFill>
                  <a:srgbClr val="000000"/>
                </a:solidFill>
              </a:rPr>
              <a:pPr/>
              <a:t>17</a:t>
            </a:fld>
            <a:endParaRPr lang="en-US" altLang="en-US" sz="1200">
              <a:solidFill>
                <a:srgbClr val="000000"/>
              </a:solidFill>
            </a:endParaRPr>
          </a:p>
        </p:txBody>
      </p:sp>
      <p:sp>
        <p:nvSpPr>
          <p:cNvPr id="296962" name="Rectangle 2"/>
          <p:cNvSpPr>
            <a:spLocks noGrp="1" noRot="1" noChangeAspect="1" noChangeArrowheads="1" noTextEdit="1"/>
          </p:cNvSpPr>
          <p:nvPr>
            <p:ph type="sldImg"/>
          </p:nvPr>
        </p:nvSpPr>
        <p:spPr>
          <a:ln/>
        </p:spPr>
      </p:sp>
      <p:sp>
        <p:nvSpPr>
          <p:cNvPr id="431107"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a:latin typeface="Arial" pitchFamily="34" charset="0"/>
                <a:ea typeface="ＭＳ Ｐゴシック" pitchFamily="34" charset="-128"/>
              </a:rPr>
              <a:t>Luke 15 v 9: Woman is full of joy as she finds coin.</a:t>
            </a: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54FF5DD-B876-4FF4-87B4-7B89F25253BF}" type="slidenum">
              <a:rPr lang="en-US" altLang="en-US" sz="1200">
                <a:solidFill>
                  <a:srgbClr val="000000"/>
                </a:solidFill>
              </a:rPr>
              <a:pPr/>
              <a:t>18</a:t>
            </a:fld>
            <a:endParaRPr lang="en-US" altLang="en-US" sz="1200">
              <a:solidFill>
                <a:srgbClr val="000000"/>
              </a:solidFill>
            </a:endParaRPr>
          </a:p>
        </p:txBody>
      </p:sp>
      <p:sp>
        <p:nvSpPr>
          <p:cNvPr id="299010" name="Rectangle 2"/>
          <p:cNvSpPr>
            <a:spLocks noGrp="1" noRot="1" noChangeAspect="1" noChangeArrowheads="1" noTextEdit="1"/>
          </p:cNvSpPr>
          <p:nvPr>
            <p:ph type="sldImg"/>
          </p:nvPr>
        </p:nvSpPr>
        <p:spPr>
          <a:ln/>
        </p:spPr>
      </p:sp>
      <p:sp>
        <p:nvSpPr>
          <p:cNvPr id="433155"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a:latin typeface="Arial" pitchFamily="34" charset="0"/>
                <a:ea typeface="ＭＳ Ｐゴシック" pitchFamily="34" charset="-128"/>
              </a:rPr>
              <a:t>Luke 15 v 9: Woman shares her good news with neighbours and friends. </a:t>
            </a: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231</a:t>
            </a:fld>
            <a:endParaRPr lang="en-US" altLang="zh-CN">
              <a:solidFill>
                <a:prstClr val="black"/>
              </a:solidFill>
            </a:endParaRPr>
          </a:p>
        </p:txBody>
      </p:sp>
    </p:spTree>
    <p:extLst>
      <p:ext uri="{BB962C8B-B14F-4D97-AF65-F5344CB8AC3E}">
        <p14:creationId xmlns:p14="http://schemas.microsoft.com/office/powerpoint/2010/main" val="22733473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2F4CB177-4846-4B4D-AC33-00AF0182932A}" type="slidenum">
              <a:rPr lang="en-US" altLang="en-US" sz="1200">
                <a:solidFill>
                  <a:srgbClr val="000000"/>
                </a:solidFill>
              </a:rPr>
              <a:pPr/>
              <a:t>19</a:t>
            </a:fld>
            <a:endParaRPr lang="en-US" altLang="en-US" sz="1200">
              <a:solidFill>
                <a:srgbClr val="000000"/>
              </a:solidFill>
            </a:endParaRPr>
          </a:p>
        </p:txBody>
      </p:sp>
      <p:sp>
        <p:nvSpPr>
          <p:cNvPr id="301058" name="Rectangle 2"/>
          <p:cNvSpPr>
            <a:spLocks noGrp="1" noRot="1" noChangeAspect="1" noChangeArrowheads="1" noTextEdit="1"/>
          </p:cNvSpPr>
          <p:nvPr>
            <p:ph type="sldImg"/>
          </p:nvPr>
        </p:nvSpPr>
        <p:spPr>
          <a:ln/>
        </p:spPr>
      </p:sp>
      <p:sp>
        <p:nvSpPr>
          <p:cNvPr id="43520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a:latin typeface="Arial" pitchFamily="34" charset="0"/>
                <a:ea typeface="ＭＳ Ｐゴシック" pitchFamily="34" charset="-128"/>
              </a:rPr>
              <a:t>Luke 15 v 9: Woman celebrates her good news with neighbours and friends. </a:t>
            </a:r>
            <a:r>
              <a:rPr lang="ja-JP" altLang="en-US">
                <a:latin typeface="Arial" pitchFamily="34" charset="0"/>
                <a:ea typeface="ＭＳ Ｐゴシック" pitchFamily="34" charset="-128"/>
              </a:rPr>
              <a:t>‘</a:t>
            </a:r>
            <a:r>
              <a:rPr lang="en-US" altLang="ja-JP">
                <a:latin typeface="Arial" pitchFamily="34" charset="0"/>
                <a:ea typeface="ＭＳ Ｐゴシック" pitchFamily="34" charset="-128"/>
              </a:rPr>
              <a:t>Rejoice with me; I have found my lost coin.</a:t>
            </a:r>
            <a:r>
              <a:rPr lang="ja-JP" altLang="en-US">
                <a:latin typeface="Arial" pitchFamily="34" charset="0"/>
                <a:ea typeface="ＭＳ Ｐゴシック" pitchFamily="34" charset="-128"/>
              </a:rPr>
              <a:t>’</a:t>
            </a:r>
            <a:r>
              <a:rPr lang="en-US" altLang="ja-JP">
                <a:latin typeface="Arial" pitchFamily="34" charset="0"/>
                <a:ea typeface="ＭＳ Ｐゴシック" pitchFamily="34" charset="-128"/>
              </a:rPr>
              <a:t> </a:t>
            </a:r>
            <a:endParaRPr lang="en-US" altLang="en-US">
              <a:latin typeface="Arial" pitchFamily="34" charset="0"/>
              <a:ea typeface="ＭＳ Ｐゴシック" pitchFamily="34" charset="-128"/>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BFF132-6C85-FB44-845C-71C568F8183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Christ's resurrection, commission, and ascension authenticate his ministry and atoning death as worthy of bringing to the nations.</a:t>
            </a:r>
            <a:r>
              <a:rPr lang="en-SG" dirty="0">
                <a:effectLst/>
              </a:rPr>
              <a:t>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571081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AB6933D1-2DEC-43B1-B444-18A81A390817}" type="slidenum">
              <a:rPr lang="en-US" altLang="en-US" sz="1200">
                <a:solidFill>
                  <a:srgbClr val="000000"/>
                </a:solidFill>
              </a:rPr>
              <a:pPr/>
              <a:t>21</a:t>
            </a:fld>
            <a:endParaRPr lang="en-US" altLang="en-US" sz="1200">
              <a:solidFill>
                <a:srgbClr val="000000"/>
              </a:solidFill>
            </a:endParaRPr>
          </a:p>
        </p:txBody>
      </p:sp>
      <p:sp>
        <p:nvSpPr>
          <p:cNvPr id="305154" name="Rectangle 2"/>
          <p:cNvSpPr>
            <a:spLocks noGrp="1" noRot="1" noChangeAspect="1" noChangeArrowheads="1" noTextEdit="1"/>
          </p:cNvSpPr>
          <p:nvPr>
            <p:ph type="sldImg"/>
          </p:nvPr>
        </p:nvSpPr>
        <p:spPr>
          <a:ln/>
        </p:spPr>
      </p:sp>
      <p:sp>
        <p:nvSpPr>
          <p:cNvPr id="439299"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a:latin typeface="Arial" pitchFamily="34" charset="0"/>
                <a:ea typeface="ＭＳ Ｐゴシック" pitchFamily="34" charset="-128"/>
              </a:rPr>
              <a:t>If you have found these images useful in teaching this story please visit www.freebibleimages.org and give us your feedback. You may also like to make a donation so we can make further Bible story images available to anyone, anywhere at any time - free of charge. </a:t>
            </a: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254</a:t>
            </a:fld>
            <a:endParaRPr lang="en-US" altLang="zh-CN">
              <a:solidFill>
                <a:prstClr val="black"/>
              </a:solidFill>
            </a:endParaRPr>
          </a:p>
        </p:txBody>
      </p:sp>
    </p:spTree>
    <p:extLst>
      <p:ext uri="{BB962C8B-B14F-4D97-AF65-F5344CB8AC3E}">
        <p14:creationId xmlns:p14="http://schemas.microsoft.com/office/powerpoint/2010/main" val="685016852"/>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85801"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OB-25-Feasts-35; NB11-Feasts-35; NS-Mt15-28-S313; NS-Mk9-16-S274; NS-Lk13-24-S290; NS-Jn12-21-S260</a:t>
            </a:r>
          </a:p>
          <a:p>
            <a:endParaRPr lang="en-US" dirty="0"/>
          </a:p>
          <a:p>
            <a:r>
              <a:rPr lang="en-US" dirty="0"/>
              <a:t>Leviticus</a:t>
            </a:r>
            <a:r>
              <a:rPr lang="en-US" baseline="0" dirty="0"/>
              <a:t> 23 gives the order of three key feasts of Israel: • Passover, • Unleavened Bread, and • Firstfruits.</a:t>
            </a:r>
          </a:p>
          <a:p>
            <a:r>
              <a:rPr lang="en-US" dirty="0"/>
              <a:t>• But</a:t>
            </a:r>
            <a:r>
              <a:rPr lang="en-US" baseline="0" dirty="0"/>
              <a:t> h</a:t>
            </a:r>
            <a:r>
              <a:rPr lang="en-US" dirty="0"/>
              <a:t>ow</a:t>
            </a:r>
            <a:r>
              <a:rPr lang="en-US" baseline="0" dirty="0"/>
              <a:t> could Jesus have Passover Thursday night but then die at 3 PM the next day on Friday when the Passover lambs were being slaughtered? And why did the Jewish leaders want the bodies off the cross quickly as Passover was approaching when Jesus had already celebrated Passover the night before? </a:t>
            </a:r>
          </a:p>
          <a:p>
            <a:r>
              <a:rPr lang="en-US" baseline="0" dirty="0"/>
              <a:t>• The answer is that Galilean Jews celebrated Passover the day before • Judean Jews. Since his disciples were Galileans, Jesus naturally celebrated on their timetable. </a:t>
            </a:r>
          </a:p>
          <a:p>
            <a:endParaRPr lang="en-US" baseline="0" dirty="0"/>
          </a:p>
          <a:p>
            <a:r>
              <a:rPr lang="en-US" baseline="0" dirty="0"/>
              <a:t>• The Feast of Unleavened Bread always began the day after Passover (Lev 23:5-6). </a:t>
            </a:r>
          </a:p>
          <a:p>
            <a:r>
              <a:rPr lang="en-US" baseline="0" dirty="0"/>
              <a:t>• Then Firstfruits followed sometime later on the first Sabbath after the first crops began to ripen (Lev 23:11).  It indicated that millions of additional sheaves would follow until the entire harvest came in at Pentecost. In AD 33, these three celebrations occurred one after another on three consecutive days! </a:t>
            </a:r>
          </a:p>
          <a:p>
            <a:endParaRPr lang="en-US" baseline="0" dirty="0"/>
          </a:p>
          <a:p>
            <a:r>
              <a:rPr lang="en-US" baseline="0" dirty="0"/>
              <a:t>The significance is astonishing. • Christ predicted his death at the Last Supper Thursday night. • Then Jesus died on the Judean Passover • so that believers can live a life without yeast (Unleavened Bread), • which immediately followed with his resurrection on Firstfruits as he is the first and only human ever to obtain a glorified body as an installment for millions more to follow (1 Cor 15:20)!</a:t>
            </a:r>
          </a:p>
          <a:p>
            <a:endParaRPr lang="en-US" baseline="0" dirty="0"/>
          </a:p>
          <a:p>
            <a:r>
              <a:rPr lang="en-US" baseline="0" dirty="0"/>
              <a:t>We know these dates to be • 2 April 33 for the Thursday night Passover, • 3 April 33 was the day of his crucifixion, and • Jesus rose from the dead on the Feast of Firstfruits on 5 April 33.</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1BDFF8C-51E1-4B17-BD1C-C04A2E295315}" type="slidenum">
              <a:rPr kumimoji="0" lang="en-US" altLang="en-US" sz="1200" b="0" i="0" u="none" strike="noStrike" kern="1200" cap="none" spc="0" normalizeH="0" baseline="0" noProof="0" smtClean="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292</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8358030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1"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3"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A29C1AD-D9DC-4469-AD5A-C4F6859256BB}" type="slidenum">
              <a:rPr lang="en-US" altLang="zh-CN" sz="1200">
                <a:solidFill>
                  <a:prstClr val="black"/>
                </a:solidFill>
              </a:rPr>
              <a:pPr/>
              <a:t>293</a:t>
            </a:fld>
            <a:endParaRPr lang="en-US" altLang="zh-CN" sz="1200">
              <a:solidFill>
                <a:prstClr val="black"/>
              </a:solidFill>
            </a:endParaRPr>
          </a:p>
        </p:txBody>
      </p:sp>
      <p:sp>
        <p:nvSpPr>
          <p:cNvPr id="10649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5201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zh-CN" altLang="en-US">
              <a:latin typeface="Arial" pitchFamily="34" charset="0"/>
              <a:ea typeface="ＭＳ Ｐゴシック" pitchFamily="34" charset="-128"/>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BFF132-6C85-FB44-845C-71C568F8183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Christ's resurrection, commission, and ascension authenticate his ministry and atoning death as worthy of bringing to the nations.</a:t>
            </a:r>
            <a:r>
              <a:rPr lang="en-SG" dirty="0">
                <a:effectLst/>
              </a:rPr>
              <a:t>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89077764"/>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charset="0"/>
                <a:ea typeface="ＭＳ Ｐゴシック" charset="-128"/>
                <a:cs typeface="ＭＳ Ｐゴシック" charset="-128"/>
              </a:rPr>
              <a:t>David McRaney, “The Half-Life of Facts,” </a:t>
            </a:r>
            <a:r>
              <a:rPr lang="en-US" sz="1200" i="1" kern="1200" dirty="0" err="1">
                <a:solidFill>
                  <a:schemeClr val="tx1"/>
                </a:solidFill>
                <a:effectLst/>
                <a:latin typeface="Arial" charset="0"/>
                <a:ea typeface="ＭＳ Ｐゴシック" charset="-128"/>
                <a:cs typeface="ＭＳ Ｐゴシック" charset="-128"/>
              </a:rPr>
              <a:t>BoingBoing</a:t>
            </a:r>
            <a:r>
              <a:rPr lang="en-US" sz="1200" i="1"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27 Aug 2017,  https://</a:t>
            </a:r>
            <a:r>
              <a:rPr lang="en-US" sz="1200" kern="1200" dirty="0" err="1">
                <a:solidFill>
                  <a:schemeClr val="tx1"/>
                </a:solidFill>
                <a:effectLst/>
                <a:latin typeface="Arial" charset="0"/>
                <a:ea typeface="ＭＳ Ｐゴシック" charset="-128"/>
                <a:cs typeface="ＭＳ Ｐゴシック" charset="-128"/>
              </a:rPr>
              <a:t>boingboing.net</a:t>
            </a:r>
            <a:r>
              <a:rPr lang="en-US" sz="1200" kern="1200" dirty="0">
                <a:solidFill>
                  <a:schemeClr val="tx1"/>
                </a:solidFill>
                <a:effectLst/>
                <a:latin typeface="Arial" charset="0"/>
                <a:ea typeface="ＭＳ Ｐゴシック" charset="-128"/>
                <a:cs typeface="ＭＳ Ｐゴシック" charset="-128"/>
              </a:rPr>
              <a:t>/2017/08/21/</a:t>
            </a:r>
            <a:r>
              <a:rPr lang="en-US" sz="1200" kern="1200" dirty="0" err="1">
                <a:solidFill>
                  <a:schemeClr val="tx1"/>
                </a:solidFill>
                <a:effectLst/>
                <a:latin typeface="Arial" charset="0"/>
                <a:ea typeface="ＭＳ Ｐゴシック" charset="-128"/>
                <a:cs typeface="ＭＳ Ｐゴシック" charset="-128"/>
              </a:rPr>
              <a:t>the-half-life-of-facts.html?utm_medium</a:t>
            </a:r>
            <a:r>
              <a:rPr lang="en-US" sz="1200" kern="1200" dirty="0">
                <a:solidFill>
                  <a:schemeClr val="tx1"/>
                </a:solidFill>
                <a:effectLst/>
                <a:latin typeface="Arial" charset="0"/>
                <a:ea typeface="ＭＳ Ｐゴシック" charset="-128"/>
                <a:cs typeface="ＭＳ Ｐゴシック" charset="-128"/>
              </a:rPr>
              <a:t>=</a:t>
            </a:r>
            <a:r>
              <a:rPr lang="en-US" sz="1200" kern="1200" dirty="0" err="1">
                <a:solidFill>
                  <a:schemeClr val="tx1"/>
                </a:solidFill>
                <a:effectLst/>
                <a:latin typeface="Arial" charset="0"/>
                <a:ea typeface="ＭＳ Ｐゴシック" charset="-128"/>
                <a:cs typeface="ＭＳ Ｐゴシック" charset="-128"/>
              </a:rPr>
              <a:t>referral&amp;utm_source</a:t>
            </a:r>
            <a:r>
              <a:rPr lang="en-US" sz="1200" kern="1200" dirty="0">
                <a:solidFill>
                  <a:schemeClr val="tx1"/>
                </a:solidFill>
                <a:effectLst/>
                <a:latin typeface="Arial" charset="0"/>
                <a:ea typeface="ＭＳ Ｐゴシック" charset="-128"/>
                <a:cs typeface="ＭＳ Ｐゴシック" charset="-128"/>
              </a:rPr>
              <a:t>=</a:t>
            </a:r>
            <a:r>
              <a:rPr lang="en-US" sz="1200" kern="1200" dirty="0" err="1">
                <a:solidFill>
                  <a:schemeClr val="tx1"/>
                </a:solidFill>
                <a:effectLst/>
                <a:latin typeface="Arial" charset="0"/>
                <a:ea typeface="ＭＳ Ｐゴシック" charset="-128"/>
                <a:cs typeface="ＭＳ Ｐゴシック" charset="-128"/>
              </a:rPr>
              <a:t>idealmedia&amp;utm_campaign</a:t>
            </a:r>
            <a:r>
              <a:rPr lang="en-US" sz="1200" kern="1200" dirty="0">
                <a:solidFill>
                  <a:schemeClr val="tx1"/>
                </a:solidFill>
                <a:effectLst/>
                <a:latin typeface="Arial" charset="0"/>
                <a:ea typeface="ＭＳ Ｐゴシック" charset="-128"/>
                <a:cs typeface="ＭＳ Ｐゴシック" charset="-128"/>
              </a:rPr>
              <a:t>=</a:t>
            </a:r>
            <a:r>
              <a:rPr lang="en-US" sz="1200" kern="1200" dirty="0" err="1">
                <a:solidFill>
                  <a:schemeClr val="tx1"/>
                </a:solidFill>
                <a:effectLst/>
                <a:latin typeface="Arial" charset="0"/>
                <a:ea typeface="ＭＳ Ｐゴシック" charset="-128"/>
                <a:cs typeface="ＭＳ Ｐゴシック" charset="-128"/>
              </a:rPr>
              <a:t>boingboing.net&amp;utm_term</a:t>
            </a:r>
            <a:r>
              <a:rPr lang="en-US" sz="1200" kern="1200" dirty="0">
                <a:solidFill>
                  <a:schemeClr val="tx1"/>
                </a:solidFill>
                <a:effectLst/>
                <a:latin typeface="Arial" charset="0"/>
                <a:ea typeface="ＭＳ Ｐゴシック" charset="-128"/>
                <a:cs typeface="ＭＳ Ｐゴシック" charset="-128"/>
              </a:rPr>
              <a:t>=68704&amp;utm_content=2143287</a:t>
            </a:r>
            <a:r>
              <a:rPr lang="en-SG" dirty="0">
                <a:effectLst/>
              </a:rPr>
              <a:t> </a:t>
            </a:r>
          </a:p>
          <a:p>
            <a:endParaRPr lang="en-SG" dirty="0">
              <a:effectLst/>
            </a:endParaRPr>
          </a:p>
          <a:p>
            <a:endParaRPr lang="en-US" dirty="0"/>
          </a:p>
        </p:txBody>
      </p:sp>
    </p:spTree>
    <p:extLst>
      <p:ext uri="{BB962C8B-B14F-4D97-AF65-F5344CB8AC3E}">
        <p14:creationId xmlns:p14="http://schemas.microsoft.com/office/powerpoint/2010/main" val="3401344087"/>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881487329"/>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115059778"/>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753120598"/>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By contrast, the Bible claims to be the very “Word of God.” The fact that millions of people the world over have found that claim to be credible for 3500 years proves that the truths that matter the most are not nullified by the passing of time or rendered passé by better information.  There is no half-life to the truth that God loves us or that Jesus came into this world to die for the sins of mankind.  These truths are grounded in God’s unfailing nature and will never be overturned or replaced. </a:t>
            </a:r>
            <a:r>
              <a:rPr lang="en-SG" b="0" dirty="0">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b="0" dirty="0">
                <a:effectLst/>
                <a:latin typeface="Arial" panose="020B0604020202020204" pitchFamily="34" charset="0"/>
                <a:cs typeface="Arial" panose="020B0604020202020204" pitchFamily="34" charset="0"/>
              </a:rPr>
              <a:t>• </a:t>
            </a:r>
            <a:r>
              <a:rPr kumimoji="0" lang="en-SG" sz="1200" b="0" i="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Jesus is the </a:t>
            </a:r>
            <a:r>
              <a:rPr kumimoji="0" lang="en-SG" sz="1200" b="0" i="0" u="none" strike="noStrike" kern="0" cap="none" spc="0" normalizeH="0" baseline="0" noProof="0" dirty="0">
                <a:ln>
                  <a:noFill/>
                </a:ln>
                <a:solidFill>
                  <a:srgbClr val="FF0000"/>
                </a:solidFill>
                <a:effectLst/>
                <a:uLnTx/>
                <a:uFillTx/>
                <a:latin typeface="Arial" panose="020B0604020202020204" pitchFamily="34" charset="0"/>
                <a:ea typeface="Osaka"/>
                <a:cs typeface="Arial" panose="020B0604020202020204" pitchFamily="34" charset="0"/>
              </a:rPr>
              <a:t>Universal</a:t>
            </a:r>
            <a:r>
              <a:rPr kumimoji="0" lang="en-SG" sz="1200" b="0" i="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 Saviour—but do you need to be confirmed that he is </a:t>
            </a:r>
            <a:r>
              <a:rPr kumimoji="0" lang="en-SG" sz="1200" b="0" i="0" u="sng"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your</a:t>
            </a:r>
            <a:r>
              <a:rPr kumimoji="0" lang="en-SG" sz="1200" b="0" i="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 Saviour?</a:t>
            </a:r>
            <a:endPar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Tree>
    <p:extLst>
      <p:ext uri="{BB962C8B-B14F-4D97-AF65-F5344CB8AC3E}">
        <p14:creationId xmlns:p14="http://schemas.microsoft.com/office/powerpoint/2010/main" val="1681948905"/>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488622089"/>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457150" rtl="0" eaLnBrk="1" fontAlgn="auto" latinLnBrk="0" hangingPunct="1">
                <a:lnSpc>
                  <a:spcPct val="100000"/>
                </a:lnSpc>
                <a:spcBef>
                  <a:spcPts val="0"/>
                </a:spcBef>
                <a:spcAft>
                  <a:spcPts val="0"/>
                </a:spcAft>
                <a:buClrTx/>
                <a:buSzTx/>
                <a:buFontTx/>
                <a:buNone/>
                <a:tabLst/>
                <a:defRPr/>
              </a:pPr>
              <a:t>302</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03778" name="Rectangle 2"/>
          <p:cNvSpPr>
            <a:spLocks noGrp="1" noRot="1" noChangeAspect="1" noChangeArrowheads="1"/>
          </p:cNvSpPr>
          <p:nvPr>
            <p:ph type="sldImg"/>
          </p:nvPr>
        </p:nvSpPr>
        <p:spPr>
          <a:xfrm>
            <a:off x="1143000" y="685800"/>
            <a:ext cx="4572000" cy="3429000"/>
          </a:xfrm>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rPr>
              <a:t>The explanation for free</a:t>
            </a:r>
          </a:p>
          <a:p>
            <a:pPr eaLnBrk="1" hangingPunct="1"/>
            <a:r>
              <a:rPr lang="en-US" dirty="0">
                <a:latin typeface="Arial" charset="0"/>
              </a:rPr>
              <a:t>NT Preaching link address</a:t>
            </a:r>
          </a:p>
        </p:txBody>
      </p:sp>
    </p:spTree>
    <p:extLst>
      <p:ext uri="{BB962C8B-B14F-4D97-AF65-F5344CB8AC3E}">
        <p14:creationId xmlns:p14="http://schemas.microsoft.com/office/powerpoint/2010/main" val="2989726215"/>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3"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7A709D4D-DF95-4BB5-84EC-4ADF0E963CB0}" type="slidenum">
              <a:rPr lang="en-US" altLang="zh-CN" sz="1200">
                <a:solidFill>
                  <a:prstClr val="black"/>
                </a:solidFill>
              </a:rPr>
              <a:pPr/>
              <a:t>303</a:t>
            </a:fld>
            <a:endParaRPr lang="en-US" altLang="zh-CN" sz="1200">
              <a:solidFill>
                <a:prstClr val="black"/>
              </a:solidFill>
            </a:endParaRPr>
          </a:p>
        </p:txBody>
      </p:sp>
      <p:sp>
        <p:nvSpPr>
          <p:cNvPr id="10445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5048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zh-CN" altLang="en-US">
              <a:latin typeface="Arial" pitchFamily="34" charset="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CCEF764E-7AAE-4EF1-BD18-C7BCFCDD43AE}" type="slidenum">
              <a:rPr lang="en-US" altLang="en-US" sz="1200">
                <a:solidFill>
                  <a:srgbClr val="000000"/>
                </a:solidFill>
              </a:rPr>
              <a:pPr/>
              <a:t>5</a:t>
            </a:fld>
            <a:endParaRPr lang="en-US" altLang="en-US" sz="1200">
              <a:solidFill>
                <a:srgbClr val="000000"/>
              </a:solidFill>
            </a:endParaRPr>
          </a:p>
        </p:txBody>
      </p:sp>
      <p:sp>
        <p:nvSpPr>
          <p:cNvPr id="280578" name="Rectangle 2"/>
          <p:cNvSpPr>
            <a:spLocks noGrp="1" noRot="1" noChangeAspect="1" noChangeArrowheads="1" noTextEdit="1"/>
          </p:cNvSpPr>
          <p:nvPr>
            <p:ph type="sldImg"/>
          </p:nvPr>
        </p:nvSpPr>
        <p:spPr>
          <a:ln/>
        </p:spPr>
      </p:sp>
      <p:sp>
        <p:nvSpPr>
          <p:cNvPr id="406531"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a:latin typeface="Arial" pitchFamily="34" charset="0"/>
                <a:ea typeface="ＭＳ Ｐゴシック" pitchFamily="34" charset="-128"/>
              </a:rPr>
              <a:t>Luke 15 v 8: Woman wonders where she may have lost it.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1"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305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NT Survey link: http://biblestudydownloads.org/resource/</a:t>
            </a:r>
            <a:r>
              <a:rPr lang="en-US" dirty="0">
                <a:latin typeface="SimHei" panose="02010609060101010101" pitchFamily="49" charset="-122"/>
                <a:ea typeface="SimHei" panose="02010609060101010101" pitchFamily="49" charset="-122"/>
                <a:cs typeface="ＭＳ Ｐゴシック" charset="0"/>
              </a:rPr>
              <a:t>%e6%96%b0%e7%ba%a6%e5%85%a8%e4%b9%a6/</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1"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1"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1"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1"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1"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1"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1"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13A13745-9E2F-4734-AFB1-395FDC1E7033}" type="slidenum">
              <a:rPr lang="en-US" altLang="zh-CN" sz="1200">
                <a:solidFill>
                  <a:prstClr val="black"/>
                </a:solidFill>
              </a:rPr>
              <a:pPr/>
              <a:t>71</a:t>
            </a:fld>
            <a:endParaRPr lang="en-US" altLang="zh-CN" sz="1200">
              <a:solidFill>
                <a:prstClr val="black"/>
              </a:solidFill>
            </a:endParaRPr>
          </a:p>
        </p:txBody>
      </p:sp>
      <p:sp>
        <p:nvSpPr>
          <p:cNvPr id="7782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4782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zh-CN" altLang="en-US">
              <a:latin typeface="Arial" pitchFamily="34" charset="0"/>
              <a:ea typeface="ＭＳ Ｐゴシック"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72</a:t>
            </a:fld>
            <a:endParaRPr lang="en-US" altLang="zh-CN">
              <a:solidFill>
                <a:prstClr val="black"/>
              </a:solidFill>
            </a:endParaRPr>
          </a:p>
        </p:txBody>
      </p:sp>
    </p:spTree>
    <p:extLst>
      <p:ext uri="{BB962C8B-B14F-4D97-AF65-F5344CB8AC3E}">
        <p14:creationId xmlns:p14="http://schemas.microsoft.com/office/powerpoint/2010/main" val="288009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F367240-94DE-47DC-9F59-86C921CA27D5}" type="slidenum">
              <a:rPr lang="en-US" altLang="en-US" sz="1200">
                <a:solidFill>
                  <a:srgbClr val="000000"/>
                </a:solidFill>
              </a:rPr>
              <a:pPr/>
              <a:t>6</a:t>
            </a:fld>
            <a:endParaRPr lang="en-US" altLang="en-US" sz="1200">
              <a:solidFill>
                <a:srgbClr val="000000"/>
              </a:solidFill>
            </a:endParaRPr>
          </a:p>
        </p:txBody>
      </p:sp>
      <p:sp>
        <p:nvSpPr>
          <p:cNvPr id="274434" name="Rectangle 2"/>
          <p:cNvSpPr>
            <a:spLocks noGrp="1" noRot="1" noChangeAspect="1" noChangeArrowheads="1" noTextEdit="1"/>
          </p:cNvSpPr>
          <p:nvPr>
            <p:ph type="sldImg"/>
          </p:nvPr>
        </p:nvSpPr>
        <p:spPr>
          <a:ln/>
        </p:spPr>
      </p:sp>
      <p:sp>
        <p:nvSpPr>
          <p:cNvPr id="408579"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a:latin typeface="Arial" pitchFamily="34" charset="0"/>
                <a:ea typeface="ＭＳ Ｐゴシック" pitchFamily="34" charset="-128"/>
              </a:rPr>
              <a:t>Luke 15 v 8: Woman with 10 silver coins.</a:t>
            </a:r>
          </a:p>
          <a:p>
            <a:pPr eaLnBrk="1" hangingPunct="1"/>
            <a:r>
              <a:rPr lang="en-US" altLang="en-US">
                <a:latin typeface="Arial" pitchFamily="34" charset="0"/>
                <a:ea typeface="ＭＳ Ｐゴシック" pitchFamily="34" charset="-128"/>
              </a:rPr>
              <a:t>Most think that the silver coin  (drachma) the woman lost was from the adornment of coins that women wore around her head and would have been her dowry. If so it was poor woman</a:t>
            </a:r>
            <a:r>
              <a:rPr lang="ja-JP" altLang="en-US">
                <a:latin typeface="Arial" pitchFamily="34" charset="0"/>
                <a:ea typeface="ＭＳ Ｐゴシック" pitchFamily="34" charset="-128"/>
              </a:rPr>
              <a:t>’</a:t>
            </a:r>
            <a:r>
              <a:rPr lang="en-US" altLang="ja-JP">
                <a:latin typeface="Arial" pitchFamily="34" charset="0"/>
                <a:ea typeface="ＭＳ Ｐゴシック" pitchFamily="34" charset="-128"/>
              </a:rPr>
              <a:t>s dowry as a drachma was a day's salary for a peasant working for someone else (Matthew 2 v 1-16). In the culture of the time, loss of a coin from a dowry could represent unfaithfulness and this would bring real shame and disgrace to her family and husband.</a:t>
            </a:r>
            <a:endParaRPr lang="en-US" altLang="en-US">
              <a:latin typeface="Arial" pitchFamily="34" charset="0"/>
              <a:ea typeface="ＭＳ Ｐゴシック"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6CDC6ED-9B22-44AC-831D-B13208DDA5D4}" type="slidenum">
              <a:rPr lang="en-US" altLang="en-US" sz="1200">
                <a:solidFill>
                  <a:srgbClr val="000000"/>
                </a:solidFill>
              </a:rPr>
              <a:pPr/>
              <a:t>7</a:t>
            </a:fld>
            <a:endParaRPr lang="en-US" altLang="en-US" sz="1200">
              <a:solidFill>
                <a:srgbClr val="000000"/>
              </a:solidFill>
            </a:endParaRPr>
          </a:p>
        </p:txBody>
      </p:sp>
      <p:sp>
        <p:nvSpPr>
          <p:cNvPr id="276482" name="Rectangle 2"/>
          <p:cNvSpPr>
            <a:spLocks noGrp="1" noRot="1" noChangeAspect="1" noChangeArrowheads="1" noTextEdit="1"/>
          </p:cNvSpPr>
          <p:nvPr>
            <p:ph type="sldImg"/>
          </p:nvPr>
        </p:nvSpPr>
        <p:spPr>
          <a:ln/>
        </p:spPr>
      </p:sp>
      <p:sp>
        <p:nvSpPr>
          <p:cNvPr id="410627"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a:latin typeface="Arial" pitchFamily="34" charset="0"/>
                <a:ea typeface="ＭＳ Ｐゴシック" pitchFamily="34" charset="-128"/>
              </a:rPr>
              <a:t>Luke 15 v 8: Woman shown with coin missing.</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zh-CN" altLang="en-US" sz="1200" b="0" kern="1200" dirty="0">
                <a:solidFill>
                  <a:schemeClr val="tx1"/>
                </a:solidFill>
                <a:effectLst/>
                <a:latin typeface="Arial" charset="0"/>
                <a:ea typeface="ＭＳ Ｐゴシック" charset="-128"/>
                <a:cs typeface="ＭＳ Ｐゴシック" charset="-128"/>
              </a:rPr>
              <a:t>棕榈星期天是一个有趣的名字，不是吗？</a:t>
            </a: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40B94A39-A832-7E4A-92E2-7742786B7818}" type="slidenum">
              <a:rPr lang="en-US">
                <a:solidFill>
                  <a:prstClr val="black"/>
                </a:solidFill>
              </a:rPr>
              <a:pPr/>
              <a:t>94</a:t>
            </a:fld>
            <a:endParaRPr lang="en-US">
              <a:solidFill>
                <a:prstClr val="black"/>
              </a:solidFill>
            </a:endParaRPr>
          </a:p>
        </p:txBody>
      </p:sp>
    </p:spTree>
    <p:extLst>
      <p:ext uri="{BB962C8B-B14F-4D97-AF65-F5344CB8AC3E}">
        <p14:creationId xmlns:p14="http://schemas.microsoft.com/office/powerpoint/2010/main" val="132833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1333B98A-4B42-46ED-A1DE-A420E91FBCE5}" type="slidenum">
              <a:rPr lang="en-US" altLang="en-US" sz="1200">
                <a:solidFill>
                  <a:srgbClr val="000000"/>
                </a:solidFill>
              </a:rPr>
              <a:pPr/>
              <a:t>8</a:t>
            </a:fld>
            <a:endParaRPr lang="en-US" altLang="en-US" sz="1200">
              <a:solidFill>
                <a:srgbClr val="000000"/>
              </a:solidFill>
            </a:endParaRPr>
          </a:p>
        </p:txBody>
      </p:sp>
      <p:sp>
        <p:nvSpPr>
          <p:cNvPr id="278530"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a:latin typeface="Arial" pitchFamily="34" charset="0"/>
                <a:ea typeface="ＭＳ Ｐゴシック" pitchFamily="34" charset="-128"/>
              </a:rPr>
              <a:t>Luke 15 v 8: Woman discovers a silver coin is missing.</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zh-CN" altLang="en-US" sz="1200" b="0" kern="1200" dirty="0">
                <a:solidFill>
                  <a:schemeClr val="tx1"/>
                </a:solidFill>
                <a:effectLst/>
                <a:latin typeface="Arial" charset="0"/>
                <a:ea typeface="ＭＳ Ｐゴシック" charset="-128"/>
                <a:cs typeface="ＭＳ Ｐゴシック" charset="-128"/>
              </a:rPr>
              <a:t>我们知道，今天回想起当他在耶稣生命最后一周时进入耶路撒冷，群众以棕榈树枝向耶稣挥手致意。然而，重点并不是树掌，而是耶稣的手掌将在几天后会在十字架上伸出。</a:t>
            </a:r>
            <a:endParaRPr lang="en-US" dirty="0">
              <a:latin typeface="Calibri" charset="0"/>
            </a:endParaRPr>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568DFD0D-7E45-3B40-BB26-E6844740DDC0}" type="slidenum">
              <a:rPr lang="en-US">
                <a:solidFill>
                  <a:prstClr val="black"/>
                </a:solidFill>
              </a:rPr>
              <a:pPr/>
              <a:t>95</a:t>
            </a:fld>
            <a:endParaRPr lang="en-US">
              <a:solidFill>
                <a:prstClr val="black"/>
              </a:solidFill>
            </a:endParaRPr>
          </a:p>
        </p:txBody>
      </p:sp>
    </p:spTree>
    <p:extLst>
      <p:ext uri="{BB962C8B-B14F-4D97-AF65-F5344CB8AC3E}">
        <p14:creationId xmlns:p14="http://schemas.microsoft.com/office/powerpoint/2010/main" val="21863832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zh-CN" altLang="en-US" sz="1200" b="0" kern="1200" dirty="0">
                <a:solidFill>
                  <a:schemeClr val="tx1"/>
                </a:solidFill>
                <a:effectLst/>
                <a:latin typeface="Arial" charset="0"/>
                <a:ea typeface="ＭＳ Ｐゴシック" charset="-128"/>
                <a:cs typeface="ＭＳ Ｐゴシック" charset="-128"/>
              </a:rPr>
              <a:t>树掌不过是十字架的前奏。</a:t>
            </a:r>
            <a:endParaRPr lang="en-US" dirty="0">
              <a:cs typeface="ＭＳ Ｐゴシック" charset="0"/>
            </a:endParaRPr>
          </a:p>
        </p:txBody>
      </p:sp>
    </p:spTree>
    <p:extLst>
      <p:ext uri="{BB962C8B-B14F-4D97-AF65-F5344CB8AC3E}">
        <p14:creationId xmlns:p14="http://schemas.microsoft.com/office/powerpoint/2010/main" val="30227242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7"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spcBef>
                <a:spcPct val="0"/>
              </a:spcBef>
              <a:defRPr/>
            </a:pPr>
            <a:r>
              <a:rPr lang="en-US" dirty="0">
                <a:latin typeface="+mn-lt"/>
                <a:ea typeface="+mn-ea"/>
                <a:cs typeface="+mn-cs"/>
              </a:rPr>
              <a:t>Even the alternate name—Triumphant Entry—is also perplexing</a:t>
            </a:r>
            <a:r>
              <a:rPr lang="en-SG" dirty="0">
                <a:latin typeface="+mn-lt"/>
                <a:ea typeface="+mn-ea"/>
                <a:cs typeface="+mn-cs"/>
              </a:rPr>
              <a:t>.</a:t>
            </a:r>
            <a:endParaRPr lang="en-US" dirty="0">
              <a:latin typeface="Calibri" charset="0"/>
            </a:endParaRPr>
          </a:p>
        </p:txBody>
      </p:sp>
      <p:sp>
        <p:nvSpPr>
          <p:cNvPr id="54681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858D462-3C87-3147-883C-BB5C961B028B}" type="slidenum">
              <a:rPr lang="en-US" sz="1200">
                <a:solidFill>
                  <a:srgbClr val="000000"/>
                </a:solidFill>
                <a:latin typeface="Calibri" charset="0"/>
              </a:rPr>
              <a:pPr eaLnBrk="1" hangingPunct="1"/>
              <a:t>97</a:t>
            </a:fld>
            <a:endParaRPr lang="en-US" sz="1200">
              <a:solidFill>
                <a:srgbClr val="000000"/>
              </a:solidFill>
              <a:latin typeface="Calibri"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46C5FD6-C55F-1F4F-927C-0B061622C715}" type="slidenum">
              <a:rPr lang="en-GB" sz="1200">
                <a:solidFill>
                  <a:srgbClr val="FFFFFF"/>
                </a:solidFill>
                <a:latin typeface="Comic Sans MS" charset="0"/>
              </a:rPr>
              <a:pPr eaLnBrk="1" hangingPunct="1"/>
              <a:t>98</a:t>
            </a:fld>
            <a:endParaRPr lang="en-GB" sz="1200">
              <a:solidFill>
                <a:srgbClr val="FFFFFF"/>
              </a:solidFill>
              <a:latin typeface="Comic Sans MS" charset="0"/>
            </a:endParaRPr>
          </a:p>
        </p:txBody>
      </p:sp>
      <p:sp>
        <p:nvSpPr>
          <p:cNvPr id="548866"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True, Jesus rode into Jesus and the crowds cheered his arrival.</a:t>
            </a:r>
            <a:r>
              <a:rPr lang="en-SG" dirty="0"/>
              <a:t> </a:t>
            </a:r>
            <a:endParaRPr lang="en-US" dirty="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3"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spcBef>
                <a:spcPct val="0"/>
              </a:spcBef>
              <a:defRPr/>
            </a:pPr>
            <a:r>
              <a:rPr lang="en-US" dirty="0">
                <a:latin typeface="+mn-lt"/>
                <a:ea typeface="+mn-ea"/>
                <a:cs typeface="+mn-cs"/>
              </a:rPr>
              <a:t>Matthew 21:9 says the crowds that went ahead of him and those that followed shouted, “Hosanna to the Song of David!”  “Blessed is he who comes in the name of the Lord!”  “Hosanna in the highest!”</a:t>
            </a:r>
            <a:r>
              <a:rPr lang="en-SG" dirty="0"/>
              <a:t> </a:t>
            </a:r>
            <a:endParaRPr lang="en-US" dirty="0">
              <a:latin typeface="Calibri" charset="0"/>
            </a:endParaRPr>
          </a:p>
        </p:txBody>
      </p:sp>
      <p:sp>
        <p:nvSpPr>
          <p:cNvPr id="55091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77BF11A-3BBD-5043-9523-847BFF842339}" type="slidenum">
              <a:rPr lang="en-US" sz="1200">
                <a:solidFill>
                  <a:srgbClr val="000000"/>
                </a:solidFill>
                <a:latin typeface="Calibri" charset="0"/>
              </a:rPr>
              <a:pPr eaLnBrk="1" hangingPunct="1"/>
              <a:t>99</a:t>
            </a:fld>
            <a:endParaRPr lang="en-US" sz="1200">
              <a:solidFill>
                <a:srgbClr val="000000"/>
              </a:solidFill>
              <a:latin typeface="Calibri"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Normally a king rode into the city as the victor over his enemies, while that very week would culminate in Jesus</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death on Friday, which we call Good Friday</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09"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But that name is equally puzzling.  Why is Good Friday called “good”?</a:t>
            </a:r>
            <a:r>
              <a:rPr lang="en-SG" dirty="0"/>
              <a:t> </a:t>
            </a:r>
          </a:p>
          <a:p>
            <a:pPr>
              <a:defRPr/>
            </a:pPr>
            <a:r>
              <a:rPr lang="en-SG" dirty="0"/>
              <a:t>Our leader died on that day, so it seems strange to call the day “good.”  No other religion refers to the death of their leader as “good.”</a:t>
            </a:r>
          </a:p>
          <a:p>
            <a:pPr>
              <a:defRPr/>
            </a:pPr>
            <a:r>
              <a:rPr lang="en-SG" dirty="0"/>
              <a:t>We believe that his death was good.  How was that?</a:t>
            </a:r>
          </a:p>
          <a:p>
            <a:pPr>
              <a:defRPr/>
            </a:pPr>
            <a:endParaRPr lang="en-US" dirty="0"/>
          </a:p>
        </p:txBody>
      </p:sp>
      <p:sp>
        <p:nvSpPr>
          <p:cNvPr id="55501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E9F56A-8DEC-9544-ABF1-945C61F4D5DD}" type="slidenum">
              <a:rPr lang="en-US" sz="1200">
                <a:solidFill>
                  <a:srgbClr val="000000"/>
                </a:solidFill>
                <a:latin typeface="Calibri" charset="0"/>
              </a:rPr>
              <a:pPr eaLnBrk="1" hangingPunct="1"/>
              <a:t>101</a:t>
            </a:fld>
            <a:endParaRPr lang="en-US" sz="1200">
              <a:solidFill>
                <a:srgbClr val="000000"/>
              </a:solidFill>
              <a:latin typeface="Calibri"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EB6F96CA-9658-4613-B8F1-33446FE767FA}" type="slidenum">
              <a:rPr lang="en-US" altLang="zh-CN" sz="1200">
                <a:solidFill>
                  <a:prstClr val="black"/>
                </a:solidFill>
              </a:rPr>
              <a:pPr/>
              <a:t>103</a:t>
            </a:fld>
            <a:endParaRPr lang="en-US" altLang="zh-CN" sz="1200">
              <a:solidFill>
                <a:prstClr val="black"/>
              </a:solidFill>
            </a:endParaRPr>
          </a:p>
        </p:txBody>
      </p:sp>
      <p:sp>
        <p:nvSpPr>
          <p:cNvPr id="2007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80259" name="Rectangle 3"/>
          <p:cNvSpPr>
            <a:spLocks noGrp="1" noChangeArrowheads="1"/>
          </p:cNvSpPr>
          <p:nvPr>
            <p:ph type="body" idx="1"/>
          </p:nvPr>
        </p:nvSpPr>
        <p:spPr>
          <a:noFill/>
        </p:spPr>
        <p:txBody>
          <a:bodyPr/>
          <a:lstStyle/>
          <a:p>
            <a:pPr eaLnBrk="1" hangingPunct="1"/>
            <a:endParaRPr lang="zh-CN" altLang="en-US">
              <a:latin typeface="Arial" pitchFamily="34" charset="0"/>
              <a:ea typeface="ＭＳ Ｐゴシック"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C1B139E-8E41-B649-B2C2-CDBD7736BA3F}" type="slidenum">
              <a:rPr lang="en-US" sz="1200">
                <a:solidFill>
                  <a:srgbClr val="000000"/>
                </a:solidFill>
              </a:rPr>
              <a:pPr eaLnBrk="1" hangingPunct="1"/>
              <a:t>104</a:t>
            </a:fld>
            <a:endParaRPr lang="en-US" sz="1200">
              <a:solidFill>
                <a:srgbClr val="000000"/>
              </a:solidFill>
            </a:endParaRPr>
          </a:p>
        </p:txBody>
      </p:sp>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spcBef>
                <a:spcPct val="0"/>
              </a:spcBef>
            </a:pPr>
            <a:endParaRPr lang="en-US" sz="240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EFE067CB-73EA-4233-8DD7-A9E4CDDBB93A}" type="slidenum">
              <a:rPr lang="en-US" altLang="zh-CN" sz="1200">
                <a:solidFill>
                  <a:prstClr val="black"/>
                </a:solidFill>
              </a:rPr>
              <a:pPr/>
              <a:t>105</a:t>
            </a:fld>
            <a:endParaRPr lang="en-US" altLang="zh-CN" sz="1200">
              <a:solidFill>
                <a:prstClr val="black"/>
              </a:solidFill>
            </a:endParaRPr>
          </a:p>
        </p:txBody>
      </p:sp>
      <p:sp>
        <p:nvSpPr>
          <p:cNvPr id="17817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4843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zh-CN" altLang="en-US">
              <a:latin typeface="Arial" pitchFamily="34" charset="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2F97D00-2E88-40C0-86B0-144FFB94196A}" type="slidenum">
              <a:rPr lang="en-US" altLang="en-US" sz="1200">
                <a:solidFill>
                  <a:srgbClr val="000000"/>
                </a:solidFill>
              </a:rPr>
              <a:pPr/>
              <a:t>9</a:t>
            </a:fld>
            <a:endParaRPr lang="en-US" altLang="en-US" sz="1200">
              <a:solidFill>
                <a:srgbClr val="000000"/>
              </a:solidFill>
            </a:endParaRPr>
          </a:p>
        </p:txBody>
      </p:sp>
      <p:sp>
        <p:nvSpPr>
          <p:cNvPr id="280578" name="Rectangle 2"/>
          <p:cNvSpPr>
            <a:spLocks noGrp="1" noRot="1" noChangeAspect="1" noChangeArrowheads="1" noTextEdit="1"/>
          </p:cNvSpPr>
          <p:nvPr>
            <p:ph type="sldImg"/>
          </p:nvPr>
        </p:nvSpPr>
        <p:spPr>
          <a:ln/>
        </p:spPr>
      </p:sp>
      <p:sp>
        <p:nvSpPr>
          <p:cNvPr id="41472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a:latin typeface="Arial" pitchFamily="34" charset="0"/>
                <a:ea typeface="ＭＳ Ｐゴシック" pitchFamily="34" charset="-128"/>
              </a:rPr>
              <a:t>Luke 15 v 8: Woman wonders where she may have lost it.</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1"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BE1399AE-43DA-4B5F-B1D9-C1CB2F4A3AA0}" type="slidenum">
              <a:rPr lang="en-US" altLang="zh-CN" sz="1200">
                <a:solidFill>
                  <a:prstClr val="black"/>
                </a:solidFill>
              </a:rPr>
              <a:pPr/>
              <a:t>106</a:t>
            </a:fld>
            <a:endParaRPr lang="en-US" altLang="zh-CN" sz="1200">
              <a:solidFill>
                <a:prstClr val="black"/>
              </a:solidFill>
            </a:endParaRPr>
          </a:p>
        </p:txBody>
      </p:sp>
      <p:sp>
        <p:nvSpPr>
          <p:cNvPr id="18022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4864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zh-CN" altLang="en-US" sz="2400">
              <a:latin typeface="Arial" pitchFamily="34" charset="0"/>
              <a:ea typeface="ＭＳ Ｐゴシック" pitchFamily="34"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C7607746-A0C7-4699-B881-2DA13DB5FD35}" type="slidenum">
              <a:rPr lang="en-US" altLang="zh-CN" sz="1200">
                <a:solidFill>
                  <a:prstClr val="black"/>
                </a:solidFill>
              </a:rPr>
              <a:pPr/>
              <a:t>107</a:t>
            </a:fld>
            <a:endParaRPr lang="en-US" altLang="zh-CN" sz="1200">
              <a:solidFill>
                <a:prstClr val="black"/>
              </a:solidFill>
            </a:endParaRPr>
          </a:p>
        </p:txBody>
      </p:sp>
      <p:sp>
        <p:nvSpPr>
          <p:cNvPr id="18227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4884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zh-CN" altLang="en-US" sz="2400">
              <a:latin typeface="Arial" pitchFamily="34" charset="0"/>
              <a:ea typeface="ＭＳ Ｐゴシック" pitchFamily="34"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A8EF13E4-7A6D-46AA-B745-AE8E01774387}" type="slidenum">
              <a:rPr lang="en-US" altLang="zh-CN" sz="1200">
                <a:solidFill>
                  <a:prstClr val="black"/>
                </a:solidFill>
              </a:rPr>
              <a:pPr/>
              <a:t>111</a:t>
            </a:fld>
            <a:endParaRPr lang="en-US" altLang="zh-CN" sz="1200">
              <a:solidFill>
                <a:prstClr val="black"/>
              </a:solidFill>
            </a:endParaRPr>
          </a:p>
        </p:txBody>
      </p:sp>
      <p:sp>
        <p:nvSpPr>
          <p:cNvPr id="8192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4904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zh-CN" altLang="en-US">
              <a:latin typeface="Arial" pitchFamily="34" charset="0"/>
              <a:ea typeface="ＭＳ Ｐゴシック"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47FE5FE-7122-254C-A2AA-4FEE51BECDF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32130" name="Rectangle 2"/>
          <p:cNvSpPr>
            <a:spLocks noGrp="1" noRot="1" noChangeAspect="1" noChangeArrowheads="1" noTextEdit="1"/>
          </p:cNvSpPr>
          <p:nvPr>
            <p:ph type="sldImg"/>
          </p:nvPr>
        </p:nvSpPr>
        <p:spPr>
          <a:solidFill>
            <a:srgbClr val="FFFFFF"/>
          </a:solidFill>
          <a:ln/>
        </p:spPr>
      </p:sp>
      <p:sp>
        <p:nvSpPr>
          <p:cNvPr id="4321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8915730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3D496C17-2B79-4975-971A-7D9FFB3A8D53}" type="slidenum">
              <a:rPr lang="en-US" altLang="en-US" sz="1200">
                <a:solidFill>
                  <a:srgbClr val="000000"/>
                </a:solidFill>
              </a:rPr>
              <a:pPr/>
              <a:t>10</a:t>
            </a:fld>
            <a:endParaRPr lang="en-US" altLang="en-US" sz="1200">
              <a:solidFill>
                <a:srgbClr val="000000"/>
              </a:solidFill>
            </a:endParaRPr>
          </a:p>
        </p:txBody>
      </p:sp>
      <p:sp>
        <p:nvSpPr>
          <p:cNvPr id="282626" name="Rectangle 2"/>
          <p:cNvSpPr>
            <a:spLocks noGrp="1" noRot="1" noChangeAspect="1" noChangeArrowheads="1" noTextEdit="1"/>
          </p:cNvSpPr>
          <p:nvPr>
            <p:ph type="sldImg"/>
          </p:nvPr>
        </p:nvSpPr>
        <p:spPr>
          <a:ln/>
        </p:spPr>
      </p:sp>
      <p:sp>
        <p:nvSpPr>
          <p:cNvPr id="416771"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a:latin typeface="Arial" pitchFamily="34" charset="0"/>
                <a:ea typeface="ＭＳ Ｐゴシック" pitchFamily="34" charset="-128"/>
              </a:rPr>
              <a:t>Luke 15 v 8: Woman searches using broom.</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7AF6A2C2-0BAC-4ED9-94B3-3371028B71E9}" type="slidenum">
              <a:rPr lang="en-US" altLang="en-US" sz="1200">
                <a:solidFill>
                  <a:srgbClr val="000000"/>
                </a:solidFill>
              </a:rPr>
              <a:pPr/>
              <a:t>11</a:t>
            </a:fld>
            <a:endParaRPr lang="en-US" altLang="en-US" sz="1200">
              <a:solidFill>
                <a:srgbClr val="000000"/>
              </a:solidFill>
            </a:endParaRPr>
          </a:p>
        </p:txBody>
      </p:sp>
      <p:sp>
        <p:nvSpPr>
          <p:cNvPr id="284674" name="Rectangle 2"/>
          <p:cNvSpPr>
            <a:spLocks noGrp="1" noRot="1" noChangeAspect="1" noChangeArrowheads="1" noTextEdit="1"/>
          </p:cNvSpPr>
          <p:nvPr>
            <p:ph type="sldImg"/>
          </p:nvPr>
        </p:nvSpPr>
        <p:spPr>
          <a:ln/>
        </p:spPr>
      </p:sp>
      <p:sp>
        <p:nvSpPr>
          <p:cNvPr id="418819"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a:latin typeface="Arial" pitchFamily="34" charset="0"/>
                <a:ea typeface="ＭＳ Ｐゴシック" pitchFamily="34" charset="-128"/>
              </a:rPr>
              <a:t>Luke 15 v 8: Woman searches in courtyard.</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9F0456C-35ED-4BBB-AD39-228656C7C942}" type="slidenum">
              <a:rPr lang="en-US" altLang="en-US" sz="1200">
                <a:solidFill>
                  <a:prstClr val="black"/>
                </a:solidFill>
              </a:rPr>
              <a:pPr/>
              <a:t>136</a:t>
            </a:fld>
            <a:endParaRPr lang="en-US" altLang="en-US" sz="1200">
              <a:solidFill>
                <a:prstClr val="black"/>
              </a:solidFill>
            </a:endParaRPr>
          </a:p>
        </p:txBody>
      </p:sp>
      <p:sp>
        <p:nvSpPr>
          <p:cNvPr id="410626" name="Rectangle 2"/>
          <p:cNvSpPr>
            <a:spLocks noGrp="1" noRot="1" noChangeAspect="1" noChangeArrowheads="1"/>
          </p:cNvSpPr>
          <p:nvPr>
            <p:ph type="sldImg"/>
          </p:nvPr>
        </p:nvSpPr>
        <p:spPr>
          <a:solidFill>
            <a:srgbClr val="FFFFFF"/>
          </a:solidFill>
          <a:ln/>
        </p:spPr>
      </p:sp>
      <p:sp>
        <p:nvSpPr>
          <p:cNvPr id="4925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907765E1-A2FE-4A8C-A210-5141EDAE5403}" type="slidenum">
              <a:rPr lang="en-US" altLang="en-US" sz="1200">
                <a:solidFill>
                  <a:srgbClr val="000000"/>
                </a:solidFill>
              </a:rPr>
              <a:pPr/>
              <a:t>137</a:t>
            </a:fld>
            <a:endParaRPr lang="en-US" altLang="en-US" sz="1200">
              <a:solidFill>
                <a:srgbClr val="000000"/>
              </a:solidFill>
            </a:endParaRPr>
          </a:p>
        </p:txBody>
      </p:sp>
      <p:sp>
        <p:nvSpPr>
          <p:cNvPr id="412674" name="Rectangle 2"/>
          <p:cNvSpPr>
            <a:spLocks noGrp="1" noRot="1" noChangeAspect="1" noChangeArrowheads="1"/>
          </p:cNvSpPr>
          <p:nvPr>
            <p:ph type="sldImg"/>
          </p:nvPr>
        </p:nvSpPr>
        <p:spPr>
          <a:solidFill>
            <a:srgbClr val="FFFFFF"/>
          </a:solidFill>
          <a:ln/>
        </p:spPr>
      </p:sp>
      <p:sp>
        <p:nvSpPr>
          <p:cNvPr id="4945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A27D484A-7044-4599-8BF2-9D3740F12FC6}" type="slidenum">
              <a:rPr lang="en-US" altLang="en-US" sz="1200">
                <a:solidFill>
                  <a:srgbClr val="000000"/>
                </a:solidFill>
              </a:rPr>
              <a:pPr/>
              <a:t>138</a:t>
            </a:fld>
            <a:endParaRPr lang="en-US" altLang="en-US" sz="1200">
              <a:solidFill>
                <a:srgbClr val="000000"/>
              </a:solidFill>
            </a:endParaRPr>
          </a:p>
        </p:txBody>
      </p:sp>
      <p:sp>
        <p:nvSpPr>
          <p:cNvPr id="415746" name="Rectangle 2"/>
          <p:cNvSpPr>
            <a:spLocks noGrp="1" noRot="1" noChangeAspect="1" noChangeArrowheads="1" noTextEdit="1"/>
          </p:cNvSpPr>
          <p:nvPr>
            <p:ph type="sldImg"/>
          </p:nvPr>
        </p:nvSpPr>
        <p:spPr>
          <a:solidFill>
            <a:srgbClr val="FFFFFF"/>
          </a:solidFill>
          <a:ln/>
        </p:spPr>
      </p:sp>
      <p:sp>
        <p:nvSpPr>
          <p:cNvPr id="4966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140</a:t>
            </a:fld>
            <a:endParaRPr lang="en-US" altLang="zh-CN">
              <a:solidFill>
                <a:prstClr val="black"/>
              </a:solidFill>
            </a:endParaRPr>
          </a:p>
        </p:txBody>
      </p:sp>
    </p:spTree>
    <p:extLst>
      <p:ext uri="{BB962C8B-B14F-4D97-AF65-F5344CB8AC3E}">
        <p14:creationId xmlns:p14="http://schemas.microsoft.com/office/powerpoint/2010/main" val="1971213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BA775E63-5864-4F39-A903-10120E97E16B}" type="slidenum">
              <a:rPr lang="en-US" altLang="en-US" sz="1200">
                <a:solidFill>
                  <a:srgbClr val="000000"/>
                </a:solidFill>
              </a:rPr>
              <a:pPr/>
              <a:t>12</a:t>
            </a:fld>
            <a:endParaRPr lang="en-US" altLang="en-US" sz="1200">
              <a:solidFill>
                <a:srgbClr val="000000"/>
              </a:solidFill>
            </a:endParaRPr>
          </a:p>
        </p:txBody>
      </p:sp>
      <p:sp>
        <p:nvSpPr>
          <p:cNvPr id="286722" name="Rectangle 2"/>
          <p:cNvSpPr>
            <a:spLocks noGrp="1" noRot="1" noChangeAspect="1" noChangeArrowheads="1" noTextEdit="1"/>
          </p:cNvSpPr>
          <p:nvPr>
            <p:ph type="sldImg"/>
          </p:nvPr>
        </p:nvSpPr>
        <p:spPr>
          <a:ln/>
        </p:spPr>
      </p:sp>
      <p:sp>
        <p:nvSpPr>
          <p:cNvPr id="420867"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a:latin typeface="Arial" pitchFamily="34" charset="0"/>
                <a:ea typeface="ＭＳ Ｐゴシック" pitchFamily="34" charset="-128"/>
              </a:rPr>
              <a:t>Luke 15 v 8: Woman searches floor.</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OS-02-Exodus-166</a:t>
            </a:r>
          </a:p>
          <a:p>
            <a:r>
              <a:rPr lang="en-US" dirty="0"/>
              <a:t>NB-14-Passover-38</a:t>
            </a:r>
          </a:p>
          <a:p>
            <a:r>
              <a:rPr lang="en-US" dirty="0"/>
              <a:t>NS-03-Luke 13-24-slide 157</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38F0705-7066-9743-A0C6-42C8835383C6}" type="slidenum">
              <a:rPr kumimoji="0" lang="zh-CN" altLang="en-US" sz="1200" b="0" i="0" u="none" strike="noStrike" kern="1200" cap="none" spc="0" normalizeH="0" baseline="0" noProof="0" smtClean="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158</a:t>
            </a:fld>
            <a:endParaRPr kumimoji="0" lang="en-US" altLang="zh-CN" sz="1200" b="0" i="0" u="none" strike="noStrike" kern="1200" cap="none" spc="0" normalizeH="0" baseline="0" noProof="0">
              <a:ln>
                <a:noFill/>
              </a:ln>
              <a:solidFill>
                <a:srgbClr val="000000"/>
              </a:solidFill>
              <a:effectLst/>
              <a:uLnTx/>
              <a:uFillTx/>
              <a:latin typeface="Times New Roman" charset="0"/>
              <a:ea typeface="MS PGothic" charset="0"/>
            </a:endParaRPr>
          </a:p>
        </p:txBody>
      </p:sp>
    </p:spTree>
    <p:extLst>
      <p:ext uri="{BB962C8B-B14F-4D97-AF65-F5344CB8AC3E}">
        <p14:creationId xmlns:p14="http://schemas.microsoft.com/office/powerpoint/2010/main" val="364872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emf"/><Relationship Id="rId1" Type="http://schemas.openxmlformats.org/officeDocument/2006/relationships/slideMaster" Target="../slideMasters/slideMaster48.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endParaRPr lang="en-US" altLang="en-US"/>
          </a:p>
        </p:txBody>
      </p:sp>
      <p:sp>
        <p:nvSpPr>
          <p:cNvPr id="5" name="Footer Placeholder 4"/>
          <p:cNvSpPr>
            <a:spLocks noGrp="1"/>
          </p:cNvSpPr>
          <p:nvPr>
            <p:ph type="ftr" sz="quarter" idx="11"/>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endParaRPr lang="en-US" altLang="en-US"/>
          </a:p>
        </p:txBody>
      </p:sp>
      <p:sp>
        <p:nvSpPr>
          <p:cNvPr id="6" name="Slide Number Placeholder 5"/>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fld id="{615BAF0D-A2C6-463E-BA86-9293C68302B3}" type="slidenum">
              <a:rPr lang="en-US" altLang="en-US"/>
              <a:pPr/>
              <a:t>‹#›</a:t>
            </a:fld>
            <a:endParaRPr lang="en-US" altLang="en-US"/>
          </a:p>
        </p:txBody>
      </p:sp>
    </p:spTree>
    <p:extLst>
      <p:ext uri="{BB962C8B-B14F-4D97-AF65-F5344CB8AC3E}">
        <p14:creationId xmlns:p14="http://schemas.microsoft.com/office/powerpoint/2010/main" val="2250745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endParaRPr lang="en-US" altLang="en-US"/>
          </a:p>
        </p:txBody>
      </p:sp>
      <p:sp>
        <p:nvSpPr>
          <p:cNvPr id="5" name="Footer Placeholder 4"/>
          <p:cNvSpPr>
            <a:spLocks noGrp="1"/>
          </p:cNvSpPr>
          <p:nvPr>
            <p:ph type="ftr" sz="quarter" idx="11"/>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endParaRPr lang="en-US" altLang="en-US"/>
          </a:p>
        </p:txBody>
      </p:sp>
      <p:sp>
        <p:nvSpPr>
          <p:cNvPr id="6" name="Slide Number Placeholder 5"/>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fld id="{13BA0A72-41C1-473F-A088-CE566BC29F48}" type="slidenum">
              <a:rPr lang="en-US" altLang="en-US"/>
              <a:pPr/>
              <a:t>‹#›</a:t>
            </a:fld>
            <a:endParaRPr lang="en-US" altLang="en-US"/>
          </a:p>
        </p:txBody>
      </p:sp>
    </p:spTree>
    <p:extLst>
      <p:ext uri="{BB962C8B-B14F-4D97-AF65-F5344CB8AC3E}">
        <p14:creationId xmlns:p14="http://schemas.microsoft.com/office/powerpoint/2010/main" val="388416685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796C781-5D16-2C4E-A188-A7F675D7F4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594515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C6F4B1E2-6300-854E-8FC0-8F070A133F2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9013310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793D88D2-FD20-D547-83C6-90EB826A0A5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9611649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0CBBEBF2-172D-9849-8639-76785F02791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70073645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E6DBF271-B823-2E42-AB96-1E442E29F11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8797057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E08EB2C-4504-6740-9EFA-1B5189359F2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0779145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22D92F5E-25AF-B24A-B7B4-3FF6B58FDC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138362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F1B8E2BF-B229-9544-AC8E-931ECF3C6BC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9466392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A58FC1C5-B441-7042-AF35-DEE682BDBDF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00089573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389FEEE-63AD-FE4D-B6C0-17052670CE7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64785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endParaRPr lang="en-US" altLang="en-US"/>
          </a:p>
        </p:txBody>
      </p:sp>
      <p:sp>
        <p:nvSpPr>
          <p:cNvPr id="5" name="Footer Placeholder 4"/>
          <p:cNvSpPr>
            <a:spLocks noGrp="1"/>
          </p:cNvSpPr>
          <p:nvPr>
            <p:ph type="ftr" sz="quarter" idx="11"/>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endParaRPr lang="en-US" altLang="en-US"/>
          </a:p>
        </p:txBody>
      </p:sp>
      <p:sp>
        <p:nvSpPr>
          <p:cNvPr id="6" name="Slide Number Placeholder 5"/>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fld id="{25A17348-D9AA-40E6-BA3C-9CC039119D67}" type="slidenum">
              <a:rPr lang="en-US" altLang="en-US"/>
              <a:pPr/>
              <a:t>‹#›</a:t>
            </a:fld>
            <a:endParaRPr lang="en-US" altLang="en-US"/>
          </a:p>
        </p:txBody>
      </p:sp>
    </p:spTree>
    <p:extLst>
      <p:ext uri="{BB962C8B-B14F-4D97-AF65-F5344CB8AC3E}">
        <p14:creationId xmlns:p14="http://schemas.microsoft.com/office/powerpoint/2010/main" val="280402812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6109320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2252674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4671730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1522430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086498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7442415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9342864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4755218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8392807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86713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CC"/>
                </a:solidFill>
              </a:endParaRPr>
            </a:p>
          </p:txBody>
        </p:sp>
        <p:sp>
          <p:nvSpPr>
            <p:cNvPr id="6"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eaLnBrk="0" fontAlgn="base" hangingPunct="0">
                <a:spcBef>
                  <a:spcPct val="0"/>
                </a:spcBef>
                <a:spcAft>
                  <a:spcPct val="0"/>
                </a:spcAft>
                <a:defRPr/>
              </a:pPr>
              <a:endParaRPr lang="en-US" sz="2400">
                <a:solidFill>
                  <a:srgbClr val="FFFFCC"/>
                </a:solidFill>
                <a:latin typeface="Arial" charset="0"/>
                <a:cs typeface="ＭＳ Ｐゴシック" charset="0"/>
              </a:endParaRPr>
            </a:p>
          </p:txBody>
        </p:sp>
        <p:sp>
          <p:nvSpPr>
            <p:cNvPr id="7"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8"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eaLnBrk="0" fontAlgn="base" hangingPunct="0">
                <a:spcBef>
                  <a:spcPct val="0"/>
                </a:spcBef>
                <a:spcAft>
                  <a:spcPct val="0"/>
                </a:spcAft>
                <a:defRPr/>
              </a:pPr>
              <a:endParaRPr lang="en-US" sz="2400">
                <a:solidFill>
                  <a:srgbClr val="FFFFCC"/>
                </a:solidFill>
                <a:latin typeface="Arial" charset="0"/>
                <a:cs typeface="ＭＳ Ｐゴシック" charset="0"/>
              </a:endParaRPr>
            </a:p>
          </p:txBody>
        </p:sp>
        <p:sp>
          <p:nvSpPr>
            <p:cNvPr id="9"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10"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eaLnBrk="0" fontAlgn="base" hangingPunct="0">
                <a:spcBef>
                  <a:spcPct val="0"/>
                </a:spcBef>
                <a:spcAft>
                  <a:spcPct val="0"/>
                </a:spcAft>
                <a:defRPr/>
              </a:pPr>
              <a:endParaRPr lang="en-US" sz="2400">
                <a:solidFill>
                  <a:srgbClr val="FFFFCC"/>
                </a:solidFill>
                <a:latin typeface="Arial" charset="0"/>
                <a:cs typeface="ＭＳ Ｐゴシック" charset="0"/>
              </a:endParaRPr>
            </a:p>
          </p:txBody>
        </p:sp>
        <p:sp>
          <p:nvSpPr>
            <p:cNvPr id="11"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12" name="Freeform 10"/>
            <p:cNvSpPr>
              <a:spLocks/>
            </p:cNvSpPr>
            <p:nvPr/>
          </p:nvSpPr>
          <p:spPr bwMode="white">
            <a:xfrm>
              <a:off x="0" y="2238"/>
              <a:ext cx="3929" cy="2120"/>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eaLnBrk="0" fontAlgn="base" hangingPunct="0">
                <a:spcBef>
                  <a:spcPct val="0"/>
                </a:spcBef>
                <a:spcAft>
                  <a:spcPct val="0"/>
                </a:spcAft>
              </a:pPr>
              <a:endParaRPr lang="en-GB" sz="2400">
                <a:solidFill>
                  <a:srgbClr val="FFFFCC"/>
                </a:solidFill>
                <a:latin typeface="Arial" pitchFamily="34" charset="0"/>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pPr lvl="0"/>
            <a:r>
              <a:rPr lang="en-US" altLang="zh-CN" noProof="0"/>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altLang="zh-CN" noProof="0"/>
              <a:t>Click to edit Master subtitle style</a:t>
            </a:r>
          </a:p>
        </p:txBody>
      </p:sp>
      <p:sp>
        <p:nvSpPr>
          <p:cNvPr id="13" name="Rectangle 13"/>
          <p:cNvSpPr>
            <a:spLocks noGrp="1" noChangeArrowheads="1"/>
          </p:cNvSpPr>
          <p:nvPr>
            <p:ph type="dt" sz="quarter" idx="10"/>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spcBef>
                <a:spcPct val="0"/>
              </a:spcBef>
              <a:defRPr/>
            </a:lvl1pPr>
          </a:lstStyle>
          <a:p>
            <a:endParaRPr lang="en-US" altLang="zh-CN">
              <a:solidFill>
                <a:srgbClr val="FFFFCC"/>
              </a:solidFill>
            </a:endParaRPr>
          </a:p>
        </p:txBody>
      </p:sp>
      <p:sp>
        <p:nvSpPr>
          <p:cNvPr id="14" name="Rectangle 14"/>
          <p:cNvSpPr>
            <a:spLocks noGrp="1" noChangeArrowheads="1"/>
          </p:cNvSpPr>
          <p:nvPr>
            <p:ph type="ftr" sz="quarter" idx="1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spcBef>
                <a:spcPct val="0"/>
              </a:spcBef>
              <a:defRPr/>
            </a:lvl1pPr>
          </a:lstStyle>
          <a:p>
            <a:endParaRPr lang="en-US" altLang="zh-CN">
              <a:solidFill>
                <a:srgbClr val="FFFFCC"/>
              </a:solidFill>
            </a:endParaRPr>
          </a:p>
        </p:txBody>
      </p:sp>
      <p:sp>
        <p:nvSpPr>
          <p:cNvPr id="15" name="Rectangle 15"/>
          <p:cNvSpPr>
            <a:spLocks noGrp="1" noChangeArrowheads="1"/>
          </p:cNvSpPr>
          <p:nvPr>
            <p:ph type="sldNum" sz="quarter" idx="1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spcBef>
                <a:spcPct val="0"/>
              </a:spcBef>
              <a:defRPr/>
            </a:lvl1pPr>
          </a:lstStyle>
          <a:p>
            <a:fld id="{D0B8D989-D273-47D4-A5F8-633BFBDEA010}"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343018790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3852826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7"/>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E05BFE9B-EBDD-2040-A77A-B55C67CF8BA1}" type="slidenum">
              <a:rPr lang="en-US"/>
              <a:pPr>
                <a:defRPr/>
              </a:pPr>
              <a:t>‹#›</a:t>
            </a:fld>
            <a:endParaRPr lang="en-US"/>
          </a:p>
        </p:txBody>
      </p:sp>
    </p:spTree>
    <p:extLst>
      <p:ext uri="{BB962C8B-B14F-4D97-AF65-F5344CB8AC3E}">
        <p14:creationId xmlns:p14="http://schemas.microsoft.com/office/powerpoint/2010/main" val="235446314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C7BBCFFA-4352-8B47-B7C3-CDDD2DA6FA91}" type="slidenum">
              <a:rPr lang="en-US"/>
              <a:pPr>
                <a:defRPr/>
              </a:pPr>
              <a:t>‹#›</a:t>
            </a:fld>
            <a:endParaRPr lang="en-US"/>
          </a:p>
        </p:txBody>
      </p:sp>
    </p:spTree>
    <p:extLst>
      <p:ext uri="{BB962C8B-B14F-4D97-AF65-F5344CB8AC3E}">
        <p14:creationId xmlns:p14="http://schemas.microsoft.com/office/powerpoint/2010/main" val="65818087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A311729A-D240-554A-B585-F75CF513682D}" type="slidenum">
              <a:rPr lang="en-US"/>
              <a:pPr>
                <a:defRPr/>
              </a:pPr>
              <a:t>‹#›</a:t>
            </a:fld>
            <a:endParaRPr lang="en-US"/>
          </a:p>
        </p:txBody>
      </p:sp>
    </p:spTree>
    <p:extLst>
      <p:ext uri="{BB962C8B-B14F-4D97-AF65-F5344CB8AC3E}">
        <p14:creationId xmlns:p14="http://schemas.microsoft.com/office/powerpoint/2010/main" val="81965618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95ADC1E5-FEB7-E740-BD3D-29781AA2C37E}" type="slidenum">
              <a:rPr lang="en-US"/>
              <a:pPr>
                <a:defRPr/>
              </a:pPr>
              <a:t>‹#›</a:t>
            </a:fld>
            <a:endParaRPr lang="en-US"/>
          </a:p>
        </p:txBody>
      </p:sp>
    </p:spTree>
    <p:extLst>
      <p:ext uri="{BB962C8B-B14F-4D97-AF65-F5344CB8AC3E}">
        <p14:creationId xmlns:p14="http://schemas.microsoft.com/office/powerpoint/2010/main" val="276076859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E110DAFE-2C3F-B84C-8B3B-1F9FA2C5ADFD}" type="slidenum">
              <a:rPr lang="en-US"/>
              <a:pPr>
                <a:defRPr/>
              </a:pPr>
              <a:t>‹#›</a:t>
            </a:fld>
            <a:endParaRPr lang="en-US"/>
          </a:p>
        </p:txBody>
      </p:sp>
    </p:spTree>
    <p:extLst>
      <p:ext uri="{BB962C8B-B14F-4D97-AF65-F5344CB8AC3E}">
        <p14:creationId xmlns:p14="http://schemas.microsoft.com/office/powerpoint/2010/main" val="222211529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1AD47187-0470-3449-A756-312AE431FF18}" type="slidenum">
              <a:rPr lang="en-US"/>
              <a:pPr>
                <a:defRPr/>
              </a:pPr>
              <a:t>‹#›</a:t>
            </a:fld>
            <a:endParaRPr lang="en-US"/>
          </a:p>
        </p:txBody>
      </p:sp>
    </p:spTree>
    <p:extLst>
      <p:ext uri="{BB962C8B-B14F-4D97-AF65-F5344CB8AC3E}">
        <p14:creationId xmlns:p14="http://schemas.microsoft.com/office/powerpoint/2010/main" val="373035894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6DA4F2D6-9B87-A845-B2BF-3B42BDF56A11}" type="slidenum">
              <a:rPr lang="en-US"/>
              <a:pPr>
                <a:defRPr/>
              </a:pPr>
              <a:t>‹#›</a:t>
            </a:fld>
            <a:endParaRPr lang="en-US"/>
          </a:p>
        </p:txBody>
      </p:sp>
    </p:spTree>
    <p:extLst>
      <p:ext uri="{BB962C8B-B14F-4D97-AF65-F5344CB8AC3E}">
        <p14:creationId xmlns:p14="http://schemas.microsoft.com/office/powerpoint/2010/main" val="415891614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501EFC6C-DC88-5A41-975B-5741C5C255C2}" type="slidenum">
              <a:rPr lang="en-US"/>
              <a:pPr>
                <a:defRPr/>
              </a:pPr>
              <a:t>‹#›</a:t>
            </a:fld>
            <a:endParaRPr lang="en-US"/>
          </a:p>
        </p:txBody>
      </p:sp>
    </p:spTree>
    <p:extLst>
      <p:ext uri="{BB962C8B-B14F-4D97-AF65-F5344CB8AC3E}">
        <p14:creationId xmlns:p14="http://schemas.microsoft.com/office/powerpoint/2010/main" val="206285474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1FA01D37-29A8-B44F-A923-DB533FBAB36E}" type="slidenum">
              <a:rPr lang="en-US"/>
              <a:pPr>
                <a:defRPr/>
              </a:pPr>
              <a:t>‹#›</a:t>
            </a:fld>
            <a:endParaRPr lang="en-US"/>
          </a:p>
        </p:txBody>
      </p:sp>
    </p:spTree>
    <p:extLst>
      <p:ext uri="{BB962C8B-B14F-4D97-AF65-F5344CB8AC3E}">
        <p14:creationId xmlns:p14="http://schemas.microsoft.com/office/powerpoint/2010/main" val="30293798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fld id="{EC2F5452-C58A-4CD9-91D8-EB09495384AC}"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8069662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0E895ED7-22FD-5144-B5CD-81F5B23F6784}" type="slidenum">
              <a:rPr lang="en-US"/>
              <a:pPr>
                <a:defRPr/>
              </a:pPr>
              <a:t>‹#›</a:t>
            </a:fld>
            <a:endParaRPr lang="en-US"/>
          </a:p>
        </p:txBody>
      </p:sp>
    </p:spTree>
    <p:extLst>
      <p:ext uri="{BB962C8B-B14F-4D97-AF65-F5344CB8AC3E}">
        <p14:creationId xmlns:p14="http://schemas.microsoft.com/office/powerpoint/2010/main" val="181718230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4645EBE7-4976-BE40-A984-13B8A6D21D86}" type="slidenum">
              <a:rPr lang="en-US"/>
              <a:pPr>
                <a:defRPr/>
              </a:pPr>
              <a:t>‹#›</a:t>
            </a:fld>
            <a:endParaRPr lang="en-US"/>
          </a:p>
        </p:txBody>
      </p:sp>
    </p:spTree>
    <p:extLst>
      <p:ext uri="{BB962C8B-B14F-4D97-AF65-F5344CB8AC3E}">
        <p14:creationId xmlns:p14="http://schemas.microsoft.com/office/powerpoint/2010/main" val="68273141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7EAE5D07-0F7E-E840-ACBF-48A437F81A01}" type="slidenum">
              <a:rPr lang="en-US"/>
              <a:pPr>
                <a:defRPr/>
              </a:pPr>
              <a:t>‹#›</a:t>
            </a:fld>
            <a:endParaRPr lang="en-US"/>
          </a:p>
        </p:txBody>
      </p:sp>
    </p:spTree>
    <p:extLst>
      <p:ext uri="{BB962C8B-B14F-4D97-AF65-F5344CB8AC3E}">
        <p14:creationId xmlns:p14="http://schemas.microsoft.com/office/powerpoint/2010/main" val="220768220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11D886BF-2EF3-5440-B834-AAA5E027C967}" type="slidenum">
              <a:rPr lang="en-US"/>
              <a:pPr>
                <a:defRPr/>
              </a:pPr>
              <a:t>‹#›</a:t>
            </a:fld>
            <a:endParaRPr lang="en-US"/>
          </a:p>
        </p:txBody>
      </p:sp>
    </p:spTree>
    <p:extLst>
      <p:ext uri="{BB962C8B-B14F-4D97-AF65-F5344CB8AC3E}">
        <p14:creationId xmlns:p14="http://schemas.microsoft.com/office/powerpoint/2010/main" val="395690564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190985788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302067226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216069319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180545179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46301989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28103229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fld id="{B403FCB1-5709-45C5-9200-40B83065B1CC}"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257073606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185990597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257182234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9768149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377760690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301011408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361061245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2641374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a:prstGeom prst="rect">
            <a:avLst/>
          </a:prstGeom>
        </p:spPr>
        <p:txBody>
          <a:bodyPr lIns="91408" tIns="45704" rIns="91408" bIns="45704"/>
          <a:lstStyle>
            <a:lvl1pPr marL="0" indent="0" algn="ctr">
              <a:buNone/>
              <a:defRPr>
                <a:solidFill>
                  <a:schemeClr val="tx1">
                    <a:tint val="75000"/>
                  </a:schemeClr>
                </a:solidFill>
              </a:defRPr>
            </a:lvl1pPr>
            <a:lvl2pPr marL="457042" indent="0" algn="ctr">
              <a:buNone/>
              <a:defRPr>
                <a:solidFill>
                  <a:schemeClr val="tx1">
                    <a:tint val="75000"/>
                  </a:schemeClr>
                </a:solidFill>
              </a:defRPr>
            </a:lvl2pPr>
            <a:lvl3pPr marL="914085" indent="0" algn="ctr">
              <a:buNone/>
              <a:defRPr>
                <a:solidFill>
                  <a:schemeClr val="tx1">
                    <a:tint val="75000"/>
                  </a:schemeClr>
                </a:solidFill>
              </a:defRPr>
            </a:lvl3pPr>
            <a:lvl4pPr marL="1371124" indent="0" algn="ctr">
              <a:buNone/>
              <a:defRPr>
                <a:solidFill>
                  <a:schemeClr val="tx1">
                    <a:tint val="75000"/>
                  </a:schemeClr>
                </a:solidFill>
              </a:defRPr>
            </a:lvl4pPr>
            <a:lvl5pPr marL="1828170" indent="0" algn="ctr">
              <a:buNone/>
              <a:defRPr>
                <a:solidFill>
                  <a:schemeClr val="tx1">
                    <a:tint val="75000"/>
                  </a:schemeClr>
                </a:solidFill>
              </a:defRPr>
            </a:lvl5pPr>
            <a:lvl6pPr marL="2285205" indent="0" algn="ctr">
              <a:buNone/>
              <a:defRPr>
                <a:solidFill>
                  <a:schemeClr val="tx1">
                    <a:tint val="75000"/>
                  </a:schemeClr>
                </a:solidFill>
              </a:defRPr>
            </a:lvl6pPr>
            <a:lvl7pPr marL="2742248" indent="0" algn="ctr">
              <a:buNone/>
              <a:defRPr>
                <a:solidFill>
                  <a:schemeClr val="tx1">
                    <a:tint val="75000"/>
                  </a:schemeClr>
                </a:solidFill>
              </a:defRPr>
            </a:lvl7pPr>
            <a:lvl8pPr marL="3199289" indent="0" algn="ctr">
              <a:buNone/>
              <a:defRPr>
                <a:solidFill>
                  <a:schemeClr val="tx1">
                    <a:tint val="75000"/>
                  </a:schemeClr>
                </a:solidFill>
              </a:defRPr>
            </a:lvl8pPr>
            <a:lvl9pPr marL="365632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7/18/24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82055098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lIns="91408" tIns="45704" rIns="91408" bIns="4570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7/18/24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58946548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lIns="91408" tIns="45704" rIns="91408" bIns="45704" anchor="b"/>
          <a:lstStyle>
            <a:lvl1pPr marL="0" indent="0">
              <a:buNone/>
              <a:defRPr sz="2000">
                <a:solidFill>
                  <a:schemeClr val="tx1">
                    <a:tint val="75000"/>
                  </a:schemeClr>
                </a:solidFill>
              </a:defRPr>
            </a:lvl1pPr>
            <a:lvl2pPr marL="457042" indent="0">
              <a:buNone/>
              <a:defRPr sz="1800">
                <a:solidFill>
                  <a:schemeClr val="tx1">
                    <a:tint val="75000"/>
                  </a:schemeClr>
                </a:solidFill>
              </a:defRPr>
            </a:lvl2pPr>
            <a:lvl3pPr marL="914085" indent="0">
              <a:buNone/>
              <a:defRPr sz="1600">
                <a:solidFill>
                  <a:schemeClr val="tx1">
                    <a:tint val="75000"/>
                  </a:schemeClr>
                </a:solidFill>
              </a:defRPr>
            </a:lvl3pPr>
            <a:lvl4pPr marL="1371124" indent="0">
              <a:buNone/>
              <a:defRPr sz="1400">
                <a:solidFill>
                  <a:schemeClr val="tx1">
                    <a:tint val="75000"/>
                  </a:schemeClr>
                </a:solidFill>
              </a:defRPr>
            </a:lvl4pPr>
            <a:lvl5pPr marL="1828170" indent="0">
              <a:buNone/>
              <a:defRPr sz="1400">
                <a:solidFill>
                  <a:schemeClr val="tx1">
                    <a:tint val="75000"/>
                  </a:schemeClr>
                </a:solidFill>
              </a:defRPr>
            </a:lvl5pPr>
            <a:lvl6pPr marL="2285205" indent="0">
              <a:buNone/>
              <a:defRPr sz="1400">
                <a:solidFill>
                  <a:schemeClr val="tx1">
                    <a:tint val="75000"/>
                  </a:schemeClr>
                </a:solidFill>
              </a:defRPr>
            </a:lvl6pPr>
            <a:lvl7pPr marL="2742248" indent="0">
              <a:buNone/>
              <a:defRPr sz="1400">
                <a:solidFill>
                  <a:schemeClr val="tx1">
                    <a:tint val="75000"/>
                  </a:schemeClr>
                </a:solidFill>
              </a:defRPr>
            </a:lvl7pPr>
            <a:lvl8pPr marL="3199289" indent="0">
              <a:buNone/>
              <a:defRPr sz="1400">
                <a:solidFill>
                  <a:schemeClr val="tx1">
                    <a:tint val="75000"/>
                  </a:schemeClr>
                </a:solidFill>
              </a:defRPr>
            </a:lvl8pPr>
            <a:lvl9pPr marL="365632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7/18/24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8214699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fld id="{164C964F-059B-41C3-8F81-46A2B457F922}"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320194034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lIns="91408" tIns="45704" rIns="91408" bIns="45704"/>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lIns="91408" tIns="45704" rIns="91408" bIns="45704"/>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7/18/24</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06587647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lIns="91408" tIns="45704" rIns="91408" bIns="45704"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8" tIns="45704" rIns="91408" bIns="45704"/>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a:prstGeom prst="rect">
            <a:avLst/>
          </a:prstGeom>
        </p:spPr>
        <p:txBody>
          <a:bodyPr lIns="91408" tIns="45704" rIns="91408" bIns="45704"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a:prstGeom prst="rect">
            <a:avLst/>
          </a:prstGeom>
        </p:spPr>
        <p:txBody>
          <a:bodyPr lIns="91408" tIns="45704" rIns="91408" bIns="45704"/>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7/18/24</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62956858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7/18/24</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45819720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7/18/24</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80351116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a:prstGeom prst="rect">
            <a:avLst/>
          </a:prstGeom>
        </p:spPr>
        <p:txBody>
          <a:bodyPr lIns="91408" tIns="45704" rIns="91408" bIns="45704"/>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a:prstGeom prst="rect">
            <a:avLst/>
          </a:prstGeom>
        </p:spPr>
        <p:txBody>
          <a:bodyPr lIns="91408" tIns="45704" rIns="91408" bIns="45704"/>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7/18/24</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6413602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lIns="91408" tIns="45704" rIns="91408" bIns="45704"/>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lIns="91408" tIns="45704" rIns="91408" bIns="45704"/>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7/18/24</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52127054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08" tIns="45704" rIns="91408" bIns="4570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7/18/24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7908990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a:prstGeom prst="rect">
            <a:avLst/>
          </a:prstGeom>
        </p:spPr>
        <p:txBody>
          <a:bodyPr vert="eaVert" lIns="91408" tIns="45704" rIns="91408" bIns="4570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7/18/24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5444735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457200" y="274644"/>
            <a:ext cx="8229600" cy="5851525"/>
          </a:xfrm>
          <a:prstGeom prst="rect">
            <a:avLst/>
          </a:prstGeom>
          <a:noFill/>
          <a:ln>
            <a:noFill/>
          </a:ln>
        </p:spPr>
        <p:txBody>
          <a:bodyPr lIns="91391" tIns="91391" rIns="91391" bIns="91391" anchor="t" anchorCtr="0"/>
          <a:lstStyle>
            <a:lvl1pPr marL="342781" indent="-88868" algn="ctr" rtl="0">
              <a:spcBef>
                <a:spcPts val="800"/>
              </a:spcBef>
              <a:spcAft>
                <a:spcPts val="0"/>
              </a:spcAft>
              <a:buClr>
                <a:srgbClr val="FAFAFA"/>
              </a:buClr>
              <a:buFont typeface="Calibri"/>
              <a:buChar char="•"/>
              <a:defRPr sz="4000" b="1">
                <a:solidFill>
                  <a:srgbClr val="FAFAFA"/>
                </a:solidFill>
                <a:latin typeface="Calibri"/>
                <a:ea typeface="Calibri"/>
                <a:cs typeface="Calibri"/>
                <a:sym typeface="Calibri"/>
              </a:defRPr>
            </a:lvl1pPr>
            <a:lvl2pPr marL="742691" indent="-31738"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2pPr>
            <a:lvl3pPr marL="1142602" indent="25392"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3pPr>
            <a:lvl4pPr marL="1599645" indent="25392"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4pPr>
            <a:lvl5pPr marL="2056686" indent="25392"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5pPr>
            <a:lvl6pPr marL="2513726" indent="-101565" algn="l" rtl="0">
              <a:spcBef>
                <a:spcPts val="400"/>
              </a:spcBef>
              <a:buClr>
                <a:schemeClr val="dk1"/>
              </a:buClr>
              <a:buFont typeface="Calibri"/>
              <a:buChar char="•"/>
              <a:defRPr sz="2000">
                <a:solidFill>
                  <a:schemeClr val="dk1"/>
                </a:solidFill>
                <a:latin typeface="Calibri"/>
                <a:ea typeface="Calibri"/>
                <a:cs typeface="Calibri"/>
                <a:sym typeface="Calibri"/>
              </a:defRPr>
            </a:lvl6pPr>
            <a:lvl7pPr marL="2970770" indent="-101565" algn="l" rtl="0">
              <a:spcBef>
                <a:spcPts val="400"/>
              </a:spcBef>
              <a:buClr>
                <a:schemeClr val="dk1"/>
              </a:buClr>
              <a:buFont typeface="Calibri"/>
              <a:buChar char="•"/>
              <a:defRPr sz="2000">
                <a:solidFill>
                  <a:schemeClr val="dk1"/>
                </a:solidFill>
                <a:latin typeface="Calibri"/>
                <a:ea typeface="Calibri"/>
                <a:cs typeface="Calibri"/>
                <a:sym typeface="Calibri"/>
              </a:defRPr>
            </a:lvl7pPr>
            <a:lvl8pPr marL="3427810" indent="-101565" algn="l" rtl="0">
              <a:spcBef>
                <a:spcPts val="400"/>
              </a:spcBef>
              <a:buClr>
                <a:schemeClr val="dk1"/>
              </a:buClr>
              <a:buFont typeface="Calibri"/>
              <a:buChar char="•"/>
              <a:defRPr sz="2000">
                <a:solidFill>
                  <a:schemeClr val="dk1"/>
                </a:solidFill>
                <a:latin typeface="Calibri"/>
                <a:ea typeface="Calibri"/>
                <a:cs typeface="Calibri"/>
                <a:sym typeface="Calibri"/>
              </a:defRPr>
            </a:lvl8pPr>
            <a:lvl9pPr marL="3884852" indent="-101565" algn="l" rtl="0">
              <a:spcBef>
                <a:spcPts val="400"/>
              </a:spcBef>
              <a:buClr>
                <a:schemeClr val="dk1"/>
              </a:buClr>
              <a:buFont typeface="Calibri"/>
              <a:buChar char="•"/>
              <a:defRPr sz="20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86196602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05A2BCD-8A84-9D47-8357-7ED06716416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1247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8" name="Rectangle 13"/>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9" name="Rectangle 14"/>
          <p:cNvSpPr>
            <a:spLocks noGrp="1" noChangeArrowheads="1"/>
          </p:cNvSpPr>
          <p:nvPr>
            <p:ph type="sldNum" sz="quarter" idx="12"/>
          </p:nvPr>
        </p:nvSpPr>
        <p:spPr>
          <a:ln/>
        </p:spPr>
        <p:txBody>
          <a:bodyPr/>
          <a:lstStyle>
            <a:lvl1pPr>
              <a:defRPr/>
            </a:lvl1pPr>
          </a:lstStyle>
          <a:p>
            <a:fld id="{17253788-3CF4-4D44-881C-4E4F9D843E31}"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299676487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E2065B8-E624-424A-9C72-EA6D87A88AD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621410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9A975CE-1AED-494A-9660-A54EB02041C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583081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315B21-2541-F549-A0F3-A530A004B7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131529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873BF2F-2BFE-924D-91A1-9D28F9503A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277868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26597C24-3D1F-8D4A-9E79-5D0CED7ED69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3939678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81D3973-4C2E-1B4B-950C-CD30F2BE8B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063764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0D4D053-4814-BF47-8D44-376F9236954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557993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8C338CE-700B-7042-8A6B-A3A5CC8EDBE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60606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BB89F18-A253-1B45-A220-528E48CDBCB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959169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4F3D949-72A9-BA40-919A-49B461DD9F1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28426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4" name="Rectangle 13"/>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5" name="Rectangle 14"/>
          <p:cNvSpPr>
            <a:spLocks noGrp="1" noChangeArrowheads="1"/>
          </p:cNvSpPr>
          <p:nvPr>
            <p:ph type="sldNum" sz="quarter" idx="12"/>
          </p:nvPr>
        </p:nvSpPr>
        <p:spPr>
          <a:ln/>
        </p:spPr>
        <p:txBody>
          <a:bodyPr/>
          <a:lstStyle>
            <a:lvl1pPr>
              <a:defRPr/>
            </a:lvl1pPr>
          </a:lstStyle>
          <a:p>
            <a:fld id="{EF8DDDC1-25A8-4D37-96D9-D4D9D3C3AF8E}"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286261268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F2BADFA-14AB-7D43-9DEC-FBDC8E01488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54935305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2990D8-6FB6-7F4B-BA93-C66B0DD1B80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83256021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C0E03E-4CB9-4046-90CB-81C3DEE4E8A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40315070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F1F59B9-9CB2-3B4A-AB04-B47990BE209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55242749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8418287-4EB7-8B4B-B953-DF8614D14F2D}"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11734617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4618754-9569-FE4A-A296-3EFCF1FD1C0F}"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54483922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DF90554-FC23-B641-972D-59DBC7F1DD6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16013365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D87B5E-C093-FB4C-A46D-39BD18CACC5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27474356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B5A6F57-F07B-6D47-9520-9A044C1CC2F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81997800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E85EEF-783A-3447-B412-D5B2B7D8C6D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2961661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3" name="Rectangle 13"/>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4" name="Rectangle 14"/>
          <p:cNvSpPr>
            <a:spLocks noGrp="1" noChangeArrowheads="1"/>
          </p:cNvSpPr>
          <p:nvPr>
            <p:ph type="sldNum" sz="quarter" idx="12"/>
          </p:nvPr>
        </p:nvSpPr>
        <p:spPr>
          <a:ln/>
        </p:spPr>
        <p:txBody>
          <a:bodyPr/>
          <a:lstStyle>
            <a:lvl1pPr>
              <a:defRPr/>
            </a:lvl1pPr>
          </a:lstStyle>
          <a:p>
            <a:fld id="{A8912D6B-8DE1-4966-B0D2-3066B89E1DE8}"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145386252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54615E-6C62-FF4B-8A67-53E7ADAEE19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44060773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90EBF2-CAB3-B540-A4F4-2884CBFD461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54807451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fontAlgn="base">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z="2400">
                <a:solidFill>
                  <a:srgbClr val="FFFFFF"/>
                </a:solidFill>
                <a:latin typeface="Arial" charset="0"/>
                <a:ea typeface="ＭＳ Ｐゴシック"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43" tIns="46022" rIns="92043" bIns="46022"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352590214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20933540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280764084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312077729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154533941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320997887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419176437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3259578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fld id="{48B531CF-8570-4BB1-9281-A43161EAE1E2}"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249997484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341245490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187239334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64118652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181925064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9450413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5510913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8034431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0479956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0650108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03125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endParaRPr lang="en-US" altLang="en-US"/>
          </a:p>
        </p:txBody>
      </p:sp>
      <p:sp>
        <p:nvSpPr>
          <p:cNvPr id="5" name="Footer Placeholder 4"/>
          <p:cNvSpPr>
            <a:spLocks noGrp="1"/>
          </p:cNvSpPr>
          <p:nvPr>
            <p:ph type="ftr" sz="quarter" idx="11"/>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endParaRPr lang="en-US" altLang="en-US"/>
          </a:p>
        </p:txBody>
      </p:sp>
      <p:sp>
        <p:nvSpPr>
          <p:cNvPr id="6" name="Slide Number Placeholder 5"/>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fld id="{90C07B8C-B72B-4E2E-B651-26563F5CFA79}" type="slidenum">
              <a:rPr lang="en-US" altLang="en-US"/>
              <a:pPr/>
              <a:t>‹#›</a:t>
            </a:fld>
            <a:endParaRPr lang="en-US" altLang="en-US"/>
          </a:p>
        </p:txBody>
      </p:sp>
    </p:spTree>
    <p:extLst>
      <p:ext uri="{BB962C8B-B14F-4D97-AF65-F5344CB8AC3E}">
        <p14:creationId xmlns:p14="http://schemas.microsoft.com/office/powerpoint/2010/main" val="36264813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fld id="{4EE6CF9B-1029-45F9-87E3-92E94F0015EC}"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196523390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6183014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0501040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5544371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7026609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7328874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83"/>
          <p:cNvSpPr>
            <a:spLocks noGrp="1" noChangeArrowheads="1"/>
          </p:cNvSpPr>
          <p:nvPr>
            <p:ph type="dt" sz="half" idx="10"/>
          </p:nvPr>
        </p:nvSpPr>
        <p:spPr>
          <a:ln/>
        </p:spPr>
        <p:txBody>
          <a:bodyPr/>
          <a:lstStyle>
            <a:lvl1pPr>
              <a:defRPr/>
            </a:lvl1pPr>
          </a:lstStyle>
          <a:p>
            <a:pPr>
              <a:defRPr/>
            </a:pPr>
            <a:endParaRPr lang="en-US"/>
          </a:p>
        </p:txBody>
      </p:sp>
      <p:sp>
        <p:nvSpPr>
          <p:cNvPr id="5" name="Rectangle 1084"/>
          <p:cNvSpPr>
            <a:spLocks noGrp="1" noChangeArrowheads="1"/>
          </p:cNvSpPr>
          <p:nvPr>
            <p:ph type="ftr" sz="quarter" idx="11"/>
          </p:nvPr>
        </p:nvSpPr>
        <p:spPr>
          <a:ln/>
        </p:spPr>
        <p:txBody>
          <a:bodyPr/>
          <a:lstStyle>
            <a:lvl1pPr>
              <a:defRPr/>
            </a:lvl1pPr>
          </a:lstStyle>
          <a:p>
            <a:pPr>
              <a:defRPr/>
            </a:pPr>
            <a:endParaRPr lang="en-US"/>
          </a:p>
        </p:txBody>
      </p:sp>
      <p:sp>
        <p:nvSpPr>
          <p:cNvPr id="6" name="Rectangle 1085"/>
          <p:cNvSpPr>
            <a:spLocks noGrp="1" noChangeArrowheads="1"/>
          </p:cNvSpPr>
          <p:nvPr>
            <p:ph type="sldNum" sz="quarter" idx="12"/>
          </p:nvPr>
        </p:nvSpPr>
        <p:spPr>
          <a:ln/>
        </p:spPr>
        <p:txBody>
          <a:bodyPr/>
          <a:lstStyle>
            <a:lvl1pPr>
              <a:defRPr/>
            </a:lvl1pPr>
          </a:lstStyle>
          <a:p>
            <a:pPr>
              <a:defRPr/>
            </a:pPr>
            <a:fld id="{E84251B0-5F82-FB44-8371-382F3F8563A7}" type="slidenum">
              <a:rPr lang="en-US"/>
              <a:pPr>
                <a:defRPr/>
              </a:pPr>
              <a:t>‹#›</a:t>
            </a:fld>
            <a:endParaRPr lang="en-US"/>
          </a:p>
        </p:txBody>
      </p:sp>
    </p:spTree>
    <p:extLst>
      <p:ext uri="{BB962C8B-B14F-4D97-AF65-F5344CB8AC3E}">
        <p14:creationId xmlns:p14="http://schemas.microsoft.com/office/powerpoint/2010/main" val="214485722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87D1F201-1FD1-C44F-A51D-CAEE4DD6E182}" type="slidenum">
              <a:rPr lang="en-US"/>
              <a:pPr>
                <a:defRPr/>
              </a:pPr>
              <a:t>‹#›</a:t>
            </a:fld>
            <a:endParaRPr lang="en-US"/>
          </a:p>
        </p:txBody>
      </p:sp>
    </p:spTree>
    <p:extLst>
      <p:ext uri="{BB962C8B-B14F-4D97-AF65-F5344CB8AC3E}">
        <p14:creationId xmlns:p14="http://schemas.microsoft.com/office/powerpoint/2010/main" val="347656520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CEE920E-76D7-B744-ACDE-48F2FE9CE2AF}" type="slidenum">
              <a:rPr lang="en-US"/>
              <a:pPr>
                <a:defRPr/>
              </a:pPr>
              <a:t>‹#›</a:t>
            </a:fld>
            <a:endParaRPr lang="en-US"/>
          </a:p>
        </p:txBody>
      </p:sp>
    </p:spTree>
    <p:extLst>
      <p:ext uri="{BB962C8B-B14F-4D97-AF65-F5344CB8AC3E}">
        <p14:creationId xmlns:p14="http://schemas.microsoft.com/office/powerpoint/2010/main" val="274086423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DA2CAFE7-5AB0-FA4B-9372-44979F41F445}" type="slidenum">
              <a:rPr lang="en-US"/>
              <a:pPr>
                <a:defRPr/>
              </a:pPr>
              <a:t>‹#›</a:t>
            </a:fld>
            <a:endParaRPr lang="en-US"/>
          </a:p>
        </p:txBody>
      </p:sp>
    </p:spTree>
    <p:extLst>
      <p:ext uri="{BB962C8B-B14F-4D97-AF65-F5344CB8AC3E}">
        <p14:creationId xmlns:p14="http://schemas.microsoft.com/office/powerpoint/2010/main" val="31938776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15B0DE93-60F8-934F-9090-842875308B85}" type="slidenum">
              <a:rPr lang="en-US"/>
              <a:pPr>
                <a:defRPr/>
              </a:pPr>
              <a:t>‹#›</a:t>
            </a:fld>
            <a:endParaRPr lang="en-US"/>
          </a:p>
        </p:txBody>
      </p:sp>
    </p:spTree>
    <p:extLst>
      <p:ext uri="{BB962C8B-B14F-4D97-AF65-F5344CB8AC3E}">
        <p14:creationId xmlns:p14="http://schemas.microsoft.com/office/powerpoint/2010/main" val="26801144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fld id="{98C780ED-5EA4-4B8E-B5FA-B33B0234C41A}"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274765477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07240C0F-6698-4341-9430-CDF481B94F48}" type="slidenum">
              <a:rPr lang="en-US"/>
              <a:pPr>
                <a:defRPr/>
              </a:pPr>
              <a:t>‹#›</a:t>
            </a:fld>
            <a:endParaRPr lang="en-US"/>
          </a:p>
        </p:txBody>
      </p:sp>
    </p:spTree>
    <p:extLst>
      <p:ext uri="{BB962C8B-B14F-4D97-AF65-F5344CB8AC3E}">
        <p14:creationId xmlns:p14="http://schemas.microsoft.com/office/powerpoint/2010/main" val="17671702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FFD6F31B-43FC-5C40-8A53-F252B63FBE8C}" type="slidenum">
              <a:rPr lang="en-US"/>
              <a:pPr>
                <a:defRPr/>
              </a:pPr>
              <a:t>‹#›</a:t>
            </a:fld>
            <a:endParaRPr lang="en-US"/>
          </a:p>
        </p:txBody>
      </p:sp>
    </p:spTree>
    <p:extLst>
      <p:ext uri="{BB962C8B-B14F-4D97-AF65-F5344CB8AC3E}">
        <p14:creationId xmlns:p14="http://schemas.microsoft.com/office/powerpoint/2010/main" val="211073899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81D6653-7358-D248-AA3D-5F2769E0A757}" type="slidenum">
              <a:rPr lang="en-US"/>
              <a:pPr>
                <a:defRPr/>
              </a:pPr>
              <a:t>‹#›</a:t>
            </a:fld>
            <a:endParaRPr lang="en-US"/>
          </a:p>
        </p:txBody>
      </p:sp>
    </p:spTree>
    <p:extLst>
      <p:ext uri="{BB962C8B-B14F-4D97-AF65-F5344CB8AC3E}">
        <p14:creationId xmlns:p14="http://schemas.microsoft.com/office/powerpoint/2010/main" val="330539770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C7DFFD1-1499-064F-AE9E-1E226F10364B}" type="slidenum">
              <a:rPr lang="en-US"/>
              <a:pPr>
                <a:defRPr/>
              </a:pPr>
              <a:t>‹#›</a:t>
            </a:fld>
            <a:endParaRPr lang="en-US"/>
          </a:p>
        </p:txBody>
      </p:sp>
    </p:spTree>
    <p:extLst>
      <p:ext uri="{BB962C8B-B14F-4D97-AF65-F5344CB8AC3E}">
        <p14:creationId xmlns:p14="http://schemas.microsoft.com/office/powerpoint/2010/main" val="255591751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EAF5BE9E-0DFD-4545-AE75-41C4593F1EFC}" type="slidenum">
              <a:rPr lang="en-US"/>
              <a:pPr>
                <a:defRPr/>
              </a:pPr>
              <a:t>‹#›</a:t>
            </a:fld>
            <a:endParaRPr lang="en-US"/>
          </a:p>
        </p:txBody>
      </p:sp>
    </p:spTree>
    <p:extLst>
      <p:ext uri="{BB962C8B-B14F-4D97-AF65-F5344CB8AC3E}">
        <p14:creationId xmlns:p14="http://schemas.microsoft.com/office/powerpoint/2010/main" val="212161444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B36BE237-0EA1-324C-BC05-455E742C47A4}" type="slidenum">
              <a:rPr lang="en-US"/>
              <a:pPr>
                <a:defRPr/>
              </a:pPr>
              <a:t>‹#›</a:t>
            </a:fld>
            <a:endParaRPr lang="en-US"/>
          </a:p>
        </p:txBody>
      </p:sp>
    </p:spTree>
    <p:extLst>
      <p:ext uri="{BB962C8B-B14F-4D97-AF65-F5344CB8AC3E}">
        <p14:creationId xmlns:p14="http://schemas.microsoft.com/office/powerpoint/2010/main" val="89223594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FB8E2D60-C034-B24F-B84F-6FCE54BDDB0D}" type="slidenum">
              <a:rPr lang="en-US"/>
              <a:pPr>
                <a:defRPr/>
              </a:pPr>
              <a:t>‹#›</a:t>
            </a:fld>
            <a:endParaRPr lang="en-US"/>
          </a:p>
        </p:txBody>
      </p:sp>
    </p:spTree>
    <p:extLst>
      <p:ext uri="{BB962C8B-B14F-4D97-AF65-F5344CB8AC3E}">
        <p14:creationId xmlns:p14="http://schemas.microsoft.com/office/powerpoint/2010/main" val="350150851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fontAlgn="base">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z="2400">
                <a:solidFill>
                  <a:srgbClr val="FFFFFF"/>
                </a:solidFill>
                <a:latin typeface="Arial" charset="0"/>
                <a:ea typeface="ＭＳ Ｐゴシック"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43" tIns="46022" rIns="92043" bIns="46022"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157963541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76800685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4179905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fld id="{B2E9B186-3E39-4051-ABC2-074ABC86B802}"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410716563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282071637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375010912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168072731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70837820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310071966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399125203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49448444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95764957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383898635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179760147"/>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8" name="Rectangle 13"/>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9" name="Rectangle 14"/>
          <p:cNvSpPr>
            <a:spLocks noGrp="1" noChangeArrowheads="1"/>
          </p:cNvSpPr>
          <p:nvPr>
            <p:ph type="sldNum" sz="quarter" idx="12"/>
          </p:nvPr>
        </p:nvSpPr>
        <p:spPr>
          <a:ln/>
        </p:spPr>
        <p:txBody>
          <a:bodyPr/>
          <a:lstStyle>
            <a:lvl1pPr>
              <a:defRPr/>
            </a:lvl1pPr>
          </a:lstStyle>
          <a:p>
            <a:fld id="{2C6DA87D-B419-458C-95BE-8C98E0FF7B76}"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74620169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765073321"/>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563778137"/>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705255176"/>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956218234"/>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842435185"/>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715593870"/>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91638214"/>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46106750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834277259"/>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05158062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fld id="{3533B6FA-8E47-4068-9FF4-4673B9B10DEC}"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415235334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805069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990093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508633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550437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315971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011557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612810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656039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177044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40279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3024188" y="46038"/>
            <a:ext cx="3144837" cy="1046162"/>
          </a:xfrm>
          <a:custGeom>
            <a:avLst/>
            <a:gdLst>
              <a:gd name="T0" fmla="*/ 41275 w 1981"/>
              <a:gd name="T1" fmla="*/ 169862 h 659"/>
              <a:gd name="T2" fmla="*/ 66675 w 1981"/>
              <a:gd name="T3" fmla="*/ 158750 h 659"/>
              <a:gd name="T4" fmla="*/ 1138237 w 1981"/>
              <a:gd name="T5" fmla="*/ 158750 h 659"/>
              <a:gd name="T6" fmla="*/ 1217612 w 1981"/>
              <a:gd name="T7" fmla="*/ 101600 h 659"/>
              <a:gd name="T8" fmla="*/ 1271587 w 1981"/>
              <a:gd name="T9" fmla="*/ 69850 h 659"/>
              <a:gd name="T10" fmla="*/ 1325562 w 1981"/>
              <a:gd name="T11" fmla="*/ 44450 h 659"/>
              <a:gd name="T12" fmla="*/ 1392237 w 1981"/>
              <a:gd name="T13" fmla="*/ 28575 h 659"/>
              <a:gd name="T14" fmla="*/ 1455737 w 1981"/>
              <a:gd name="T15" fmla="*/ 14287 h 659"/>
              <a:gd name="T16" fmla="*/ 1524000 w 1981"/>
              <a:gd name="T17" fmla="*/ 6350 h 659"/>
              <a:gd name="T18" fmla="*/ 1609725 w 1981"/>
              <a:gd name="T19" fmla="*/ 0 h 659"/>
              <a:gd name="T20" fmla="*/ 1708150 w 1981"/>
              <a:gd name="T21" fmla="*/ 14287 h 659"/>
              <a:gd name="T22" fmla="*/ 1798637 w 1981"/>
              <a:gd name="T23" fmla="*/ 38100 h 659"/>
              <a:gd name="T24" fmla="*/ 1863725 w 1981"/>
              <a:gd name="T25" fmla="*/ 69850 h 659"/>
              <a:gd name="T26" fmla="*/ 1935162 w 1981"/>
              <a:gd name="T27" fmla="*/ 101600 h 659"/>
              <a:gd name="T28" fmla="*/ 1979612 w 1981"/>
              <a:gd name="T29" fmla="*/ 130175 h 659"/>
              <a:gd name="T30" fmla="*/ 2020887 w 1981"/>
              <a:gd name="T31" fmla="*/ 163512 h 659"/>
              <a:gd name="T32" fmla="*/ 3046412 w 1981"/>
              <a:gd name="T33" fmla="*/ 158750 h 659"/>
              <a:gd name="T34" fmla="*/ 3081337 w 1981"/>
              <a:gd name="T35" fmla="*/ 166687 h 659"/>
              <a:gd name="T36" fmla="*/ 3105150 w 1981"/>
              <a:gd name="T37" fmla="*/ 184150 h 659"/>
              <a:gd name="T38" fmla="*/ 3127375 w 1981"/>
              <a:gd name="T39" fmla="*/ 231775 h 659"/>
              <a:gd name="T40" fmla="*/ 3140075 w 1981"/>
              <a:gd name="T41" fmla="*/ 285750 h 659"/>
              <a:gd name="T42" fmla="*/ 3143250 w 1981"/>
              <a:gd name="T43" fmla="*/ 349250 h 659"/>
              <a:gd name="T44" fmla="*/ 3143250 w 1981"/>
              <a:gd name="T45" fmla="*/ 887412 h 659"/>
              <a:gd name="T46" fmla="*/ 2038350 w 1981"/>
              <a:gd name="T47" fmla="*/ 889000 h 659"/>
              <a:gd name="T48" fmla="*/ 1765300 w 1981"/>
              <a:gd name="T49" fmla="*/ 1041400 h 659"/>
              <a:gd name="T50" fmla="*/ 1316037 w 1981"/>
              <a:gd name="T51" fmla="*/ 1044575 h 659"/>
              <a:gd name="T52" fmla="*/ 1101725 w 1981"/>
              <a:gd name="T53" fmla="*/ 879475 h 659"/>
              <a:gd name="T54" fmla="*/ 117475 w 1981"/>
              <a:gd name="T55" fmla="*/ 887412 h 659"/>
              <a:gd name="T56" fmla="*/ 0 w 1981"/>
              <a:gd name="T57" fmla="*/ 887412 h 659"/>
              <a:gd name="T58" fmla="*/ 0 w 1981"/>
              <a:gd name="T59" fmla="*/ 385762 h 659"/>
              <a:gd name="T60" fmla="*/ 0 w 1981"/>
              <a:gd name="T61" fmla="*/ 311150 h 659"/>
              <a:gd name="T62" fmla="*/ 12700 w 1981"/>
              <a:gd name="T63" fmla="*/ 239712 h 659"/>
              <a:gd name="T64" fmla="*/ 23812 w 1981"/>
              <a:gd name="T65" fmla="*/ 203200 h 659"/>
              <a:gd name="T66" fmla="*/ 41275 w 1981"/>
              <a:gd name="T67" fmla="*/ 169862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5" name="Oval 3"/>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base">
              <a:spcBef>
                <a:spcPct val="0"/>
              </a:spcBef>
              <a:spcAft>
                <a:spcPct val="0"/>
              </a:spcAft>
            </a:pPr>
            <a:endParaRPr kumimoji="1" lang="zh-CN" altLang="en-US">
              <a:solidFill>
                <a:srgbClr val="FFFFCC"/>
              </a:solidFill>
              <a:latin typeface="Times New Roman" pitchFamily="18" charset="0"/>
              <a:ea typeface="SimSun" pitchFamily="2" charset="-122"/>
            </a:endParaRPr>
          </a:p>
        </p:txBody>
      </p:sp>
      <p:sp>
        <p:nvSpPr>
          <p:cNvPr id="6" name="Freeform 4"/>
          <p:cNvSpPr>
            <a:spLocks/>
          </p:cNvSpPr>
          <p:nvPr/>
        </p:nvSpPr>
        <p:spPr bwMode="auto">
          <a:xfrm>
            <a:off x="3022600" y="684213"/>
            <a:ext cx="3146425" cy="485775"/>
          </a:xfrm>
          <a:custGeom>
            <a:avLst/>
            <a:gdLst>
              <a:gd name="T0" fmla="*/ 152400 w 1982"/>
              <a:gd name="T1" fmla="*/ 107950 h 306"/>
              <a:gd name="T2" fmla="*/ 247650 w 1982"/>
              <a:gd name="T3" fmla="*/ 107950 h 306"/>
              <a:gd name="T4" fmla="*/ 322263 w 1982"/>
              <a:gd name="T5" fmla="*/ 160338 h 306"/>
              <a:gd name="T6" fmla="*/ 442913 w 1982"/>
              <a:gd name="T7" fmla="*/ 130175 h 306"/>
              <a:gd name="T8" fmla="*/ 581025 w 1982"/>
              <a:gd name="T9" fmla="*/ 112713 h 306"/>
              <a:gd name="T10" fmla="*/ 677863 w 1982"/>
              <a:gd name="T11" fmla="*/ 146050 h 306"/>
              <a:gd name="T12" fmla="*/ 782638 w 1982"/>
              <a:gd name="T13" fmla="*/ 130175 h 306"/>
              <a:gd name="T14" fmla="*/ 950913 w 1982"/>
              <a:gd name="T15" fmla="*/ 138113 h 306"/>
              <a:gd name="T16" fmla="*/ 1058863 w 1982"/>
              <a:gd name="T17" fmla="*/ 160338 h 306"/>
              <a:gd name="T18" fmla="*/ 1216025 w 1982"/>
              <a:gd name="T19" fmla="*/ 203200 h 306"/>
              <a:gd name="T20" fmla="*/ 1292225 w 1982"/>
              <a:gd name="T21" fmla="*/ 250825 h 306"/>
              <a:gd name="T22" fmla="*/ 1349375 w 1982"/>
              <a:gd name="T23" fmla="*/ 330200 h 306"/>
              <a:gd name="T24" fmla="*/ 1455738 w 1982"/>
              <a:gd name="T25" fmla="*/ 327025 h 306"/>
              <a:gd name="T26" fmla="*/ 1554163 w 1982"/>
              <a:gd name="T27" fmla="*/ 352425 h 306"/>
              <a:gd name="T28" fmla="*/ 1639888 w 1982"/>
              <a:gd name="T29" fmla="*/ 333375 h 306"/>
              <a:gd name="T30" fmla="*/ 1731963 w 1982"/>
              <a:gd name="T31" fmla="*/ 307975 h 306"/>
              <a:gd name="T32" fmla="*/ 1835150 w 1982"/>
              <a:gd name="T33" fmla="*/ 257175 h 306"/>
              <a:gd name="T34" fmla="*/ 1936750 w 1982"/>
              <a:gd name="T35" fmla="*/ 173038 h 306"/>
              <a:gd name="T36" fmla="*/ 2049463 w 1982"/>
              <a:gd name="T37" fmla="*/ 131763 h 306"/>
              <a:gd name="T38" fmla="*/ 2125663 w 1982"/>
              <a:gd name="T39" fmla="*/ 142875 h 306"/>
              <a:gd name="T40" fmla="*/ 2219325 w 1982"/>
              <a:gd name="T41" fmla="*/ 144463 h 306"/>
              <a:gd name="T42" fmla="*/ 2349500 w 1982"/>
              <a:gd name="T43" fmla="*/ 176213 h 306"/>
              <a:gd name="T44" fmla="*/ 2424113 w 1982"/>
              <a:gd name="T45" fmla="*/ 130175 h 306"/>
              <a:gd name="T46" fmla="*/ 2490788 w 1982"/>
              <a:gd name="T47" fmla="*/ 139700 h 306"/>
              <a:gd name="T48" fmla="*/ 2606675 w 1982"/>
              <a:gd name="T49" fmla="*/ 84138 h 306"/>
              <a:gd name="T50" fmla="*/ 2678113 w 1982"/>
              <a:gd name="T51" fmla="*/ 90488 h 306"/>
              <a:gd name="T52" fmla="*/ 2760663 w 1982"/>
              <a:gd name="T53" fmla="*/ 17463 h 306"/>
              <a:gd name="T54" fmla="*/ 2844800 w 1982"/>
              <a:gd name="T55" fmla="*/ 80963 h 306"/>
              <a:gd name="T56" fmla="*/ 2932113 w 1982"/>
              <a:gd name="T57" fmla="*/ 0 h 306"/>
              <a:gd name="T58" fmla="*/ 3009900 w 1982"/>
              <a:gd name="T59" fmla="*/ 96838 h 306"/>
              <a:gd name="T60" fmla="*/ 3089275 w 1982"/>
              <a:gd name="T61" fmla="*/ 41275 h 306"/>
              <a:gd name="T62" fmla="*/ 3144838 w 1982"/>
              <a:gd name="T63" fmla="*/ 73025 h 306"/>
              <a:gd name="T64" fmla="*/ 2070100 w 1982"/>
              <a:gd name="T65" fmla="*/ 365125 h 306"/>
              <a:gd name="T66" fmla="*/ 1417638 w 1982"/>
              <a:gd name="T67" fmla="*/ 484188 h 306"/>
              <a:gd name="T68" fmla="*/ 1109663 w 1982"/>
              <a:gd name="T69" fmla="*/ 249238 h 306"/>
              <a:gd name="T70" fmla="*/ 0 w 1982"/>
              <a:gd name="T71" fmla="*/ 49213 h 306"/>
              <a:gd name="T72" fmla="*/ 46038 w 1982"/>
              <a:gd name="T73" fmla="*/ 84138 h 306"/>
              <a:gd name="T74" fmla="*/ 107950 w 1982"/>
              <a:gd name="T75" fmla="*/ 96838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7" name="Freeform 5"/>
          <p:cNvSpPr>
            <a:spLocks/>
          </p:cNvSpPr>
          <p:nvPr/>
        </p:nvSpPr>
        <p:spPr bwMode="auto">
          <a:xfrm>
            <a:off x="3022600" y="771525"/>
            <a:ext cx="3146425" cy="490538"/>
          </a:xfrm>
          <a:custGeom>
            <a:avLst/>
            <a:gdLst>
              <a:gd name="T0" fmla="*/ 66675 w 1982"/>
              <a:gd name="T1" fmla="*/ 317500 h 309"/>
              <a:gd name="T2" fmla="*/ 1133475 w 1982"/>
              <a:gd name="T3" fmla="*/ 319088 h 309"/>
              <a:gd name="T4" fmla="*/ 1225550 w 1982"/>
              <a:gd name="T5" fmla="*/ 395288 h 309"/>
              <a:gd name="T6" fmla="*/ 1339850 w 1982"/>
              <a:gd name="T7" fmla="*/ 446088 h 309"/>
              <a:gd name="T8" fmla="*/ 1479550 w 1982"/>
              <a:gd name="T9" fmla="*/ 477838 h 309"/>
              <a:gd name="T10" fmla="*/ 1690688 w 1982"/>
              <a:gd name="T11" fmla="*/ 477838 h 309"/>
              <a:gd name="T12" fmla="*/ 1938338 w 1982"/>
              <a:gd name="T13" fmla="*/ 401638 h 309"/>
              <a:gd name="T14" fmla="*/ 2043113 w 1982"/>
              <a:gd name="T15" fmla="*/ 317500 h 309"/>
              <a:gd name="T16" fmla="*/ 3082925 w 1982"/>
              <a:gd name="T17" fmla="*/ 315913 h 309"/>
              <a:gd name="T18" fmla="*/ 3128963 w 1982"/>
              <a:gd name="T19" fmla="*/ 292100 h 309"/>
              <a:gd name="T20" fmla="*/ 3144838 w 1982"/>
              <a:gd name="T21" fmla="*/ 246063 h 309"/>
              <a:gd name="T22" fmla="*/ 3117850 w 1982"/>
              <a:gd name="T23" fmla="*/ 0 h 309"/>
              <a:gd name="T24" fmla="*/ 3089275 w 1982"/>
              <a:gd name="T25" fmla="*/ 46038 h 309"/>
              <a:gd name="T26" fmla="*/ 3065463 w 1982"/>
              <a:gd name="T27" fmla="*/ 84138 h 309"/>
              <a:gd name="T28" fmla="*/ 3011488 w 1982"/>
              <a:gd name="T29" fmla="*/ 60325 h 309"/>
              <a:gd name="T30" fmla="*/ 2946400 w 1982"/>
              <a:gd name="T31" fmla="*/ 36513 h 309"/>
              <a:gd name="T32" fmla="*/ 2865438 w 1982"/>
              <a:gd name="T33" fmla="*/ 84138 h 309"/>
              <a:gd name="T34" fmla="*/ 2811463 w 1982"/>
              <a:gd name="T35" fmla="*/ 60325 h 309"/>
              <a:gd name="T36" fmla="*/ 2741613 w 1982"/>
              <a:gd name="T37" fmla="*/ 49213 h 309"/>
              <a:gd name="T38" fmla="*/ 2706688 w 1982"/>
              <a:gd name="T39" fmla="*/ 96838 h 309"/>
              <a:gd name="T40" fmla="*/ 2635250 w 1982"/>
              <a:gd name="T41" fmla="*/ 84138 h 309"/>
              <a:gd name="T42" fmla="*/ 2535238 w 1982"/>
              <a:gd name="T43" fmla="*/ 96838 h 309"/>
              <a:gd name="T44" fmla="*/ 2441575 w 1982"/>
              <a:gd name="T45" fmla="*/ 84138 h 309"/>
              <a:gd name="T46" fmla="*/ 2347913 w 1982"/>
              <a:gd name="T47" fmla="*/ 120650 h 309"/>
              <a:gd name="T48" fmla="*/ 2268538 w 1982"/>
              <a:gd name="T49" fmla="*/ 87313 h 309"/>
              <a:gd name="T50" fmla="*/ 2133600 w 1982"/>
              <a:gd name="T51" fmla="*/ 114300 h 309"/>
              <a:gd name="T52" fmla="*/ 2033588 w 1982"/>
              <a:gd name="T53" fmla="*/ 109538 h 309"/>
              <a:gd name="T54" fmla="*/ 1971675 w 1982"/>
              <a:gd name="T55" fmla="*/ 206375 h 309"/>
              <a:gd name="T56" fmla="*/ 1927225 w 1982"/>
              <a:gd name="T57" fmla="*/ 282575 h 309"/>
              <a:gd name="T58" fmla="*/ 1835150 w 1982"/>
              <a:gd name="T59" fmla="*/ 311150 h 309"/>
              <a:gd name="T60" fmla="*/ 1755775 w 1982"/>
              <a:gd name="T61" fmla="*/ 338138 h 309"/>
              <a:gd name="T62" fmla="*/ 1595438 w 1982"/>
              <a:gd name="T63" fmla="*/ 350838 h 309"/>
              <a:gd name="T64" fmla="*/ 1401763 w 1982"/>
              <a:gd name="T65" fmla="*/ 369888 h 309"/>
              <a:gd name="T66" fmla="*/ 1257300 w 1982"/>
              <a:gd name="T67" fmla="*/ 295275 h 309"/>
              <a:gd name="T68" fmla="*/ 1144588 w 1982"/>
              <a:gd name="T69" fmla="*/ 144463 h 309"/>
              <a:gd name="T70" fmla="*/ 1006475 w 1982"/>
              <a:gd name="T71" fmla="*/ 120650 h 309"/>
              <a:gd name="T72" fmla="*/ 835025 w 1982"/>
              <a:gd name="T73" fmla="*/ 84138 h 309"/>
              <a:gd name="T74" fmla="*/ 658813 w 1982"/>
              <a:gd name="T75" fmla="*/ 60325 h 309"/>
              <a:gd name="T76" fmla="*/ 538163 w 1982"/>
              <a:gd name="T77" fmla="*/ 90488 h 309"/>
              <a:gd name="T78" fmla="*/ 468313 w 1982"/>
              <a:gd name="T79" fmla="*/ 80963 h 309"/>
              <a:gd name="T80" fmla="*/ 366713 w 1982"/>
              <a:gd name="T81" fmla="*/ 93663 h 309"/>
              <a:gd name="T82" fmla="*/ 257175 w 1982"/>
              <a:gd name="T83" fmla="*/ 90488 h 309"/>
              <a:gd name="T84" fmla="*/ 142875 w 1982"/>
              <a:gd name="T85" fmla="*/ 111125 h 309"/>
              <a:gd name="T86" fmla="*/ 28575 w 1982"/>
              <a:gd name="T87" fmla="*/ 96838 h 309"/>
              <a:gd name="T88" fmla="*/ 3175 w 1982"/>
              <a:gd name="T89" fmla="*/ 190500 h 309"/>
              <a:gd name="T90" fmla="*/ 22225 w 1982"/>
              <a:gd name="T91" fmla="*/ 301625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8" name="Freeform 6"/>
          <p:cNvSpPr>
            <a:spLocks/>
          </p:cNvSpPr>
          <p:nvPr/>
        </p:nvSpPr>
        <p:spPr bwMode="auto">
          <a:xfrm>
            <a:off x="3044825" y="850900"/>
            <a:ext cx="3086100" cy="365125"/>
          </a:xfrm>
          <a:custGeom>
            <a:avLst/>
            <a:gdLst>
              <a:gd name="T0" fmla="*/ 757238 w 1944"/>
              <a:gd name="T1" fmla="*/ 114300 h 230"/>
              <a:gd name="T2" fmla="*/ 552450 w 1944"/>
              <a:gd name="T3" fmla="*/ 128588 h 230"/>
              <a:gd name="T4" fmla="*/ 244475 w 1944"/>
              <a:gd name="T5" fmla="*/ 128588 h 230"/>
              <a:gd name="T6" fmla="*/ 101600 w 1944"/>
              <a:gd name="T7" fmla="*/ 125413 h 230"/>
              <a:gd name="T8" fmla="*/ 19050 w 1944"/>
              <a:gd name="T9" fmla="*/ 92075 h 230"/>
              <a:gd name="T10" fmla="*/ 0 w 1944"/>
              <a:gd name="T11" fmla="*/ 117475 h 230"/>
              <a:gd name="T12" fmla="*/ 115888 w 1944"/>
              <a:gd name="T13" fmla="*/ 163513 h 230"/>
              <a:gd name="T14" fmla="*/ 258763 w 1944"/>
              <a:gd name="T15" fmla="*/ 160338 h 230"/>
              <a:gd name="T16" fmla="*/ 336550 w 1944"/>
              <a:gd name="T17" fmla="*/ 166688 h 230"/>
              <a:gd name="T18" fmla="*/ 514350 w 1944"/>
              <a:gd name="T19" fmla="*/ 173038 h 230"/>
              <a:gd name="T20" fmla="*/ 858838 w 1944"/>
              <a:gd name="T21" fmla="*/ 160338 h 230"/>
              <a:gd name="T22" fmla="*/ 1108075 w 1944"/>
              <a:gd name="T23" fmla="*/ 163513 h 230"/>
              <a:gd name="T24" fmla="*/ 1220788 w 1944"/>
              <a:gd name="T25" fmla="*/ 266700 h 230"/>
              <a:gd name="T26" fmla="*/ 1404938 w 1944"/>
              <a:gd name="T27" fmla="*/ 346075 h 230"/>
              <a:gd name="T28" fmla="*/ 1616075 w 1944"/>
              <a:gd name="T29" fmla="*/ 363538 h 230"/>
              <a:gd name="T30" fmla="*/ 1831975 w 1944"/>
              <a:gd name="T31" fmla="*/ 307975 h 230"/>
              <a:gd name="T32" fmla="*/ 1978025 w 1944"/>
              <a:gd name="T33" fmla="*/ 207963 h 230"/>
              <a:gd name="T34" fmla="*/ 2081213 w 1944"/>
              <a:gd name="T35" fmla="*/ 169863 h 230"/>
              <a:gd name="T36" fmla="*/ 2357438 w 1944"/>
              <a:gd name="T37" fmla="*/ 173038 h 230"/>
              <a:gd name="T38" fmla="*/ 2568575 w 1944"/>
              <a:gd name="T39" fmla="*/ 169863 h 230"/>
              <a:gd name="T40" fmla="*/ 2814638 w 1944"/>
              <a:gd name="T41" fmla="*/ 169863 h 230"/>
              <a:gd name="T42" fmla="*/ 3046413 w 1944"/>
              <a:gd name="T43" fmla="*/ 176213 h 230"/>
              <a:gd name="T44" fmla="*/ 3084513 w 1944"/>
              <a:gd name="T45" fmla="*/ 85725 h 230"/>
              <a:gd name="T46" fmla="*/ 3046413 w 1944"/>
              <a:gd name="T47" fmla="*/ 95250 h 230"/>
              <a:gd name="T48" fmla="*/ 2947988 w 1944"/>
              <a:gd name="T49" fmla="*/ 150813 h 230"/>
              <a:gd name="T50" fmla="*/ 2678113 w 1944"/>
              <a:gd name="T51" fmla="*/ 144463 h 230"/>
              <a:gd name="T52" fmla="*/ 2366963 w 1944"/>
              <a:gd name="T53" fmla="*/ 147638 h 230"/>
              <a:gd name="T54" fmla="*/ 2141538 w 1944"/>
              <a:gd name="T55" fmla="*/ 157163 h 230"/>
              <a:gd name="T56" fmla="*/ 2049463 w 1944"/>
              <a:gd name="T57" fmla="*/ 134938 h 230"/>
              <a:gd name="T58" fmla="*/ 2036763 w 1944"/>
              <a:gd name="T59" fmla="*/ 82550 h 230"/>
              <a:gd name="T60" fmla="*/ 2008188 w 1944"/>
              <a:gd name="T61" fmla="*/ 57150 h 230"/>
              <a:gd name="T62" fmla="*/ 1912938 w 1944"/>
              <a:gd name="T63" fmla="*/ 182563 h 230"/>
              <a:gd name="T64" fmla="*/ 1808163 w 1944"/>
              <a:gd name="T65" fmla="*/ 257175 h 230"/>
              <a:gd name="T66" fmla="*/ 1687513 w 1944"/>
              <a:gd name="T67" fmla="*/ 285750 h 230"/>
              <a:gd name="T68" fmla="*/ 1555750 w 1944"/>
              <a:gd name="T69" fmla="*/ 314325 h 230"/>
              <a:gd name="T70" fmla="*/ 1401763 w 1944"/>
              <a:gd name="T71" fmla="*/ 279400 h 230"/>
              <a:gd name="T72" fmla="*/ 1309688 w 1944"/>
              <a:gd name="T73" fmla="*/ 236538 h 230"/>
              <a:gd name="T74" fmla="*/ 1223963 w 1944"/>
              <a:gd name="T75" fmla="*/ 217488 h 230"/>
              <a:gd name="T76" fmla="*/ 1158875 w 1944"/>
              <a:gd name="T77" fmla="*/ 157163 h 230"/>
              <a:gd name="T78" fmla="*/ 1087438 w 1944"/>
              <a:gd name="T79" fmla="*/ 60325 h 230"/>
              <a:gd name="T80" fmla="*/ 1039813 w 1944"/>
              <a:gd name="T81" fmla="*/ 107950 h 230"/>
              <a:gd name="T82" fmla="*/ 852488 w 1944"/>
              <a:gd name="T83" fmla="*/ 122238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9" name="Freeform 7"/>
          <p:cNvSpPr>
            <a:spLocks/>
          </p:cNvSpPr>
          <p:nvPr/>
        </p:nvSpPr>
        <p:spPr bwMode="auto">
          <a:xfrm>
            <a:off x="5057775" y="358775"/>
            <a:ext cx="193675" cy="649288"/>
          </a:xfrm>
          <a:custGeom>
            <a:avLst/>
            <a:gdLst>
              <a:gd name="T0" fmla="*/ 130175 w 122"/>
              <a:gd name="T1" fmla="*/ 15875 h 409"/>
              <a:gd name="T2" fmla="*/ 119063 w 122"/>
              <a:gd name="T3" fmla="*/ 63500 h 409"/>
              <a:gd name="T4" fmla="*/ 192088 w 122"/>
              <a:gd name="T5" fmla="*/ 69850 h 409"/>
              <a:gd name="T6" fmla="*/ 163513 w 122"/>
              <a:gd name="T7" fmla="*/ 155575 h 409"/>
              <a:gd name="T8" fmla="*/ 166688 w 122"/>
              <a:gd name="T9" fmla="*/ 222250 h 409"/>
              <a:gd name="T10" fmla="*/ 184150 w 122"/>
              <a:gd name="T11" fmla="*/ 279400 h 409"/>
              <a:gd name="T12" fmla="*/ 153988 w 122"/>
              <a:gd name="T13" fmla="*/ 339725 h 409"/>
              <a:gd name="T14" fmla="*/ 142875 w 122"/>
              <a:gd name="T15" fmla="*/ 400050 h 409"/>
              <a:gd name="T16" fmla="*/ 130175 w 122"/>
              <a:gd name="T17" fmla="*/ 460375 h 409"/>
              <a:gd name="T18" fmla="*/ 104775 w 122"/>
              <a:gd name="T19" fmla="*/ 501650 h 409"/>
              <a:gd name="T20" fmla="*/ 80963 w 122"/>
              <a:gd name="T21" fmla="*/ 542925 h 409"/>
              <a:gd name="T22" fmla="*/ 50800 w 122"/>
              <a:gd name="T23" fmla="*/ 584200 h 409"/>
              <a:gd name="T24" fmla="*/ 33338 w 122"/>
              <a:gd name="T25" fmla="*/ 612775 h 409"/>
              <a:gd name="T26" fmla="*/ 0 w 122"/>
              <a:gd name="T27" fmla="*/ 647700 h 409"/>
              <a:gd name="T28" fmla="*/ 19050 w 122"/>
              <a:gd name="T29" fmla="*/ 584200 h 409"/>
              <a:gd name="T30" fmla="*/ 60325 w 122"/>
              <a:gd name="T31" fmla="*/ 539750 h 409"/>
              <a:gd name="T32" fmla="*/ 53975 w 122"/>
              <a:gd name="T33" fmla="*/ 488950 h 409"/>
              <a:gd name="T34" fmla="*/ 92075 w 122"/>
              <a:gd name="T35" fmla="*/ 425450 h 409"/>
              <a:gd name="T36" fmla="*/ 112713 w 122"/>
              <a:gd name="T37" fmla="*/ 349250 h 409"/>
              <a:gd name="T38" fmla="*/ 101600 w 122"/>
              <a:gd name="T39" fmla="*/ 276225 h 409"/>
              <a:gd name="T40" fmla="*/ 109538 w 122"/>
              <a:gd name="T41" fmla="*/ 215900 h 409"/>
              <a:gd name="T42" fmla="*/ 101600 w 122"/>
              <a:gd name="T43" fmla="*/ 174625 h 409"/>
              <a:gd name="T44" fmla="*/ 47625 w 122"/>
              <a:gd name="T45" fmla="*/ 92075 h 409"/>
              <a:gd name="T46" fmla="*/ 15875 w 122"/>
              <a:gd name="T47" fmla="*/ 9525 h 409"/>
              <a:gd name="T48" fmla="*/ 125413 w 122"/>
              <a:gd name="T49" fmla="*/ 0 h 409"/>
              <a:gd name="T50" fmla="*/ 130175 w 122"/>
              <a:gd name="T51" fmla="*/ 15875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10" name="Freeform 8"/>
          <p:cNvSpPr>
            <a:spLocks/>
          </p:cNvSpPr>
          <p:nvPr/>
        </p:nvSpPr>
        <p:spPr bwMode="auto">
          <a:xfrm>
            <a:off x="3052763" y="4763"/>
            <a:ext cx="3092450" cy="642937"/>
          </a:xfrm>
          <a:custGeom>
            <a:avLst/>
            <a:gdLst>
              <a:gd name="T0" fmla="*/ 0 w 1948"/>
              <a:gd name="T1" fmla="*/ 642937 h 405"/>
              <a:gd name="T2" fmla="*/ 12700 w 1948"/>
              <a:gd name="T3" fmla="*/ 377825 h 405"/>
              <a:gd name="T4" fmla="*/ 58738 w 1948"/>
              <a:gd name="T5" fmla="*/ 315912 h 405"/>
              <a:gd name="T6" fmla="*/ 139700 w 1948"/>
              <a:gd name="T7" fmla="*/ 355600 h 405"/>
              <a:gd name="T8" fmla="*/ 214313 w 1948"/>
              <a:gd name="T9" fmla="*/ 309562 h 405"/>
              <a:gd name="T10" fmla="*/ 293688 w 1948"/>
              <a:gd name="T11" fmla="*/ 352425 h 405"/>
              <a:gd name="T12" fmla="*/ 384175 w 1948"/>
              <a:gd name="T13" fmla="*/ 352425 h 405"/>
              <a:gd name="T14" fmla="*/ 523875 w 1948"/>
              <a:gd name="T15" fmla="*/ 334962 h 405"/>
              <a:gd name="T16" fmla="*/ 627063 w 1948"/>
              <a:gd name="T17" fmla="*/ 295275 h 405"/>
              <a:gd name="T18" fmla="*/ 727075 w 1948"/>
              <a:gd name="T19" fmla="*/ 334962 h 405"/>
              <a:gd name="T20" fmla="*/ 785813 w 1948"/>
              <a:gd name="T21" fmla="*/ 347662 h 405"/>
              <a:gd name="T22" fmla="*/ 909638 w 1948"/>
              <a:gd name="T23" fmla="*/ 333375 h 405"/>
              <a:gd name="T24" fmla="*/ 1130300 w 1948"/>
              <a:gd name="T25" fmla="*/ 292100 h 405"/>
              <a:gd name="T26" fmla="*/ 1255713 w 1948"/>
              <a:gd name="T27" fmla="*/ 196850 h 405"/>
              <a:gd name="T28" fmla="*/ 1231900 w 1948"/>
              <a:gd name="T29" fmla="*/ 287337 h 405"/>
              <a:gd name="T30" fmla="*/ 1336675 w 1948"/>
              <a:gd name="T31" fmla="*/ 322262 h 405"/>
              <a:gd name="T32" fmla="*/ 1408113 w 1948"/>
              <a:gd name="T33" fmla="*/ 385762 h 405"/>
              <a:gd name="T34" fmla="*/ 1474788 w 1948"/>
              <a:gd name="T35" fmla="*/ 436562 h 405"/>
              <a:gd name="T36" fmla="*/ 1516063 w 1948"/>
              <a:gd name="T37" fmla="*/ 436562 h 405"/>
              <a:gd name="T38" fmla="*/ 1462088 w 1948"/>
              <a:gd name="T39" fmla="*/ 354012 h 405"/>
              <a:gd name="T40" fmla="*/ 1411288 w 1948"/>
              <a:gd name="T41" fmla="*/ 247650 h 405"/>
              <a:gd name="T42" fmla="*/ 1376363 w 1948"/>
              <a:gd name="T43" fmla="*/ 193675 h 405"/>
              <a:gd name="T44" fmla="*/ 1444625 w 1948"/>
              <a:gd name="T45" fmla="*/ 142875 h 405"/>
              <a:gd name="T46" fmla="*/ 1347788 w 1948"/>
              <a:gd name="T47" fmla="*/ 127000 h 405"/>
              <a:gd name="T48" fmla="*/ 1509713 w 1948"/>
              <a:gd name="T49" fmla="*/ 92075 h 405"/>
              <a:gd name="T50" fmla="*/ 1701800 w 1948"/>
              <a:gd name="T51" fmla="*/ 123825 h 405"/>
              <a:gd name="T52" fmla="*/ 1812925 w 1948"/>
              <a:gd name="T53" fmla="*/ 136525 h 405"/>
              <a:gd name="T54" fmla="*/ 1944688 w 1948"/>
              <a:gd name="T55" fmla="*/ 260350 h 405"/>
              <a:gd name="T56" fmla="*/ 2084388 w 1948"/>
              <a:gd name="T57" fmla="*/ 339725 h 405"/>
              <a:gd name="T58" fmla="*/ 2212975 w 1948"/>
              <a:gd name="T59" fmla="*/ 344487 h 405"/>
              <a:gd name="T60" fmla="*/ 2335213 w 1948"/>
              <a:gd name="T61" fmla="*/ 309562 h 405"/>
              <a:gd name="T62" fmla="*/ 2408238 w 1948"/>
              <a:gd name="T63" fmla="*/ 339725 h 405"/>
              <a:gd name="T64" fmla="*/ 2468563 w 1948"/>
              <a:gd name="T65" fmla="*/ 314325 h 405"/>
              <a:gd name="T66" fmla="*/ 2552700 w 1948"/>
              <a:gd name="T67" fmla="*/ 355600 h 405"/>
              <a:gd name="T68" fmla="*/ 2620963 w 1948"/>
              <a:gd name="T69" fmla="*/ 352425 h 405"/>
              <a:gd name="T70" fmla="*/ 2676525 w 1948"/>
              <a:gd name="T71" fmla="*/ 315912 h 405"/>
              <a:gd name="T72" fmla="*/ 2765425 w 1948"/>
              <a:gd name="T73" fmla="*/ 357187 h 405"/>
              <a:gd name="T74" fmla="*/ 2840038 w 1948"/>
              <a:gd name="T75" fmla="*/ 339725 h 405"/>
              <a:gd name="T76" fmla="*/ 2905125 w 1948"/>
              <a:gd name="T77" fmla="*/ 363537 h 405"/>
              <a:gd name="T78" fmla="*/ 3013075 w 1948"/>
              <a:gd name="T79" fmla="*/ 334962 h 405"/>
              <a:gd name="T80" fmla="*/ 3073400 w 1948"/>
              <a:gd name="T81" fmla="*/ 403225 h 405"/>
              <a:gd name="T82" fmla="*/ 3092450 w 1948"/>
              <a:gd name="T83" fmla="*/ 377825 h 405"/>
              <a:gd name="T84" fmla="*/ 3079750 w 1948"/>
              <a:gd name="T85" fmla="*/ 269875 h 405"/>
              <a:gd name="T86" fmla="*/ 2986088 w 1948"/>
              <a:gd name="T87" fmla="*/ 222250 h 405"/>
              <a:gd name="T88" fmla="*/ 2868613 w 1948"/>
              <a:gd name="T89" fmla="*/ 241300 h 405"/>
              <a:gd name="T90" fmla="*/ 2765425 w 1948"/>
              <a:gd name="T91" fmla="*/ 222250 h 405"/>
              <a:gd name="T92" fmla="*/ 2616200 w 1948"/>
              <a:gd name="T93" fmla="*/ 225425 h 405"/>
              <a:gd name="T94" fmla="*/ 2508250 w 1948"/>
              <a:gd name="T95" fmla="*/ 222250 h 405"/>
              <a:gd name="T96" fmla="*/ 2403475 w 1948"/>
              <a:gd name="T97" fmla="*/ 230187 h 405"/>
              <a:gd name="T98" fmla="*/ 2289175 w 1948"/>
              <a:gd name="T99" fmla="*/ 230187 h 405"/>
              <a:gd name="T100" fmla="*/ 2166938 w 1948"/>
              <a:gd name="T101" fmla="*/ 231775 h 405"/>
              <a:gd name="T102" fmla="*/ 2079625 w 1948"/>
              <a:gd name="T103" fmla="*/ 230187 h 405"/>
              <a:gd name="T104" fmla="*/ 1974850 w 1948"/>
              <a:gd name="T105" fmla="*/ 161925 h 405"/>
              <a:gd name="T106" fmla="*/ 1830388 w 1948"/>
              <a:gd name="T107" fmla="*/ 61912 h 405"/>
              <a:gd name="T108" fmla="*/ 1600200 w 1948"/>
              <a:gd name="T109" fmla="*/ 0 h 405"/>
              <a:gd name="T110" fmla="*/ 1303338 w 1948"/>
              <a:gd name="T111" fmla="*/ 49212 h 405"/>
              <a:gd name="T112" fmla="*/ 1073150 w 1948"/>
              <a:gd name="T113" fmla="*/ 206375 h 405"/>
              <a:gd name="T114" fmla="*/ 885825 w 1948"/>
              <a:gd name="T115" fmla="*/ 241300 h 405"/>
              <a:gd name="T116" fmla="*/ 627063 w 1948"/>
              <a:gd name="T117" fmla="*/ 233362 h 405"/>
              <a:gd name="T118" fmla="*/ 371475 w 1948"/>
              <a:gd name="T119" fmla="*/ 233362 h 405"/>
              <a:gd name="T120" fmla="*/ 80963 w 1948"/>
              <a:gd name="T121" fmla="*/ 225425 h 405"/>
              <a:gd name="T122" fmla="*/ 6350 w 1948"/>
              <a:gd name="T123" fmla="*/ 273050 h 405"/>
              <a:gd name="T124" fmla="*/ 0 w 1948"/>
              <a:gd name="T125" fmla="*/ 430212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11" name="Freeform 9"/>
          <p:cNvSpPr>
            <a:spLocks/>
          </p:cNvSpPr>
          <p:nvPr/>
        </p:nvSpPr>
        <p:spPr bwMode="auto">
          <a:xfrm>
            <a:off x="3981450" y="334963"/>
            <a:ext cx="142875" cy="638175"/>
          </a:xfrm>
          <a:custGeom>
            <a:avLst/>
            <a:gdLst>
              <a:gd name="T0" fmla="*/ 33338 w 90"/>
              <a:gd name="T1" fmla="*/ 15875 h 402"/>
              <a:gd name="T2" fmla="*/ 44450 w 90"/>
              <a:gd name="T3" fmla="*/ 63500 h 402"/>
              <a:gd name="T4" fmla="*/ 33338 w 90"/>
              <a:gd name="T5" fmla="*/ 85725 h 402"/>
              <a:gd name="T6" fmla="*/ 15875 w 90"/>
              <a:gd name="T7" fmla="*/ 157163 h 402"/>
              <a:gd name="T8" fmla="*/ 3175 w 90"/>
              <a:gd name="T9" fmla="*/ 219075 h 402"/>
              <a:gd name="T10" fmla="*/ 0 w 90"/>
              <a:gd name="T11" fmla="*/ 274638 h 402"/>
              <a:gd name="T12" fmla="*/ 12700 w 90"/>
              <a:gd name="T13" fmla="*/ 341313 h 402"/>
              <a:gd name="T14" fmla="*/ 20638 w 90"/>
              <a:gd name="T15" fmla="*/ 406400 h 402"/>
              <a:gd name="T16" fmla="*/ 33338 w 90"/>
              <a:gd name="T17" fmla="*/ 468313 h 402"/>
              <a:gd name="T18" fmla="*/ 68263 w 90"/>
              <a:gd name="T19" fmla="*/ 506413 h 402"/>
              <a:gd name="T20" fmla="*/ 82550 w 90"/>
              <a:gd name="T21" fmla="*/ 552450 h 402"/>
              <a:gd name="T22" fmla="*/ 112713 w 90"/>
              <a:gd name="T23" fmla="*/ 593725 h 402"/>
              <a:gd name="T24" fmla="*/ 141288 w 90"/>
              <a:gd name="T25" fmla="*/ 636588 h 402"/>
              <a:gd name="T26" fmla="*/ 130175 w 90"/>
              <a:gd name="T27" fmla="*/ 596900 h 402"/>
              <a:gd name="T28" fmla="*/ 103188 w 90"/>
              <a:gd name="T29" fmla="*/ 549275 h 402"/>
              <a:gd name="T30" fmla="*/ 109538 w 90"/>
              <a:gd name="T31" fmla="*/ 496888 h 402"/>
              <a:gd name="T32" fmla="*/ 71438 w 90"/>
              <a:gd name="T33" fmla="*/ 431800 h 402"/>
              <a:gd name="T34" fmla="*/ 36513 w 90"/>
              <a:gd name="T35" fmla="*/ 354013 h 402"/>
              <a:gd name="T36" fmla="*/ 30163 w 90"/>
              <a:gd name="T37" fmla="*/ 238125 h 402"/>
              <a:gd name="T38" fmla="*/ 44450 w 90"/>
              <a:gd name="T39" fmla="*/ 163513 h 402"/>
              <a:gd name="T40" fmla="*/ 65088 w 90"/>
              <a:gd name="T41" fmla="*/ 85725 h 402"/>
              <a:gd name="T42" fmla="*/ 68263 w 90"/>
              <a:gd name="T43" fmla="*/ 31750 h 402"/>
              <a:gd name="T44" fmla="*/ 36513 w 90"/>
              <a:gd name="T45" fmla="*/ 0 h 402"/>
              <a:gd name="T46" fmla="*/ 33338 w 90"/>
              <a:gd name="T47" fmla="*/ 15875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grpSp>
        <p:nvGrpSpPr>
          <p:cNvPr id="12" name="Group 10"/>
          <p:cNvGrpSpPr>
            <a:grpSpLocks/>
          </p:cNvGrpSpPr>
          <p:nvPr/>
        </p:nvGrpSpPr>
        <p:grpSpPr bwMode="auto">
          <a:xfrm>
            <a:off x="134938" y="209550"/>
            <a:ext cx="2808287" cy="844550"/>
            <a:chOff x="85" y="132"/>
            <a:chExt cx="1769" cy="532"/>
          </a:xfrm>
        </p:grpSpPr>
        <p:sp>
          <p:nvSpPr>
            <p:cNvPr id="13" name="Freeform 11"/>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14" name="Freeform 12"/>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15" name="Freeform 13"/>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16" name="Freeform 14"/>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17" name="Freeform 15"/>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grpSp>
      <p:grpSp>
        <p:nvGrpSpPr>
          <p:cNvPr id="18" name="Group 16"/>
          <p:cNvGrpSpPr>
            <a:grpSpLocks/>
          </p:cNvGrpSpPr>
          <p:nvPr/>
        </p:nvGrpSpPr>
        <p:grpSpPr bwMode="auto">
          <a:xfrm>
            <a:off x="6243638" y="222250"/>
            <a:ext cx="2795587" cy="866775"/>
            <a:chOff x="3933" y="140"/>
            <a:chExt cx="1761" cy="546"/>
          </a:xfrm>
        </p:grpSpPr>
        <p:sp>
          <p:nvSpPr>
            <p:cNvPr id="19" name="Freeform 17"/>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20" name="Freeform 18"/>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21" name="Freeform 19"/>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22" name="Freeform 20"/>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23" name="Freeform 21"/>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grpSp>
      <p:sp>
        <p:nvSpPr>
          <p:cNvPr id="173078" name="Rectangle 22"/>
          <p:cNvSpPr>
            <a:spLocks noGrp="1" noChangeArrowheads="1"/>
          </p:cNvSpPr>
          <p:nvPr>
            <p:ph type="ctrTitle" sz="quarter"/>
          </p:nvPr>
        </p:nvSpPr>
        <p:spPr>
          <a:xfrm>
            <a:off x="685800" y="2286000"/>
            <a:ext cx="7772400" cy="1143000"/>
          </a:xfrm>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40" tIns="45720" rIns="91440" bIns="45720"/>
          <a:lstStyle>
            <a:lvl1pPr>
              <a:defRPr/>
            </a:lvl1pPr>
          </a:lstStyle>
          <a:p>
            <a:pPr lvl="0"/>
            <a:r>
              <a:rPr lang="en-US" altLang="zh-CN" noProof="0"/>
              <a:t>Click to edit Master title style</a:t>
            </a:r>
          </a:p>
        </p:txBody>
      </p:sp>
      <p:sp>
        <p:nvSpPr>
          <p:cNvPr id="173079" name="Rectangle 23"/>
          <p:cNvSpPr>
            <a:spLocks noGrp="1" noChangeArrowheads="1"/>
          </p:cNvSpPr>
          <p:nvPr>
            <p:ph type="subTitle" sz="quarter" idx="1"/>
          </p:nvPr>
        </p:nvSpPr>
        <p:spPr>
          <a:xfrm>
            <a:off x="1371600" y="3886200"/>
            <a:ext cx="6400800" cy="1752600"/>
          </a:xfrm>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40" tIns="45720" rIns="91440" bIns="45720"/>
          <a:lstStyle>
            <a:lvl1pPr marL="0" indent="0" algn="ctr">
              <a:buFont typeface="Wingdings" charset="0"/>
              <a:buNone/>
              <a:defRPr/>
            </a:lvl1pPr>
          </a:lstStyle>
          <a:p>
            <a:pPr lvl="0"/>
            <a:r>
              <a:rPr lang="en-US" altLang="zh-CN" noProof="0"/>
              <a:t>Click to edit Master subtitle style</a:t>
            </a:r>
          </a:p>
        </p:txBody>
      </p:sp>
      <p:sp>
        <p:nvSpPr>
          <p:cNvPr id="24" name="Rectangle 24"/>
          <p:cNvSpPr>
            <a:spLocks noGrp="1" noChangeArrowheads="1"/>
          </p:cNvSpPr>
          <p:nvPr>
            <p:ph type="dt" sz="quarter"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solidFill>
                <a:srgbClr val="FFFFCC"/>
              </a:solidFill>
            </a:endParaRPr>
          </a:p>
        </p:txBody>
      </p:sp>
      <p:sp>
        <p:nvSpPr>
          <p:cNvPr id="25" name="Rectangle 25"/>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solidFill>
                <a:srgbClr val="FFFFCC"/>
              </a:solidFill>
            </a:endParaRPr>
          </a:p>
        </p:txBody>
      </p:sp>
      <p:sp>
        <p:nvSpPr>
          <p:cNvPr id="26" name="Rectangle 26"/>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34142036-AB3C-4051-B960-5FF87F5DEF6F}"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8447272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539750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558559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046059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763972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851424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645634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948352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329963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014840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11602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5" name="Rectangle 25"/>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6" name="Rectangle 26"/>
          <p:cNvSpPr>
            <a:spLocks noGrp="1" noChangeArrowheads="1"/>
          </p:cNvSpPr>
          <p:nvPr>
            <p:ph type="sldNum" sz="quarter" idx="12"/>
          </p:nvPr>
        </p:nvSpPr>
        <p:spPr>
          <a:ln/>
        </p:spPr>
        <p:txBody>
          <a:bodyPr/>
          <a:lstStyle>
            <a:lvl1pPr>
              <a:defRPr/>
            </a:lvl1pPr>
          </a:lstStyle>
          <a:p>
            <a:fld id="{12307C94-8459-4AE8-B453-EE5BD94D57E1}"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231732616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218938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781278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284550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072172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403" tIns="45702" rIns="91403" bIns="45702"/>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E0F127E6-51E4-BA46-B30F-2F8CC95F19E0}" type="datetimeFigureOut">
              <a:rPr lang="en-US"/>
              <a:pPr>
                <a:defRPr/>
              </a:pPr>
              <a:t>7/18/24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23741629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7F673C14-D815-C74A-BD1C-3D557E1462AA}" type="datetimeFigureOut">
              <a:rPr lang="en-US"/>
              <a:pPr>
                <a:defRPr/>
              </a:pPr>
              <a:t>7/18/24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292230877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03" tIns="45702" rIns="91403" bIns="45702"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B99FAB22-4309-FC43-AD56-AFD1DB6505A9}" type="datetimeFigureOut">
              <a:rPr lang="en-US"/>
              <a:pPr>
                <a:defRPr/>
              </a:pPr>
              <a:t>7/18/24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54780425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DD0170A7-191B-DD48-9581-99F912E40866}" type="datetimeFigureOut">
              <a:rPr lang="en-US"/>
              <a:pPr>
                <a:defRPr/>
              </a:pPr>
              <a:t>7/18/24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416185287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4828C379-4D5E-044E-9F32-B57A48639DC7}" type="datetimeFigureOut">
              <a:rPr lang="en-US"/>
              <a:pPr>
                <a:defRPr/>
              </a:pPr>
              <a:t>7/18/24</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278466198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CA4EA26E-1306-C944-804B-14062AEB3AAB}" type="datetimeFigureOut">
              <a:rPr lang="en-US"/>
              <a:pPr>
                <a:defRPr/>
              </a:pPr>
              <a:t>7/18/24</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28258699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5" name="Rectangle 25"/>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6" name="Rectangle 26"/>
          <p:cNvSpPr>
            <a:spLocks noGrp="1" noChangeArrowheads="1"/>
          </p:cNvSpPr>
          <p:nvPr>
            <p:ph type="sldNum" sz="quarter" idx="12"/>
          </p:nvPr>
        </p:nvSpPr>
        <p:spPr>
          <a:ln/>
        </p:spPr>
        <p:txBody>
          <a:bodyPr/>
          <a:lstStyle>
            <a:lvl1pPr>
              <a:defRPr/>
            </a:lvl1pPr>
          </a:lstStyle>
          <a:p>
            <a:fld id="{B160E354-7A3B-435C-AB3A-62C4B81C0AE3}"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419744805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145A1908-E6C0-6340-8BBD-3954B56DF97B}" type="datetimeFigureOut">
              <a:rPr lang="en-US"/>
              <a:pPr>
                <a:defRPr/>
              </a:pPr>
              <a:t>7/18/24</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310255038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a:prstGeom prst="rect">
            <a:avLst/>
          </a:prstGeom>
        </p:spPr>
        <p:txBody>
          <a:bodyPr lIns="91403" tIns="45702" rIns="91403" bIns="4570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5B011711-D5FB-6E42-A492-4BEB737AD9FE}" type="datetimeFigureOut">
              <a:rPr lang="en-US"/>
              <a:pPr>
                <a:defRPr/>
              </a:pPr>
              <a:t>7/18/24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147481280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03" tIns="45702" rIns="91403" bIns="45702"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3D23BB7-CCE3-C541-9FD2-DE164E1FFCA8}" type="datetimeFigureOut">
              <a:rPr lang="en-US"/>
              <a:pPr>
                <a:defRPr/>
              </a:pPr>
              <a:t>7/18/24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173442025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FECC57E7-CFEA-A140-A707-19AD192DE053}" type="datetimeFigureOut">
              <a:rPr lang="en-US"/>
              <a:pPr>
                <a:defRPr/>
              </a:pPr>
              <a:t>7/18/24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77124356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83BDBE98-D4B3-8448-B808-07A865795CE0}" type="datetimeFigureOut">
              <a:rPr lang="en-US"/>
              <a:pPr>
                <a:defRPr/>
              </a:pPr>
              <a:t>7/18/24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267076346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836412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987389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951402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073328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87424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6" name="Rectangle 25"/>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7" name="Rectangle 26"/>
          <p:cNvSpPr>
            <a:spLocks noGrp="1" noChangeArrowheads="1"/>
          </p:cNvSpPr>
          <p:nvPr>
            <p:ph type="sldNum" sz="quarter" idx="12"/>
          </p:nvPr>
        </p:nvSpPr>
        <p:spPr>
          <a:ln/>
        </p:spPr>
        <p:txBody>
          <a:bodyPr/>
          <a:lstStyle>
            <a:lvl1pPr>
              <a:defRPr/>
            </a:lvl1pPr>
          </a:lstStyle>
          <a:p>
            <a:fld id="{429152DB-4332-42A4-A72B-682B3221E1A6}"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291421243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521021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071662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913853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340277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558088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102762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26191638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350326687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276040705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27113495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8" name="Rectangle 25"/>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9" name="Rectangle 26"/>
          <p:cNvSpPr>
            <a:spLocks noGrp="1" noChangeArrowheads="1"/>
          </p:cNvSpPr>
          <p:nvPr>
            <p:ph type="sldNum" sz="quarter" idx="12"/>
          </p:nvPr>
        </p:nvSpPr>
        <p:spPr>
          <a:ln/>
        </p:spPr>
        <p:txBody>
          <a:bodyPr/>
          <a:lstStyle>
            <a:lvl1pPr>
              <a:defRPr/>
            </a:lvl1pPr>
          </a:lstStyle>
          <a:p>
            <a:fld id="{6EA021E7-B81D-4266-B854-D5B7925FCD0D}"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122180858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98560072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394605025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429348323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282742716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330550036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59832796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113945878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6350715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25952123"/>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81045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endParaRPr lang="en-US" altLang="en-US"/>
          </a:p>
        </p:txBody>
      </p:sp>
      <p:sp>
        <p:nvSpPr>
          <p:cNvPr id="5" name="Footer Placeholder 4"/>
          <p:cNvSpPr>
            <a:spLocks noGrp="1"/>
          </p:cNvSpPr>
          <p:nvPr>
            <p:ph type="ftr" sz="quarter" idx="11"/>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endParaRPr lang="en-US" altLang="en-US"/>
          </a:p>
        </p:txBody>
      </p:sp>
      <p:sp>
        <p:nvSpPr>
          <p:cNvPr id="6" name="Slide Number Placeholder 5"/>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fld id="{EE1921AE-E142-482A-98E9-AEABF189B197}" type="slidenum">
              <a:rPr lang="en-US" altLang="en-US"/>
              <a:pPr/>
              <a:t>‹#›</a:t>
            </a:fld>
            <a:endParaRPr lang="en-US" altLang="en-US"/>
          </a:p>
        </p:txBody>
      </p:sp>
    </p:spTree>
    <p:extLst>
      <p:ext uri="{BB962C8B-B14F-4D97-AF65-F5344CB8AC3E}">
        <p14:creationId xmlns:p14="http://schemas.microsoft.com/office/powerpoint/2010/main" val="33573783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4" name="Rectangle 25"/>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5" name="Rectangle 26"/>
          <p:cNvSpPr>
            <a:spLocks noGrp="1" noChangeArrowheads="1"/>
          </p:cNvSpPr>
          <p:nvPr>
            <p:ph type="sldNum" sz="quarter" idx="12"/>
          </p:nvPr>
        </p:nvSpPr>
        <p:spPr>
          <a:ln/>
        </p:spPr>
        <p:txBody>
          <a:bodyPr/>
          <a:lstStyle>
            <a:lvl1pPr>
              <a:defRPr/>
            </a:lvl1pPr>
          </a:lstStyle>
          <a:p>
            <a:fld id="{BB4277CE-EAC2-4DFE-AC7D-6E76E240AEC0}"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423953324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5234483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1081204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6578253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3969551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3558444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9501330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0508637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6364918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122597102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8106981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3" name="Rectangle 25"/>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4" name="Rectangle 26"/>
          <p:cNvSpPr>
            <a:spLocks noGrp="1" noChangeArrowheads="1"/>
          </p:cNvSpPr>
          <p:nvPr>
            <p:ph type="sldNum" sz="quarter" idx="12"/>
          </p:nvPr>
        </p:nvSpPr>
        <p:spPr>
          <a:ln/>
        </p:spPr>
        <p:txBody>
          <a:bodyPr/>
          <a:lstStyle>
            <a:lvl1pPr>
              <a:defRPr/>
            </a:lvl1pPr>
          </a:lstStyle>
          <a:p>
            <a:fld id="{267A41C2-440B-4DC3-8589-D8B8E6021080}"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146528075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107687104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3161791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31253878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247585942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396457728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323516331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61198578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35243925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483183117"/>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07783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6" name="Rectangle 25"/>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7" name="Rectangle 26"/>
          <p:cNvSpPr>
            <a:spLocks noGrp="1" noChangeArrowheads="1"/>
          </p:cNvSpPr>
          <p:nvPr>
            <p:ph type="sldNum" sz="quarter" idx="12"/>
          </p:nvPr>
        </p:nvSpPr>
        <p:spPr>
          <a:ln/>
        </p:spPr>
        <p:txBody>
          <a:bodyPr/>
          <a:lstStyle>
            <a:lvl1pPr>
              <a:defRPr/>
            </a:lvl1pPr>
          </a:lstStyle>
          <a:p>
            <a:fld id="{46CDAD1E-FCDB-4B63-BB41-37AC24736487}"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36141689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237838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919866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596228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923649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007306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024138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432043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783795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28129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77270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6" name="Rectangle 25"/>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7" name="Rectangle 26"/>
          <p:cNvSpPr>
            <a:spLocks noGrp="1" noChangeArrowheads="1"/>
          </p:cNvSpPr>
          <p:nvPr>
            <p:ph type="sldNum" sz="quarter" idx="12"/>
          </p:nvPr>
        </p:nvSpPr>
        <p:spPr>
          <a:ln/>
        </p:spPr>
        <p:txBody>
          <a:bodyPr/>
          <a:lstStyle>
            <a:lvl1pPr>
              <a:defRPr/>
            </a:lvl1pPr>
          </a:lstStyle>
          <a:p>
            <a:fld id="{0A8D6D09-EBBB-4B3E-8F01-15172AEED604}"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182349367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6722867"/>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DCFBC9-6C76-1A4C-A68F-50AEC8D7784F}" type="slidenum">
              <a:rPr lang="en-US"/>
              <a:pPr>
                <a:defRPr/>
              </a:pPr>
              <a:t>‹#›</a:t>
            </a:fld>
            <a:endParaRPr lang="en-US"/>
          </a:p>
        </p:txBody>
      </p:sp>
    </p:spTree>
    <p:extLst>
      <p:ext uri="{BB962C8B-B14F-4D97-AF65-F5344CB8AC3E}">
        <p14:creationId xmlns:p14="http://schemas.microsoft.com/office/powerpoint/2010/main" val="134985458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AA91A8-189E-D64D-BF78-33D1B5FB8F28}" type="slidenum">
              <a:rPr lang="en-US"/>
              <a:pPr>
                <a:defRPr/>
              </a:pPr>
              <a:t>‹#›</a:t>
            </a:fld>
            <a:endParaRPr lang="en-US"/>
          </a:p>
        </p:txBody>
      </p:sp>
    </p:spTree>
    <p:extLst>
      <p:ext uri="{BB962C8B-B14F-4D97-AF65-F5344CB8AC3E}">
        <p14:creationId xmlns:p14="http://schemas.microsoft.com/office/powerpoint/2010/main" val="175366720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FCEABF-8CCE-0C40-AD2B-F743F9904F37}" type="slidenum">
              <a:rPr lang="en-US"/>
              <a:pPr>
                <a:defRPr/>
              </a:pPr>
              <a:t>‹#›</a:t>
            </a:fld>
            <a:endParaRPr lang="en-US"/>
          </a:p>
        </p:txBody>
      </p:sp>
    </p:spTree>
    <p:extLst>
      <p:ext uri="{BB962C8B-B14F-4D97-AF65-F5344CB8AC3E}">
        <p14:creationId xmlns:p14="http://schemas.microsoft.com/office/powerpoint/2010/main" val="345387653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BF841B1-AA5B-E145-8133-808329DA235F}" type="slidenum">
              <a:rPr lang="en-US"/>
              <a:pPr>
                <a:defRPr/>
              </a:pPr>
              <a:t>‹#›</a:t>
            </a:fld>
            <a:endParaRPr lang="en-US"/>
          </a:p>
        </p:txBody>
      </p:sp>
    </p:spTree>
    <p:extLst>
      <p:ext uri="{BB962C8B-B14F-4D97-AF65-F5344CB8AC3E}">
        <p14:creationId xmlns:p14="http://schemas.microsoft.com/office/powerpoint/2010/main" val="3876369391"/>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D8855AC-62F8-E742-B6AC-25A42CE20AB2}" type="slidenum">
              <a:rPr lang="en-US"/>
              <a:pPr>
                <a:defRPr/>
              </a:pPr>
              <a:t>‹#›</a:t>
            </a:fld>
            <a:endParaRPr lang="en-US"/>
          </a:p>
        </p:txBody>
      </p:sp>
    </p:spTree>
    <p:extLst>
      <p:ext uri="{BB962C8B-B14F-4D97-AF65-F5344CB8AC3E}">
        <p14:creationId xmlns:p14="http://schemas.microsoft.com/office/powerpoint/2010/main" val="349614350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A758C95-5938-FA4B-9321-B5650158C39D}" type="slidenum">
              <a:rPr lang="en-US"/>
              <a:pPr>
                <a:defRPr/>
              </a:pPr>
              <a:t>‹#›</a:t>
            </a:fld>
            <a:endParaRPr lang="en-US"/>
          </a:p>
        </p:txBody>
      </p:sp>
    </p:spTree>
    <p:extLst>
      <p:ext uri="{BB962C8B-B14F-4D97-AF65-F5344CB8AC3E}">
        <p14:creationId xmlns:p14="http://schemas.microsoft.com/office/powerpoint/2010/main" val="342902879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A0401BF-86C3-5C42-8276-64C1199C9276}" type="slidenum">
              <a:rPr lang="en-US"/>
              <a:pPr>
                <a:defRPr/>
              </a:pPr>
              <a:t>‹#›</a:t>
            </a:fld>
            <a:endParaRPr lang="en-US"/>
          </a:p>
        </p:txBody>
      </p:sp>
    </p:spTree>
    <p:extLst>
      <p:ext uri="{BB962C8B-B14F-4D97-AF65-F5344CB8AC3E}">
        <p14:creationId xmlns:p14="http://schemas.microsoft.com/office/powerpoint/2010/main" val="8272160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20BB768-E1B2-0841-9DE4-E42D3F5224F0}" type="slidenum">
              <a:rPr lang="en-US"/>
              <a:pPr>
                <a:defRPr/>
              </a:pPr>
              <a:t>‹#›</a:t>
            </a:fld>
            <a:endParaRPr lang="en-US"/>
          </a:p>
        </p:txBody>
      </p:sp>
    </p:spTree>
    <p:extLst>
      <p:ext uri="{BB962C8B-B14F-4D97-AF65-F5344CB8AC3E}">
        <p14:creationId xmlns:p14="http://schemas.microsoft.com/office/powerpoint/2010/main" val="192719340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4B754BA-DC0A-8E43-93FC-6DBA2B4A9715}" type="slidenum">
              <a:rPr lang="en-US"/>
              <a:pPr>
                <a:defRPr/>
              </a:pPr>
              <a:t>‹#›</a:t>
            </a:fld>
            <a:endParaRPr lang="en-US"/>
          </a:p>
        </p:txBody>
      </p:sp>
    </p:spTree>
    <p:extLst>
      <p:ext uri="{BB962C8B-B14F-4D97-AF65-F5344CB8AC3E}">
        <p14:creationId xmlns:p14="http://schemas.microsoft.com/office/powerpoint/2010/main" val="25927304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5" name="Rectangle 25"/>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6" name="Rectangle 26"/>
          <p:cNvSpPr>
            <a:spLocks noGrp="1" noChangeArrowheads="1"/>
          </p:cNvSpPr>
          <p:nvPr>
            <p:ph type="sldNum" sz="quarter" idx="12"/>
          </p:nvPr>
        </p:nvSpPr>
        <p:spPr>
          <a:ln/>
        </p:spPr>
        <p:txBody>
          <a:bodyPr/>
          <a:lstStyle>
            <a:lvl1pPr>
              <a:defRPr/>
            </a:lvl1pPr>
          </a:lstStyle>
          <a:p>
            <a:fld id="{B56CCA2E-6036-4F7F-8F2F-DAFF92D1B52A}"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320008631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5FD2B4-3DEE-0843-8DCD-F437BE8B5A9E}" type="slidenum">
              <a:rPr lang="en-US"/>
              <a:pPr>
                <a:defRPr/>
              </a:pPr>
              <a:t>‹#›</a:t>
            </a:fld>
            <a:endParaRPr lang="en-US"/>
          </a:p>
        </p:txBody>
      </p:sp>
    </p:spTree>
    <p:extLst>
      <p:ext uri="{BB962C8B-B14F-4D97-AF65-F5344CB8AC3E}">
        <p14:creationId xmlns:p14="http://schemas.microsoft.com/office/powerpoint/2010/main" val="206916809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E23DA4-76CC-A04C-9A4C-1467E8EA13FF}" type="slidenum">
              <a:rPr lang="en-US"/>
              <a:pPr>
                <a:defRPr/>
              </a:pPr>
              <a:t>‹#›</a:t>
            </a:fld>
            <a:endParaRPr lang="en-US"/>
          </a:p>
        </p:txBody>
      </p:sp>
    </p:spTree>
    <p:extLst>
      <p:ext uri="{BB962C8B-B14F-4D97-AF65-F5344CB8AC3E}">
        <p14:creationId xmlns:p14="http://schemas.microsoft.com/office/powerpoint/2010/main" val="428282709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0AE1011-7E7C-C740-A909-82F6038FA471}" type="slidenum">
              <a:rPr lang="en-US"/>
              <a:pPr>
                <a:defRPr/>
              </a:pPr>
              <a:t>‹#›</a:t>
            </a:fld>
            <a:endParaRPr lang="en-US"/>
          </a:p>
        </p:txBody>
      </p:sp>
    </p:spTree>
    <p:extLst>
      <p:ext uri="{BB962C8B-B14F-4D97-AF65-F5344CB8AC3E}">
        <p14:creationId xmlns:p14="http://schemas.microsoft.com/office/powerpoint/2010/main" val="418509537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Line 2"/>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p:spPr>
        <p:txBody>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3076" name="Rectangle 4"/>
          <p:cNvSpPr>
            <a:spLocks noGrp="1" noChangeArrowheads="1"/>
          </p:cNvSpPr>
          <p:nvPr>
            <p:ph type="ctrTitle" sz="quarter"/>
          </p:nvPr>
        </p:nvSpPr>
        <p:spPr>
          <a:xfrm>
            <a:off x="0" y="427038"/>
            <a:ext cx="9142413" cy="1524000"/>
          </a:xfrm>
        </p:spPr>
        <p:txBody>
          <a:bodyPr anchor="b"/>
          <a:lstStyle>
            <a:lvl1pPr>
              <a:lnSpc>
                <a:spcPct val="80000"/>
              </a:lnSpc>
              <a:defRPr sz="6000"/>
            </a:lvl1pPr>
          </a:lstStyle>
          <a:p>
            <a:r>
              <a:rPr lang="en-US" dirty="0"/>
              <a:t>Click to edit Master title style</a:t>
            </a:r>
          </a:p>
        </p:txBody>
      </p:sp>
      <p:sp>
        <p:nvSpPr>
          <p:cNvPr id="4" name="Rectangle 6"/>
          <p:cNvSpPr>
            <a:spLocks noGrp="1" noChangeArrowheads="1"/>
          </p:cNvSpPr>
          <p:nvPr>
            <p:ph type="dt" sz="quarter" idx="10"/>
          </p:nvPr>
        </p:nvSpPr>
        <p:spPr/>
        <p:txBody>
          <a:bodyPr/>
          <a:lstStyle>
            <a:lvl1pPr>
              <a:defRPr/>
            </a:lvl1pPr>
          </a:lstStyle>
          <a:p>
            <a:fld id="{0B07F29E-9447-4E2A-835B-291BBE73A2BA}" type="datetime1">
              <a:rPr lang="en-US"/>
              <a:pPr/>
              <a:t>7/18/24</a:t>
            </a:fld>
            <a:endParaRPr lang="en-US"/>
          </a:p>
        </p:txBody>
      </p:sp>
      <p:sp>
        <p:nvSpPr>
          <p:cNvPr id="5" name="Rectangle 7"/>
          <p:cNvSpPr>
            <a:spLocks noGrp="1" noChangeArrowheads="1"/>
          </p:cNvSpPr>
          <p:nvPr>
            <p:ph type="ftr" sz="quarter" idx="11"/>
          </p:nvPr>
        </p:nvSpPr>
        <p:spPr/>
        <p:txBody>
          <a:bodyPr/>
          <a:lstStyle>
            <a:lvl1pPr>
              <a:defRPr/>
            </a:lvl1pPr>
          </a:lstStyle>
          <a:p>
            <a:endParaRPr lang="en-US"/>
          </a:p>
        </p:txBody>
      </p:sp>
      <p:sp>
        <p:nvSpPr>
          <p:cNvPr id="6" name="Rectangle 8"/>
          <p:cNvSpPr>
            <a:spLocks noGrp="1" noChangeArrowheads="1"/>
          </p:cNvSpPr>
          <p:nvPr>
            <p:ph type="sldNum" sz="quarter" idx="12"/>
          </p:nvPr>
        </p:nvSpPr>
        <p:spPr/>
        <p:txBody>
          <a:bodyPr/>
          <a:lstStyle>
            <a:lvl1pPr>
              <a:defRPr/>
            </a:lvl1pPr>
          </a:lstStyle>
          <a:p>
            <a:fld id="{686FABE6-736B-49C1-89B7-8AB4479D9781}" type="slidenum">
              <a:rPr lang="en-US"/>
              <a:pPr/>
              <a:t>‹#›</a:t>
            </a:fld>
            <a:endParaRPr lang="en-US"/>
          </a:p>
        </p:txBody>
      </p:sp>
    </p:spTree>
    <p:extLst>
      <p:ext uri="{BB962C8B-B14F-4D97-AF65-F5344CB8AC3E}">
        <p14:creationId xmlns:p14="http://schemas.microsoft.com/office/powerpoint/2010/main" val="183177145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a:prstGeom prst="rect">
            <a:avLst/>
          </a:prstGeom>
        </p:spPr>
        <p:txBody>
          <a:bodyPr lIns="91275" tIns="45638" rIns="91275" bIns="45638"/>
          <a:lstStyle>
            <a:lvl1pPr marL="0" indent="0" algn="ctr">
              <a:buNone/>
              <a:defRPr>
                <a:solidFill>
                  <a:schemeClr val="tx1">
                    <a:tint val="75000"/>
                  </a:schemeClr>
                </a:solidFill>
              </a:defRPr>
            </a:lvl1pPr>
            <a:lvl2pPr marL="456411" indent="0" algn="ctr">
              <a:buNone/>
              <a:defRPr>
                <a:solidFill>
                  <a:schemeClr val="tx1">
                    <a:tint val="75000"/>
                  </a:schemeClr>
                </a:solidFill>
              </a:defRPr>
            </a:lvl2pPr>
            <a:lvl3pPr marL="912825" indent="0" algn="ctr">
              <a:buNone/>
              <a:defRPr>
                <a:solidFill>
                  <a:schemeClr val="tx1">
                    <a:tint val="75000"/>
                  </a:schemeClr>
                </a:solidFill>
              </a:defRPr>
            </a:lvl3pPr>
            <a:lvl4pPr marL="1369220" indent="0" algn="ctr">
              <a:buNone/>
              <a:defRPr>
                <a:solidFill>
                  <a:schemeClr val="tx1">
                    <a:tint val="75000"/>
                  </a:schemeClr>
                </a:solidFill>
              </a:defRPr>
            </a:lvl4pPr>
            <a:lvl5pPr marL="1825644" indent="0" algn="ctr">
              <a:buNone/>
              <a:defRPr>
                <a:solidFill>
                  <a:schemeClr val="tx1">
                    <a:tint val="75000"/>
                  </a:schemeClr>
                </a:solidFill>
              </a:defRPr>
            </a:lvl5pPr>
            <a:lvl6pPr marL="2282036" indent="0" algn="ctr">
              <a:buNone/>
              <a:defRPr>
                <a:solidFill>
                  <a:schemeClr val="tx1">
                    <a:tint val="75000"/>
                  </a:schemeClr>
                </a:solidFill>
              </a:defRPr>
            </a:lvl6pPr>
            <a:lvl7pPr marL="2738440" indent="0" algn="ctr">
              <a:buNone/>
              <a:defRPr>
                <a:solidFill>
                  <a:schemeClr val="tx1">
                    <a:tint val="75000"/>
                  </a:schemeClr>
                </a:solidFill>
              </a:defRPr>
            </a:lvl7pPr>
            <a:lvl8pPr marL="3194844" indent="0" algn="ctr">
              <a:buNone/>
              <a:defRPr>
                <a:solidFill>
                  <a:schemeClr val="tx1">
                    <a:tint val="75000"/>
                  </a:schemeClr>
                </a:solidFill>
              </a:defRPr>
            </a:lvl8pPr>
            <a:lvl9pPr marL="36512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7/18/24</a:t>
            </a:fld>
            <a:endParaRPr lang="en-US"/>
          </a:p>
        </p:txBody>
      </p:sp>
      <p:sp>
        <p:nvSpPr>
          <p:cNvPr id="5" name="Footer Placeholder 4"/>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2825" fontAlgn="base">
              <a:spcBef>
                <a:spcPct val="0"/>
              </a:spcBef>
              <a:spcAft>
                <a:spcPct val="0"/>
              </a:spcAft>
              <a:defRPr/>
            </a:lvl1pPr>
          </a:lstStyle>
          <a:p>
            <a:pPr>
              <a:defRPr/>
            </a:pPr>
            <a:fld id="{F3BED68A-7E4A-A74B-8308-E904635887AB}" type="slidenum">
              <a:rPr lang="en-US"/>
              <a:pPr>
                <a:defRPr/>
              </a:pPr>
              <a:t>‹#›</a:t>
            </a:fld>
            <a:endParaRPr lang="en-US"/>
          </a:p>
        </p:txBody>
      </p:sp>
    </p:spTree>
    <p:extLst>
      <p:ext uri="{BB962C8B-B14F-4D97-AF65-F5344CB8AC3E}">
        <p14:creationId xmlns:p14="http://schemas.microsoft.com/office/powerpoint/2010/main" val="288879103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lIns="91275" tIns="45638" rIns="91275" bIns="4563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7/18/24</a:t>
            </a:fld>
            <a:endParaRPr lang="en-US"/>
          </a:p>
        </p:txBody>
      </p:sp>
      <p:sp>
        <p:nvSpPr>
          <p:cNvPr id="5" name="Footer Placeholder 4"/>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2825" fontAlgn="base">
              <a:spcBef>
                <a:spcPct val="0"/>
              </a:spcBef>
              <a:spcAft>
                <a:spcPct val="0"/>
              </a:spcAft>
              <a:defRPr/>
            </a:lvl1pPr>
          </a:lstStyle>
          <a:p>
            <a:pPr>
              <a:defRPr/>
            </a:pPr>
            <a:fld id="{8804CCD5-4C85-0A48-9035-FC3F29CA55BF}" type="slidenum">
              <a:rPr lang="en-US"/>
              <a:pPr>
                <a:defRPr/>
              </a:pPr>
              <a:t>‹#›</a:t>
            </a:fld>
            <a:endParaRPr lang="en-US"/>
          </a:p>
        </p:txBody>
      </p:sp>
    </p:spTree>
    <p:extLst>
      <p:ext uri="{BB962C8B-B14F-4D97-AF65-F5344CB8AC3E}">
        <p14:creationId xmlns:p14="http://schemas.microsoft.com/office/powerpoint/2010/main" val="328287034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lIns="91275" tIns="45638" rIns="91275" bIns="45638" anchor="b"/>
          <a:lstStyle>
            <a:lvl1pPr marL="0" indent="0">
              <a:buNone/>
              <a:defRPr sz="2000">
                <a:solidFill>
                  <a:schemeClr val="tx1">
                    <a:tint val="75000"/>
                  </a:schemeClr>
                </a:solidFill>
              </a:defRPr>
            </a:lvl1pPr>
            <a:lvl2pPr marL="456411" indent="0">
              <a:buNone/>
              <a:defRPr sz="1800">
                <a:solidFill>
                  <a:schemeClr val="tx1">
                    <a:tint val="75000"/>
                  </a:schemeClr>
                </a:solidFill>
              </a:defRPr>
            </a:lvl2pPr>
            <a:lvl3pPr marL="912825" indent="0">
              <a:buNone/>
              <a:defRPr sz="1600">
                <a:solidFill>
                  <a:schemeClr val="tx1">
                    <a:tint val="75000"/>
                  </a:schemeClr>
                </a:solidFill>
              </a:defRPr>
            </a:lvl3pPr>
            <a:lvl4pPr marL="1369220" indent="0">
              <a:buNone/>
              <a:defRPr sz="1400">
                <a:solidFill>
                  <a:schemeClr val="tx1">
                    <a:tint val="75000"/>
                  </a:schemeClr>
                </a:solidFill>
              </a:defRPr>
            </a:lvl4pPr>
            <a:lvl5pPr marL="1825644" indent="0">
              <a:buNone/>
              <a:defRPr sz="1400">
                <a:solidFill>
                  <a:schemeClr val="tx1">
                    <a:tint val="75000"/>
                  </a:schemeClr>
                </a:solidFill>
              </a:defRPr>
            </a:lvl5pPr>
            <a:lvl6pPr marL="2282036" indent="0">
              <a:buNone/>
              <a:defRPr sz="1400">
                <a:solidFill>
                  <a:schemeClr val="tx1">
                    <a:tint val="75000"/>
                  </a:schemeClr>
                </a:solidFill>
              </a:defRPr>
            </a:lvl6pPr>
            <a:lvl7pPr marL="2738440" indent="0">
              <a:buNone/>
              <a:defRPr sz="1400">
                <a:solidFill>
                  <a:schemeClr val="tx1">
                    <a:tint val="75000"/>
                  </a:schemeClr>
                </a:solidFill>
              </a:defRPr>
            </a:lvl7pPr>
            <a:lvl8pPr marL="3194844" indent="0">
              <a:buNone/>
              <a:defRPr sz="1400">
                <a:solidFill>
                  <a:schemeClr val="tx1">
                    <a:tint val="75000"/>
                  </a:schemeClr>
                </a:solidFill>
              </a:defRPr>
            </a:lvl8pPr>
            <a:lvl9pPr marL="365125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7/18/24</a:t>
            </a:fld>
            <a:endParaRPr lang="en-US"/>
          </a:p>
        </p:txBody>
      </p:sp>
      <p:sp>
        <p:nvSpPr>
          <p:cNvPr id="5" name="Footer Placeholder 4"/>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2825" fontAlgn="base">
              <a:spcBef>
                <a:spcPct val="0"/>
              </a:spcBef>
              <a:spcAft>
                <a:spcPct val="0"/>
              </a:spcAft>
              <a:defRPr/>
            </a:lvl1pPr>
          </a:lstStyle>
          <a:p>
            <a:pPr>
              <a:defRPr/>
            </a:pPr>
            <a:fld id="{03D999EB-A07E-9346-9379-76F9CA33A8E6}" type="slidenum">
              <a:rPr lang="en-US"/>
              <a:pPr>
                <a:defRPr/>
              </a:pPr>
              <a:t>‹#›</a:t>
            </a:fld>
            <a:endParaRPr lang="en-US"/>
          </a:p>
        </p:txBody>
      </p:sp>
    </p:spTree>
    <p:extLst>
      <p:ext uri="{BB962C8B-B14F-4D97-AF65-F5344CB8AC3E}">
        <p14:creationId xmlns:p14="http://schemas.microsoft.com/office/powerpoint/2010/main" val="4293128402"/>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lIns="91275" tIns="45638" rIns="91275" bIns="4563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lIns="91275" tIns="45638" rIns="91275" bIns="4563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7/18/24</a:t>
            </a:fld>
            <a:endParaRPr lang="en-US"/>
          </a:p>
        </p:txBody>
      </p:sp>
      <p:sp>
        <p:nvSpPr>
          <p:cNvPr id="6" name="Footer Placeholder 5"/>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7" name="Slide Number Placeholder 6"/>
          <p:cNvSpPr>
            <a:spLocks noGrp="1"/>
          </p:cNvSpPr>
          <p:nvPr>
            <p:ph type="sldNum" sz="quarter" idx="12"/>
          </p:nvPr>
        </p:nvSpPr>
        <p:spPr/>
        <p:txBody>
          <a:bodyPr/>
          <a:lstStyle>
            <a:lvl1pPr defTabSz="912825" fontAlgn="base">
              <a:spcBef>
                <a:spcPct val="0"/>
              </a:spcBef>
              <a:spcAft>
                <a:spcPct val="0"/>
              </a:spcAft>
              <a:defRPr/>
            </a:lvl1pPr>
          </a:lstStyle>
          <a:p>
            <a:pPr>
              <a:defRPr/>
            </a:pPr>
            <a:fld id="{22D5D8F8-322A-B843-8661-CC58B8ED9651}" type="slidenum">
              <a:rPr lang="en-US"/>
              <a:pPr>
                <a:defRPr/>
              </a:pPr>
              <a:t>‹#›</a:t>
            </a:fld>
            <a:endParaRPr lang="en-US"/>
          </a:p>
        </p:txBody>
      </p:sp>
    </p:spTree>
    <p:extLst>
      <p:ext uri="{BB962C8B-B14F-4D97-AF65-F5344CB8AC3E}">
        <p14:creationId xmlns:p14="http://schemas.microsoft.com/office/powerpoint/2010/main" val="1597345015"/>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lIns="91275" tIns="45638" rIns="91275" bIns="45638"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275" tIns="45638" rIns="91275" bIns="4563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a:prstGeom prst="rect">
            <a:avLst/>
          </a:prstGeom>
        </p:spPr>
        <p:txBody>
          <a:bodyPr lIns="91275" tIns="45638" rIns="91275" bIns="45638"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a:prstGeom prst="rect">
            <a:avLst/>
          </a:prstGeom>
        </p:spPr>
        <p:txBody>
          <a:bodyPr lIns="91275" tIns="45638" rIns="91275" bIns="4563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7/18/24</a:t>
            </a:fld>
            <a:endParaRPr lang="en-US"/>
          </a:p>
        </p:txBody>
      </p:sp>
      <p:sp>
        <p:nvSpPr>
          <p:cNvPr id="8" name="Footer Placeholder 7"/>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9" name="Slide Number Placeholder 8"/>
          <p:cNvSpPr>
            <a:spLocks noGrp="1"/>
          </p:cNvSpPr>
          <p:nvPr>
            <p:ph type="sldNum" sz="quarter" idx="12"/>
          </p:nvPr>
        </p:nvSpPr>
        <p:spPr/>
        <p:txBody>
          <a:bodyPr/>
          <a:lstStyle>
            <a:lvl1pPr defTabSz="912825" fontAlgn="base">
              <a:spcBef>
                <a:spcPct val="0"/>
              </a:spcBef>
              <a:spcAft>
                <a:spcPct val="0"/>
              </a:spcAft>
              <a:defRPr/>
            </a:lvl1pPr>
          </a:lstStyle>
          <a:p>
            <a:pPr>
              <a:defRPr/>
            </a:pPr>
            <a:fld id="{145E1127-5F96-C440-8FEF-4DF2DE5DB534}" type="slidenum">
              <a:rPr lang="en-US"/>
              <a:pPr>
                <a:defRPr/>
              </a:pPr>
              <a:t>‹#›</a:t>
            </a:fld>
            <a:endParaRPr lang="en-US"/>
          </a:p>
        </p:txBody>
      </p:sp>
    </p:spTree>
    <p:extLst>
      <p:ext uri="{BB962C8B-B14F-4D97-AF65-F5344CB8AC3E}">
        <p14:creationId xmlns:p14="http://schemas.microsoft.com/office/powerpoint/2010/main" val="3423970269"/>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7/18/24</a:t>
            </a:fld>
            <a:endParaRPr lang="en-US"/>
          </a:p>
        </p:txBody>
      </p:sp>
      <p:sp>
        <p:nvSpPr>
          <p:cNvPr id="4" name="Footer Placeholder 3"/>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5" name="Slide Number Placeholder 4"/>
          <p:cNvSpPr>
            <a:spLocks noGrp="1"/>
          </p:cNvSpPr>
          <p:nvPr>
            <p:ph type="sldNum" sz="quarter" idx="12"/>
          </p:nvPr>
        </p:nvSpPr>
        <p:spPr/>
        <p:txBody>
          <a:bodyPr/>
          <a:lstStyle>
            <a:lvl1pPr defTabSz="912825" fontAlgn="base">
              <a:spcBef>
                <a:spcPct val="0"/>
              </a:spcBef>
              <a:spcAft>
                <a:spcPct val="0"/>
              </a:spcAft>
              <a:defRPr/>
            </a:lvl1pPr>
          </a:lstStyle>
          <a:p>
            <a:pPr>
              <a:defRPr/>
            </a:pPr>
            <a:fld id="{C0A37437-DC1A-8345-981A-38D0C87AF218}" type="slidenum">
              <a:rPr lang="en-US"/>
              <a:pPr>
                <a:defRPr/>
              </a:pPr>
              <a:t>‹#›</a:t>
            </a:fld>
            <a:endParaRPr lang="en-US"/>
          </a:p>
        </p:txBody>
      </p:sp>
    </p:spTree>
    <p:extLst>
      <p:ext uri="{BB962C8B-B14F-4D97-AF65-F5344CB8AC3E}">
        <p14:creationId xmlns:p14="http://schemas.microsoft.com/office/powerpoint/2010/main" val="24229626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5" name="Rectangle 25"/>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6" name="Rectangle 26"/>
          <p:cNvSpPr>
            <a:spLocks noGrp="1" noChangeArrowheads="1"/>
          </p:cNvSpPr>
          <p:nvPr>
            <p:ph type="sldNum" sz="quarter" idx="12"/>
          </p:nvPr>
        </p:nvSpPr>
        <p:spPr>
          <a:ln/>
        </p:spPr>
        <p:txBody>
          <a:bodyPr/>
          <a:lstStyle>
            <a:lvl1pPr>
              <a:defRPr/>
            </a:lvl1pPr>
          </a:lstStyle>
          <a:p>
            <a:fld id="{51DD0473-191C-4AF0-9741-177E39D4012E}"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29027254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7/18/24</a:t>
            </a:fld>
            <a:endParaRPr lang="en-US"/>
          </a:p>
        </p:txBody>
      </p:sp>
      <p:sp>
        <p:nvSpPr>
          <p:cNvPr id="3" name="Footer Placeholder 2"/>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4" name="Slide Number Placeholder 3"/>
          <p:cNvSpPr>
            <a:spLocks noGrp="1"/>
          </p:cNvSpPr>
          <p:nvPr>
            <p:ph type="sldNum" sz="quarter" idx="12"/>
          </p:nvPr>
        </p:nvSpPr>
        <p:spPr/>
        <p:txBody>
          <a:bodyPr/>
          <a:lstStyle>
            <a:lvl1pPr defTabSz="912825" fontAlgn="base">
              <a:spcBef>
                <a:spcPct val="0"/>
              </a:spcBef>
              <a:spcAft>
                <a:spcPct val="0"/>
              </a:spcAft>
              <a:defRPr/>
            </a:lvl1pPr>
          </a:lstStyle>
          <a:p>
            <a:pPr>
              <a:defRPr/>
            </a:pPr>
            <a:fld id="{3A4DEAFF-A280-6E42-BEAE-64E92F10130A}" type="slidenum">
              <a:rPr lang="en-US"/>
              <a:pPr>
                <a:defRPr/>
              </a:pPr>
              <a:t>‹#›</a:t>
            </a:fld>
            <a:endParaRPr lang="en-US"/>
          </a:p>
        </p:txBody>
      </p:sp>
    </p:spTree>
    <p:extLst>
      <p:ext uri="{BB962C8B-B14F-4D97-AF65-F5344CB8AC3E}">
        <p14:creationId xmlns:p14="http://schemas.microsoft.com/office/powerpoint/2010/main" val="593251681"/>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a:prstGeom prst="rect">
            <a:avLst/>
          </a:prstGeom>
        </p:spPr>
        <p:txBody>
          <a:bodyPr lIns="91275" tIns="45638" rIns="91275" bIns="45638"/>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a:prstGeom prst="rect">
            <a:avLst/>
          </a:prstGeom>
        </p:spPr>
        <p:txBody>
          <a:bodyPr lIns="91275" tIns="45638" rIns="91275" bIns="45638"/>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7/18/24</a:t>
            </a:fld>
            <a:endParaRPr lang="en-US"/>
          </a:p>
        </p:txBody>
      </p:sp>
      <p:sp>
        <p:nvSpPr>
          <p:cNvPr id="6" name="Footer Placeholder 5"/>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7" name="Slide Number Placeholder 6"/>
          <p:cNvSpPr>
            <a:spLocks noGrp="1"/>
          </p:cNvSpPr>
          <p:nvPr>
            <p:ph type="sldNum" sz="quarter" idx="12"/>
          </p:nvPr>
        </p:nvSpPr>
        <p:spPr/>
        <p:txBody>
          <a:bodyPr/>
          <a:lstStyle>
            <a:lvl1pPr defTabSz="912825" fontAlgn="base">
              <a:spcBef>
                <a:spcPct val="0"/>
              </a:spcBef>
              <a:spcAft>
                <a:spcPct val="0"/>
              </a:spcAft>
              <a:defRPr/>
            </a:lvl1pPr>
          </a:lstStyle>
          <a:p>
            <a:pPr>
              <a:defRPr/>
            </a:pPr>
            <a:fld id="{81020365-7404-1743-881A-CBEA801DCEF2}" type="slidenum">
              <a:rPr lang="en-US"/>
              <a:pPr>
                <a:defRPr/>
              </a:pPr>
              <a:t>‹#›</a:t>
            </a:fld>
            <a:endParaRPr lang="en-US"/>
          </a:p>
        </p:txBody>
      </p:sp>
    </p:spTree>
    <p:extLst>
      <p:ext uri="{BB962C8B-B14F-4D97-AF65-F5344CB8AC3E}">
        <p14:creationId xmlns:p14="http://schemas.microsoft.com/office/powerpoint/2010/main" val="2899850383"/>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lIns="91275" tIns="45638" rIns="91275" bIns="45638"/>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275" tIns="45638" rIns="91275" bIns="45638"/>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7/18/24</a:t>
            </a:fld>
            <a:endParaRPr lang="en-US"/>
          </a:p>
        </p:txBody>
      </p:sp>
      <p:sp>
        <p:nvSpPr>
          <p:cNvPr id="6" name="Footer Placeholder 5"/>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7" name="Slide Number Placeholder 6"/>
          <p:cNvSpPr>
            <a:spLocks noGrp="1"/>
          </p:cNvSpPr>
          <p:nvPr>
            <p:ph type="sldNum" sz="quarter" idx="12"/>
          </p:nvPr>
        </p:nvSpPr>
        <p:spPr/>
        <p:txBody>
          <a:bodyPr/>
          <a:lstStyle>
            <a:lvl1pPr defTabSz="912825" fontAlgn="base">
              <a:spcBef>
                <a:spcPct val="0"/>
              </a:spcBef>
              <a:spcAft>
                <a:spcPct val="0"/>
              </a:spcAft>
              <a:defRPr/>
            </a:lvl1pPr>
          </a:lstStyle>
          <a:p>
            <a:pPr>
              <a:defRPr/>
            </a:pPr>
            <a:fld id="{DFBD42EA-7D34-EC40-A917-1512ECC1FFAE}" type="slidenum">
              <a:rPr lang="en-US"/>
              <a:pPr>
                <a:defRPr/>
              </a:pPr>
              <a:t>‹#›</a:t>
            </a:fld>
            <a:endParaRPr lang="en-US"/>
          </a:p>
        </p:txBody>
      </p:sp>
    </p:spTree>
    <p:extLst>
      <p:ext uri="{BB962C8B-B14F-4D97-AF65-F5344CB8AC3E}">
        <p14:creationId xmlns:p14="http://schemas.microsoft.com/office/powerpoint/2010/main" val="357068921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275" tIns="45638" rIns="91275" bIns="4563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7/18/24</a:t>
            </a:fld>
            <a:endParaRPr lang="en-US"/>
          </a:p>
        </p:txBody>
      </p:sp>
      <p:sp>
        <p:nvSpPr>
          <p:cNvPr id="5" name="Footer Placeholder 4"/>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2825" fontAlgn="base">
              <a:spcBef>
                <a:spcPct val="0"/>
              </a:spcBef>
              <a:spcAft>
                <a:spcPct val="0"/>
              </a:spcAft>
              <a:defRPr/>
            </a:lvl1pPr>
          </a:lstStyle>
          <a:p>
            <a:pPr>
              <a:defRPr/>
            </a:pPr>
            <a:fld id="{FF910A23-886B-BC41-B230-9EE69A13E860}" type="slidenum">
              <a:rPr lang="en-US"/>
              <a:pPr>
                <a:defRPr/>
              </a:pPr>
              <a:t>‹#›</a:t>
            </a:fld>
            <a:endParaRPr lang="en-US"/>
          </a:p>
        </p:txBody>
      </p:sp>
    </p:spTree>
    <p:extLst>
      <p:ext uri="{BB962C8B-B14F-4D97-AF65-F5344CB8AC3E}">
        <p14:creationId xmlns:p14="http://schemas.microsoft.com/office/powerpoint/2010/main" val="314957793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3"/>
            <a:ext cx="6019800" cy="5851525"/>
          </a:xfrm>
          <a:prstGeom prst="rect">
            <a:avLst/>
          </a:prstGeom>
        </p:spPr>
        <p:txBody>
          <a:bodyPr vert="eaVert" lIns="91275" tIns="45638" rIns="91275" bIns="4563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7/18/24</a:t>
            </a:fld>
            <a:endParaRPr lang="en-US"/>
          </a:p>
        </p:txBody>
      </p:sp>
      <p:sp>
        <p:nvSpPr>
          <p:cNvPr id="5" name="Footer Placeholder 4"/>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2825" fontAlgn="base">
              <a:spcBef>
                <a:spcPct val="0"/>
              </a:spcBef>
              <a:spcAft>
                <a:spcPct val="0"/>
              </a:spcAft>
              <a:defRPr/>
            </a:lvl1pPr>
          </a:lstStyle>
          <a:p>
            <a:pPr>
              <a:defRPr/>
            </a:pPr>
            <a:fld id="{8E05FCFD-6B77-AF4F-9EAC-21864BAF7843}" type="slidenum">
              <a:rPr lang="en-US"/>
              <a:pPr>
                <a:defRPr/>
              </a:pPr>
              <a:t>‹#›</a:t>
            </a:fld>
            <a:endParaRPr lang="en-US"/>
          </a:p>
        </p:txBody>
      </p:sp>
    </p:spTree>
    <p:extLst>
      <p:ext uri="{BB962C8B-B14F-4D97-AF65-F5344CB8AC3E}">
        <p14:creationId xmlns:p14="http://schemas.microsoft.com/office/powerpoint/2010/main" val="1052849236"/>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457200" y="274672"/>
            <a:ext cx="8229600" cy="5851525"/>
          </a:xfrm>
          <a:prstGeom prst="rect">
            <a:avLst/>
          </a:prstGeom>
          <a:noFill/>
          <a:ln>
            <a:noFill/>
          </a:ln>
        </p:spPr>
        <p:txBody>
          <a:bodyPr lIns="91258" tIns="91258" rIns="91258" bIns="91258" anchor="t" anchorCtr="0"/>
          <a:lstStyle>
            <a:lvl1pPr marL="342305" indent="-88735" algn="ctr" rtl="0">
              <a:spcBef>
                <a:spcPts val="800"/>
              </a:spcBef>
              <a:spcAft>
                <a:spcPts val="0"/>
              </a:spcAft>
              <a:buClr>
                <a:srgbClr val="FAFAFA"/>
              </a:buClr>
              <a:buFont typeface="Calibri"/>
              <a:buChar char="•"/>
              <a:defRPr sz="4000" b="1">
                <a:solidFill>
                  <a:srgbClr val="FAFAFA"/>
                </a:solidFill>
                <a:latin typeface="Calibri"/>
                <a:ea typeface="Calibri"/>
                <a:cs typeface="Calibri"/>
                <a:sym typeface="Calibri"/>
              </a:defRPr>
            </a:lvl1pPr>
            <a:lvl2pPr marL="741657" indent="-3169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2pPr>
            <a:lvl3pPr marL="1141010" indent="25359"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3pPr>
            <a:lvl4pPr marL="1597431" indent="25359"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4pPr>
            <a:lvl5pPr marL="2053830" indent="25359"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5pPr>
            <a:lvl6pPr marL="2510238" indent="-101425" algn="l" rtl="0">
              <a:spcBef>
                <a:spcPts val="400"/>
              </a:spcBef>
              <a:buClr>
                <a:schemeClr val="dk1"/>
              </a:buClr>
              <a:buFont typeface="Calibri"/>
              <a:buChar char="•"/>
              <a:defRPr sz="2000">
                <a:solidFill>
                  <a:schemeClr val="dk1"/>
                </a:solidFill>
                <a:latin typeface="Calibri"/>
                <a:ea typeface="Calibri"/>
                <a:cs typeface="Calibri"/>
                <a:sym typeface="Calibri"/>
              </a:defRPr>
            </a:lvl6pPr>
            <a:lvl7pPr marL="2966653" indent="-101425" algn="l" rtl="0">
              <a:spcBef>
                <a:spcPts val="400"/>
              </a:spcBef>
              <a:buClr>
                <a:schemeClr val="dk1"/>
              </a:buClr>
              <a:buFont typeface="Calibri"/>
              <a:buChar char="•"/>
              <a:defRPr sz="2000">
                <a:solidFill>
                  <a:schemeClr val="dk1"/>
                </a:solidFill>
                <a:latin typeface="Calibri"/>
                <a:ea typeface="Calibri"/>
                <a:cs typeface="Calibri"/>
                <a:sym typeface="Calibri"/>
              </a:defRPr>
            </a:lvl7pPr>
            <a:lvl8pPr marL="3423050" indent="-101425" algn="l" rtl="0">
              <a:spcBef>
                <a:spcPts val="400"/>
              </a:spcBef>
              <a:buClr>
                <a:schemeClr val="dk1"/>
              </a:buClr>
              <a:buFont typeface="Calibri"/>
              <a:buChar char="•"/>
              <a:defRPr sz="2000">
                <a:solidFill>
                  <a:schemeClr val="dk1"/>
                </a:solidFill>
                <a:latin typeface="Calibri"/>
                <a:ea typeface="Calibri"/>
                <a:cs typeface="Calibri"/>
                <a:sym typeface="Calibri"/>
              </a:defRPr>
            </a:lvl8pPr>
            <a:lvl9pPr marL="3879469" indent="-101425" algn="l" rtl="0">
              <a:spcBef>
                <a:spcPts val="400"/>
              </a:spcBef>
              <a:buClr>
                <a:schemeClr val="dk1"/>
              </a:buClr>
              <a:buFont typeface="Calibri"/>
              <a:buChar char="•"/>
              <a:defRPr sz="20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615169858"/>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411" indent="0" algn="ctr">
              <a:buNone/>
              <a:defRPr>
                <a:solidFill>
                  <a:schemeClr val="tx1">
                    <a:tint val="75000"/>
                  </a:schemeClr>
                </a:solidFill>
              </a:defRPr>
            </a:lvl2pPr>
            <a:lvl3pPr marL="912825" indent="0" algn="ctr">
              <a:buNone/>
              <a:defRPr>
                <a:solidFill>
                  <a:schemeClr val="tx1">
                    <a:tint val="75000"/>
                  </a:schemeClr>
                </a:solidFill>
              </a:defRPr>
            </a:lvl3pPr>
            <a:lvl4pPr marL="1369220" indent="0" algn="ctr">
              <a:buNone/>
              <a:defRPr>
                <a:solidFill>
                  <a:schemeClr val="tx1">
                    <a:tint val="75000"/>
                  </a:schemeClr>
                </a:solidFill>
              </a:defRPr>
            </a:lvl4pPr>
            <a:lvl5pPr marL="1825644" indent="0" algn="ctr">
              <a:buNone/>
              <a:defRPr>
                <a:solidFill>
                  <a:schemeClr val="tx1">
                    <a:tint val="75000"/>
                  </a:schemeClr>
                </a:solidFill>
              </a:defRPr>
            </a:lvl5pPr>
            <a:lvl6pPr marL="2282036" indent="0" algn="ctr">
              <a:buNone/>
              <a:defRPr>
                <a:solidFill>
                  <a:schemeClr val="tx1">
                    <a:tint val="75000"/>
                  </a:schemeClr>
                </a:solidFill>
              </a:defRPr>
            </a:lvl6pPr>
            <a:lvl7pPr marL="2738440" indent="0" algn="ctr">
              <a:buNone/>
              <a:defRPr>
                <a:solidFill>
                  <a:schemeClr val="tx1">
                    <a:tint val="75000"/>
                  </a:schemeClr>
                </a:solidFill>
              </a:defRPr>
            </a:lvl7pPr>
            <a:lvl8pPr marL="3194844" indent="0" algn="ctr">
              <a:buNone/>
              <a:defRPr>
                <a:solidFill>
                  <a:schemeClr val="tx1">
                    <a:tint val="75000"/>
                  </a:schemeClr>
                </a:solidFill>
              </a:defRPr>
            </a:lvl8pPr>
            <a:lvl9pPr marL="36512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646A40A2-1A7F-E940-B3C0-3EBC633C484F}" type="datetimeFigureOut">
              <a:rPr lang="en-US"/>
              <a:pPr>
                <a:defRPr/>
              </a:pPr>
              <a:t>7/18/24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7BAA0363-EC63-3549-938F-CD967291874B}" type="slidenum">
              <a:rPr lang="en-US"/>
              <a:pPr>
                <a:defRPr/>
              </a:pPr>
              <a:t>‹#›</a:t>
            </a:fld>
            <a:endParaRPr lang="en-US"/>
          </a:p>
        </p:txBody>
      </p:sp>
    </p:spTree>
    <p:extLst>
      <p:ext uri="{BB962C8B-B14F-4D97-AF65-F5344CB8AC3E}">
        <p14:creationId xmlns:p14="http://schemas.microsoft.com/office/powerpoint/2010/main" val="3221046436"/>
      </p:ext>
    </p:extLst>
  </p:cSld>
  <p:clrMapOvr>
    <a:masterClrMapping/>
  </p:clrMapOvr>
  <p:transition spd="slow">
    <p:fade/>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E91C3765-EC3A-2347-BAB9-9B69B56968D8}" type="datetimeFigureOut">
              <a:rPr lang="en-US"/>
              <a:pPr>
                <a:defRPr/>
              </a:pPr>
              <a:t>7/18/24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EB8F9F3-AB66-1248-BBAE-3E2DA3D67267}" type="slidenum">
              <a:rPr lang="en-US"/>
              <a:pPr>
                <a:defRPr/>
              </a:pPr>
              <a:t>‹#›</a:t>
            </a:fld>
            <a:endParaRPr lang="en-US"/>
          </a:p>
        </p:txBody>
      </p:sp>
    </p:spTree>
    <p:extLst>
      <p:ext uri="{BB962C8B-B14F-4D97-AF65-F5344CB8AC3E}">
        <p14:creationId xmlns:p14="http://schemas.microsoft.com/office/powerpoint/2010/main" val="768304110"/>
      </p:ext>
    </p:extLst>
  </p:cSld>
  <p:clrMapOvr>
    <a:masterClrMapping/>
  </p:clrMapOvr>
  <p:transition spd="slow">
    <p:fade/>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411" indent="0">
              <a:buNone/>
              <a:defRPr sz="1800">
                <a:solidFill>
                  <a:schemeClr val="tx1">
                    <a:tint val="75000"/>
                  </a:schemeClr>
                </a:solidFill>
              </a:defRPr>
            </a:lvl2pPr>
            <a:lvl3pPr marL="912825" indent="0">
              <a:buNone/>
              <a:defRPr sz="1600">
                <a:solidFill>
                  <a:schemeClr val="tx1">
                    <a:tint val="75000"/>
                  </a:schemeClr>
                </a:solidFill>
              </a:defRPr>
            </a:lvl3pPr>
            <a:lvl4pPr marL="1369220" indent="0">
              <a:buNone/>
              <a:defRPr sz="1400">
                <a:solidFill>
                  <a:schemeClr val="tx1">
                    <a:tint val="75000"/>
                  </a:schemeClr>
                </a:solidFill>
              </a:defRPr>
            </a:lvl4pPr>
            <a:lvl5pPr marL="1825644" indent="0">
              <a:buNone/>
              <a:defRPr sz="1400">
                <a:solidFill>
                  <a:schemeClr val="tx1">
                    <a:tint val="75000"/>
                  </a:schemeClr>
                </a:solidFill>
              </a:defRPr>
            </a:lvl5pPr>
            <a:lvl6pPr marL="2282036" indent="0">
              <a:buNone/>
              <a:defRPr sz="1400">
                <a:solidFill>
                  <a:schemeClr val="tx1">
                    <a:tint val="75000"/>
                  </a:schemeClr>
                </a:solidFill>
              </a:defRPr>
            </a:lvl6pPr>
            <a:lvl7pPr marL="2738440" indent="0">
              <a:buNone/>
              <a:defRPr sz="1400">
                <a:solidFill>
                  <a:schemeClr val="tx1">
                    <a:tint val="75000"/>
                  </a:schemeClr>
                </a:solidFill>
              </a:defRPr>
            </a:lvl7pPr>
            <a:lvl8pPr marL="3194844" indent="0">
              <a:buNone/>
              <a:defRPr sz="1400">
                <a:solidFill>
                  <a:schemeClr val="tx1">
                    <a:tint val="75000"/>
                  </a:schemeClr>
                </a:solidFill>
              </a:defRPr>
            </a:lvl8pPr>
            <a:lvl9pPr marL="365125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C4D3D4C4-556A-D34E-BDCA-93F872896B58}" type="datetimeFigureOut">
              <a:rPr lang="en-US"/>
              <a:pPr>
                <a:defRPr/>
              </a:pPr>
              <a:t>7/18/24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3D07D65C-B28C-A749-B69E-9FC4C4A07737}" type="slidenum">
              <a:rPr lang="en-US"/>
              <a:pPr>
                <a:defRPr/>
              </a:pPr>
              <a:t>‹#›</a:t>
            </a:fld>
            <a:endParaRPr lang="en-US"/>
          </a:p>
        </p:txBody>
      </p:sp>
    </p:spTree>
    <p:extLst>
      <p:ext uri="{BB962C8B-B14F-4D97-AF65-F5344CB8AC3E}">
        <p14:creationId xmlns:p14="http://schemas.microsoft.com/office/powerpoint/2010/main" val="2024720695"/>
      </p:ext>
    </p:extLst>
  </p:cSld>
  <p:clrMapOvr>
    <a:masterClrMapping/>
  </p:clrMapOvr>
  <p:transition spd="slow">
    <p:fade/>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8EF78977-24D1-644C-ADF9-B176C6ACB4C0}" type="datetimeFigureOut">
              <a:rPr lang="en-US"/>
              <a:pPr>
                <a:defRPr/>
              </a:pPr>
              <a:t>7/18/24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DF54A800-37CF-CA43-AACF-BFF560A711F6}" type="slidenum">
              <a:rPr lang="en-US"/>
              <a:pPr>
                <a:defRPr/>
              </a:pPr>
              <a:t>‹#›</a:t>
            </a:fld>
            <a:endParaRPr lang="en-US"/>
          </a:p>
        </p:txBody>
      </p:sp>
    </p:spTree>
    <p:extLst>
      <p:ext uri="{BB962C8B-B14F-4D97-AF65-F5344CB8AC3E}">
        <p14:creationId xmlns:p14="http://schemas.microsoft.com/office/powerpoint/2010/main" val="3790649511"/>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C1736C8-5BCA-4361-88F0-A9B1781E4B28}"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51654204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cs typeface="ＭＳ Ｐゴシック" charset="0"/>
              </a:defRPr>
            </a:lvl1pPr>
          </a:lstStyle>
          <a:p>
            <a:pPr>
              <a:defRPr/>
            </a:pPr>
            <a:fld id="{062F881D-6380-EC4B-B791-38A1AE037F1F}" type="datetimeFigureOut">
              <a:rPr lang="en-US"/>
              <a:pPr>
                <a:defRPr/>
              </a:pPr>
              <a:t>7/18/24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cs typeface="ＭＳ Ｐゴシック" charset="0"/>
              </a:defRPr>
            </a:lvl1pPr>
          </a:lstStyle>
          <a:p>
            <a:pPr>
              <a:defRPr/>
            </a:pPr>
            <a:fld id="{AA8D3C49-1839-AD49-8A83-7753871E11C5}" type="slidenum">
              <a:rPr lang="en-US"/>
              <a:pPr>
                <a:defRPr/>
              </a:pPr>
              <a:t>‹#›</a:t>
            </a:fld>
            <a:endParaRPr lang="en-US"/>
          </a:p>
        </p:txBody>
      </p:sp>
    </p:spTree>
    <p:extLst>
      <p:ext uri="{BB962C8B-B14F-4D97-AF65-F5344CB8AC3E}">
        <p14:creationId xmlns:p14="http://schemas.microsoft.com/office/powerpoint/2010/main" val="853088809"/>
      </p:ext>
    </p:extLst>
  </p:cSld>
  <p:clrMapOvr>
    <a:masterClrMapping/>
  </p:clrMapOvr>
  <p:transition spd="slow">
    <p:fade/>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cs typeface="ＭＳ Ｐゴシック" charset="0"/>
              </a:defRPr>
            </a:lvl1pPr>
          </a:lstStyle>
          <a:p>
            <a:pPr>
              <a:defRPr/>
            </a:pPr>
            <a:fld id="{9B85D139-EB19-7848-A807-642B58AAA95C}" type="datetimeFigureOut">
              <a:rPr lang="en-US"/>
              <a:pPr>
                <a:defRPr/>
              </a:pPr>
              <a:t>7/18/24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cs typeface="ＭＳ Ｐゴシック" charset="0"/>
              </a:defRPr>
            </a:lvl1pPr>
          </a:lstStyle>
          <a:p>
            <a:pPr>
              <a:defRPr/>
            </a:pPr>
            <a:fld id="{825F643F-9749-5341-97A0-E08EB257D311}" type="slidenum">
              <a:rPr lang="en-US"/>
              <a:pPr>
                <a:defRPr/>
              </a:pPr>
              <a:t>‹#›</a:t>
            </a:fld>
            <a:endParaRPr lang="en-US"/>
          </a:p>
        </p:txBody>
      </p:sp>
    </p:spTree>
    <p:extLst>
      <p:ext uri="{BB962C8B-B14F-4D97-AF65-F5344CB8AC3E}">
        <p14:creationId xmlns:p14="http://schemas.microsoft.com/office/powerpoint/2010/main" val="3086583575"/>
      </p:ext>
    </p:extLst>
  </p:cSld>
  <p:clrMapOvr>
    <a:masterClrMapping/>
  </p:clrMapOvr>
  <p:transition spd="slow">
    <p:fade/>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cs typeface="ＭＳ Ｐゴシック" charset="0"/>
              </a:defRPr>
            </a:lvl1pPr>
          </a:lstStyle>
          <a:p>
            <a:pPr>
              <a:defRPr/>
            </a:pPr>
            <a:fld id="{5F74A13B-266A-5A45-B46D-A7077A76E94F}" type="datetimeFigureOut">
              <a:rPr lang="en-US"/>
              <a:pPr>
                <a:defRPr/>
              </a:pPr>
              <a:t>7/18/24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cs typeface="ＭＳ Ｐゴシック" charset="0"/>
              </a:defRPr>
            </a:lvl1pPr>
          </a:lstStyle>
          <a:p>
            <a:pPr>
              <a:defRPr/>
            </a:pPr>
            <a:fld id="{9D269A5B-139F-E045-8E9F-D9CC8CC8BF3E}" type="slidenum">
              <a:rPr lang="en-US"/>
              <a:pPr>
                <a:defRPr/>
              </a:pPr>
              <a:t>‹#›</a:t>
            </a:fld>
            <a:endParaRPr lang="en-US"/>
          </a:p>
        </p:txBody>
      </p:sp>
    </p:spTree>
    <p:extLst>
      <p:ext uri="{BB962C8B-B14F-4D97-AF65-F5344CB8AC3E}">
        <p14:creationId xmlns:p14="http://schemas.microsoft.com/office/powerpoint/2010/main" val="1396610007"/>
      </p:ext>
    </p:extLst>
  </p:cSld>
  <p:clrMapOvr>
    <a:masterClrMapping/>
  </p:clrMapOvr>
  <p:transition spd="slow">
    <p:fade/>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FEB1CE5F-7C25-B14A-BB0C-8AF491016EC9}" type="datetimeFigureOut">
              <a:rPr lang="en-US"/>
              <a:pPr>
                <a:defRPr/>
              </a:pPr>
              <a:t>7/18/24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E58EB510-8261-6749-9A6D-8DD2D1C1F5E4}" type="slidenum">
              <a:rPr lang="en-US"/>
              <a:pPr>
                <a:defRPr/>
              </a:pPr>
              <a:t>‹#›</a:t>
            </a:fld>
            <a:endParaRPr lang="en-US"/>
          </a:p>
        </p:txBody>
      </p:sp>
    </p:spTree>
    <p:extLst>
      <p:ext uri="{BB962C8B-B14F-4D97-AF65-F5344CB8AC3E}">
        <p14:creationId xmlns:p14="http://schemas.microsoft.com/office/powerpoint/2010/main" val="2886885129"/>
      </p:ext>
    </p:extLst>
  </p:cSld>
  <p:clrMapOvr>
    <a:masterClrMapping/>
  </p:clrMapOvr>
  <p:transition spd="slow">
    <p:fade/>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18CD8591-41C9-EA46-BE7B-640F2C3387DF}" type="datetimeFigureOut">
              <a:rPr lang="en-US"/>
              <a:pPr>
                <a:defRPr/>
              </a:pPr>
              <a:t>7/18/24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737906C4-1D80-9E4C-B839-15503D8DDCCF}" type="slidenum">
              <a:rPr lang="en-US"/>
              <a:pPr>
                <a:defRPr/>
              </a:pPr>
              <a:t>‹#›</a:t>
            </a:fld>
            <a:endParaRPr lang="en-US"/>
          </a:p>
        </p:txBody>
      </p:sp>
    </p:spTree>
    <p:extLst>
      <p:ext uri="{BB962C8B-B14F-4D97-AF65-F5344CB8AC3E}">
        <p14:creationId xmlns:p14="http://schemas.microsoft.com/office/powerpoint/2010/main" val="2319564241"/>
      </p:ext>
    </p:extLst>
  </p:cSld>
  <p:clrMapOvr>
    <a:masterClrMapping/>
  </p:clrMapOvr>
  <p:transition spd="slow">
    <p:fade/>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2FECAC3E-E8AE-4B46-BB27-94FFBFDA18A4}" type="datetimeFigureOut">
              <a:rPr lang="en-US"/>
              <a:pPr>
                <a:defRPr/>
              </a:pPr>
              <a:t>7/18/24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8631DF8-08A7-394C-A4B4-CFB7A7830FE9}" type="slidenum">
              <a:rPr lang="en-US"/>
              <a:pPr>
                <a:defRPr/>
              </a:pPr>
              <a:t>‹#›</a:t>
            </a:fld>
            <a:endParaRPr lang="en-US"/>
          </a:p>
        </p:txBody>
      </p:sp>
    </p:spTree>
    <p:extLst>
      <p:ext uri="{BB962C8B-B14F-4D97-AF65-F5344CB8AC3E}">
        <p14:creationId xmlns:p14="http://schemas.microsoft.com/office/powerpoint/2010/main" val="1317140918"/>
      </p:ext>
    </p:extLst>
  </p:cSld>
  <p:clrMapOvr>
    <a:masterClrMapping/>
  </p:clrMapOvr>
  <p:transition spd="slow">
    <p:fade/>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0DF1B041-0579-E14B-902B-E71AA5B7A609}" type="datetimeFigureOut">
              <a:rPr lang="en-US"/>
              <a:pPr>
                <a:defRPr/>
              </a:pPr>
              <a:t>7/18/24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79E738E6-A3F0-464A-95A2-542682B5D3DB}" type="slidenum">
              <a:rPr lang="en-US"/>
              <a:pPr>
                <a:defRPr/>
              </a:pPr>
              <a:t>‹#›</a:t>
            </a:fld>
            <a:endParaRPr lang="en-US"/>
          </a:p>
        </p:txBody>
      </p:sp>
    </p:spTree>
    <p:extLst>
      <p:ext uri="{BB962C8B-B14F-4D97-AF65-F5344CB8AC3E}">
        <p14:creationId xmlns:p14="http://schemas.microsoft.com/office/powerpoint/2010/main" val="2754183173"/>
      </p:ext>
    </p:extLst>
  </p:cSld>
  <p:clrMapOvr>
    <a:masterClrMapping/>
  </p:clrMapOvr>
  <p:transition spd="slow">
    <p:fade/>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CA4D80C-0D75-0048-B48C-9FDD94801E5C}" type="slidenum">
              <a:rPr lang="en-US"/>
              <a:pPr>
                <a:defRPr/>
              </a:pPr>
              <a:t>‹#›</a:t>
            </a:fld>
            <a:endParaRPr lang="en-US"/>
          </a:p>
        </p:txBody>
      </p:sp>
    </p:spTree>
    <p:extLst>
      <p:ext uri="{BB962C8B-B14F-4D97-AF65-F5344CB8AC3E}">
        <p14:creationId xmlns:p14="http://schemas.microsoft.com/office/powerpoint/2010/main" val="1379814731"/>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3757B8-8805-DD47-AEC3-23FC10CF6580}" type="slidenum">
              <a:rPr lang="en-US"/>
              <a:pPr>
                <a:defRPr/>
              </a:pPr>
              <a:t>‹#›</a:t>
            </a:fld>
            <a:endParaRPr lang="en-US"/>
          </a:p>
        </p:txBody>
      </p:sp>
    </p:spTree>
    <p:extLst>
      <p:ext uri="{BB962C8B-B14F-4D97-AF65-F5344CB8AC3E}">
        <p14:creationId xmlns:p14="http://schemas.microsoft.com/office/powerpoint/2010/main" val="403954358"/>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0C79943-D0C7-FC4A-9005-0BC5A4B8266C}" type="slidenum">
              <a:rPr lang="en-US"/>
              <a:pPr>
                <a:defRPr/>
              </a:pPr>
              <a:t>‹#›</a:t>
            </a:fld>
            <a:endParaRPr lang="en-US"/>
          </a:p>
        </p:txBody>
      </p:sp>
    </p:spTree>
    <p:extLst>
      <p:ext uri="{BB962C8B-B14F-4D97-AF65-F5344CB8AC3E}">
        <p14:creationId xmlns:p14="http://schemas.microsoft.com/office/powerpoint/2010/main" val="189942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AFAD7FE-4FD6-437D-85FE-8502F256BA1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677089233"/>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7F66B4F-EB2E-684B-831D-54976BEE31B7}" type="slidenum">
              <a:rPr lang="en-US"/>
              <a:pPr>
                <a:defRPr/>
              </a:pPr>
              <a:t>‹#›</a:t>
            </a:fld>
            <a:endParaRPr lang="en-US"/>
          </a:p>
        </p:txBody>
      </p:sp>
    </p:spTree>
    <p:extLst>
      <p:ext uri="{BB962C8B-B14F-4D97-AF65-F5344CB8AC3E}">
        <p14:creationId xmlns:p14="http://schemas.microsoft.com/office/powerpoint/2010/main" val="2754727320"/>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BC2D604-E0AC-B247-84CA-EE5374A6A2BC}" type="slidenum">
              <a:rPr lang="en-US"/>
              <a:pPr>
                <a:defRPr/>
              </a:pPr>
              <a:t>‹#›</a:t>
            </a:fld>
            <a:endParaRPr lang="en-US"/>
          </a:p>
        </p:txBody>
      </p:sp>
    </p:spTree>
    <p:extLst>
      <p:ext uri="{BB962C8B-B14F-4D97-AF65-F5344CB8AC3E}">
        <p14:creationId xmlns:p14="http://schemas.microsoft.com/office/powerpoint/2010/main" val="18401409"/>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D2276A8F-6834-2E41-BBA8-1F1B3424E67A}" type="slidenum">
              <a:rPr lang="en-US"/>
              <a:pPr>
                <a:defRPr/>
              </a:pPr>
              <a:t>‹#›</a:t>
            </a:fld>
            <a:endParaRPr lang="en-US"/>
          </a:p>
        </p:txBody>
      </p:sp>
    </p:spTree>
    <p:extLst>
      <p:ext uri="{BB962C8B-B14F-4D97-AF65-F5344CB8AC3E}">
        <p14:creationId xmlns:p14="http://schemas.microsoft.com/office/powerpoint/2010/main" val="4077914339"/>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D9B3D62-4FAF-C24B-B806-2F231165A40C}" type="slidenum">
              <a:rPr lang="en-US"/>
              <a:pPr>
                <a:defRPr/>
              </a:pPr>
              <a:t>‹#›</a:t>
            </a:fld>
            <a:endParaRPr lang="en-US"/>
          </a:p>
        </p:txBody>
      </p:sp>
    </p:spTree>
    <p:extLst>
      <p:ext uri="{BB962C8B-B14F-4D97-AF65-F5344CB8AC3E}">
        <p14:creationId xmlns:p14="http://schemas.microsoft.com/office/powerpoint/2010/main" val="3603882906"/>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0DBAB71-8D2F-C949-B956-33CDDFBA9942}" type="slidenum">
              <a:rPr lang="en-US"/>
              <a:pPr>
                <a:defRPr/>
              </a:pPr>
              <a:t>‹#›</a:t>
            </a:fld>
            <a:endParaRPr lang="en-US"/>
          </a:p>
        </p:txBody>
      </p:sp>
    </p:spTree>
    <p:extLst>
      <p:ext uri="{BB962C8B-B14F-4D97-AF65-F5344CB8AC3E}">
        <p14:creationId xmlns:p14="http://schemas.microsoft.com/office/powerpoint/2010/main" val="3710461098"/>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6332BDA-A585-D445-A4F3-A6048E9A3C2F}" type="slidenum">
              <a:rPr lang="en-US"/>
              <a:pPr>
                <a:defRPr/>
              </a:pPr>
              <a:t>‹#›</a:t>
            </a:fld>
            <a:endParaRPr lang="en-US"/>
          </a:p>
        </p:txBody>
      </p:sp>
    </p:spTree>
    <p:extLst>
      <p:ext uri="{BB962C8B-B14F-4D97-AF65-F5344CB8AC3E}">
        <p14:creationId xmlns:p14="http://schemas.microsoft.com/office/powerpoint/2010/main" val="2801490075"/>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2ECBA6E-16CA-2944-A8C4-7DBA212CD683}" type="slidenum">
              <a:rPr lang="en-US"/>
              <a:pPr>
                <a:defRPr/>
              </a:pPr>
              <a:t>‹#›</a:t>
            </a:fld>
            <a:endParaRPr lang="en-US"/>
          </a:p>
        </p:txBody>
      </p:sp>
    </p:spTree>
    <p:extLst>
      <p:ext uri="{BB962C8B-B14F-4D97-AF65-F5344CB8AC3E}">
        <p14:creationId xmlns:p14="http://schemas.microsoft.com/office/powerpoint/2010/main" val="352821346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75E767-B16A-124A-9F11-18189882B843}" type="slidenum">
              <a:rPr lang="en-US"/>
              <a:pPr>
                <a:defRPr/>
              </a:pPr>
              <a:t>‹#›</a:t>
            </a:fld>
            <a:endParaRPr lang="en-US"/>
          </a:p>
        </p:txBody>
      </p:sp>
    </p:spTree>
    <p:extLst>
      <p:ext uri="{BB962C8B-B14F-4D97-AF65-F5344CB8AC3E}">
        <p14:creationId xmlns:p14="http://schemas.microsoft.com/office/powerpoint/2010/main" val="451601134"/>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205FD239-B145-104F-BC30-2563D3F27A38}" type="slidenum">
              <a:rPr lang="en-US"/>
              <a:pPr>
                <a:defRPr/>
              </a:pPr>
              <a:t>‹#›</a:t>
            </a:fld>
            <a:endParaRPr lang="en-US"/>
          </a:p>
        </p:txBody>
      </p:sp>
    </p:spTree>
    <p:extLst>
      <p:ext uri="{BB962C8B-B14F-4D97-AF65-F5344CB8AC3E}">
        <p14:creationId xmlns:p14="http://schemas.microsoft.com/office/powerpoint/2010/main" val="382329632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F8528C7D-18D7-CE49-9980-B6012DFCDD2B}" type="slidenum">
              <a:rPr lang="en-US"/>
              <a:pPr>
                <a:defRPr/>
              </a:pPr>
              <a:t>‹#›</a:t>
            </a:fld>
            <a:endParaRPr lang="en-US"/>
          </a:p>
        </p:txBody>
      </p:sp>
    </p:spTree>
    <p:extLst>
      <p:ext uri="{BB962C8B-B14F-4D97-AF65-F5344CB8AC3E}">
        <p14:creationId xmlns:p14="http://schemas.microsoft.com/office/powerpoint/2010/main" val="34233606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26C76EC-311C-4878-BA76-C9FDC865692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32221998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06150179"/>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3411791"/>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164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56991058"/>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125213"/>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0667483"/>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1531120"/>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32788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8054711"/>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435023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C3A88B6-3244-4C41-AF71-6FB7438CCE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262249640"/>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0886223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24616301"/>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4710053"/>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988842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824312"/>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8915871"/>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7143737"/>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3189380"/>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183528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11080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endParaRPr lang="en-US" altLang="en-US"/>
          </a:p>
        </p:txBody>
      </p:sp>
      <p:sp>
        <p:nvSpPr>
          <p:cNvPr id="6" name="Footer Placeholder 5"/>
          <p:cNvSpPr>
            <a:spLocks noGrp="1"/>
          </p:cNvSpPr>
          <p:nvPr>
            <p:ph type="ftr" sz="quarter" idx="11"/>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endParaRPr lang="en-US" altLang="en-US"/>
          </a:p>
        </p:txBody>
      </p:sp>
      <p:sp>
        <p:nvSpPr>
          <p:cNvPr id="7" name="Slide Number Placeholder 6"/>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fld id="{E669710A-A563-4F97-82CD-C3010EBEBDB8}" type="slidenum">
              <a:rPr lang="en-US" altLang="en-US"/>
              <a:pPr/>
              <a:t>‹#›</a:t>
            </a:fld>
            <a:endParaRPr lang="en-US" altLang="en-US"/>
          </a:p>
        </p:txBody>
      </p:sp>
    </p:spTree>
    <p:extLst>
      <p:ext uri="{BB962C8B-B14F-4D97-AF65-F5344CB8AC3E}">
        <p14:creationId xmlns:p14="http://schemas.microsoft.com/office/powerpoint/2010/main" val="20429366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B9E851C-94F9-4E09-9293-F519AC3D443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575629607"/>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3968819"/>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4952104"/>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6076091"/>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9478834"/>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0801375"/>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1027616"/>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00172447"/>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792872"/>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2637695"/>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36559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A7CE7110-699A-498A-A71E-CFCA20C571A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522970166"/>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03959553"/>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7508196"/>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8761065"/>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3199750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5816873"/>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78298961"/>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0425074"/>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3705644"/>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0635709"/>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95783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FBB4CCB6-9430-4869-B51A-F95A74E946DA}"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85077192"/>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6699490"/>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1999251"/>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8781186"/>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4471046"/>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1923891"/>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947926"/>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8748058"/>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0654128"/>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5450182"/>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392382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2E8BE26-CB58-4284-9BE7-20DC2B5FD63B}"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434923402"/>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4507488"/>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8162903"/>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03241034"/>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88521334"/>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6734511"/>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64221897"/>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2219873"/>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1784950"/>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3444599"/>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57645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5957421-3516-4BF9-A0F6-D192262BBF0B}"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973659783"/>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871731"/>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0870238"/>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20062793"/>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0311966"/>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2740383"/>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3483874"/>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7/18/24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863710180"/>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7/18/24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3458089786"/>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7/18/24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2414109420"/>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7/18/24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1020950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1BA0FCA-E5DF-4637-9454-91F2756254E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074343705"/>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7/18/24</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3996456439"/>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7/18/24</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2869750648"/>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7/18/24</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4277235503"/>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7/18/24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2066962723"/>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7/18/24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3501815525"/>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7/18/24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186443175"/>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7/18/24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2428581948"/>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996559081"/>
      </p:ext>
    </p:extLst>
  </p:cSld>
  <p:clrMapOvr>
    <a:masterClrMapping/>
  </p:clrMapOvr>
  <p:transition spd="med"/>
</p:sldLayout>
</file>

<file path=ppt/slideLayouts/slideLayout458.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878789077"/>
      </p:ext>
    </p:extLst>
  </p:cSld>
  <p:clrMapOvr>
    <a:masterClrMapping/>
  </p:clrMapOvr>
  <p:transition spd="med"/>
</p:sldLayout>
</file>

<file path=ppt/slideLayouts/slideLayout459.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045983545"/>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0D4DA75-C9F5-4A97-8EAF-E445E5E3F575}"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698953616"/>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984433938"/>
      </p:ext>
    </p:extLst>
  </p:cSld>
  <p:clrMapOvr>
    <a:masterClrMapping/>
  </p:clrMapOvr>
  <p:transition spd="med"/>
</p:sldLayout>
</file>

<file path=ppt/slideLayouts/slideLayout461.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242506398"/>
      </p:ext>
    </p:extLst>
  </p:cSld>
  <p:clrMapOvr>
    <a:masterClrMapping/>
  </p:clrMapOvr>
  <p:transition spd="med"/>
</p:sldLayout>
</file>

<file path=ppt/slideLayouts/slideLayout46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352786314"/>
      </p:ext>
    </p:extLst>
  </p:cSld>
  <p:clrMapOvr>
    <a:masterClrMapping/>
  </p:clrMapOvr>
  <p:transition spd="med"/>
</p:sldLayout>
</file>

<file path=ppt/slideLayouts/slideLayout463.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477942197"/>
      </p:ext>
    </p:extLst>
  </p:cSld>
  <p:clrMapOvr>
    <a:masterClrMapping/>
  </p:clrMapOvr>
  <p:transition spd="med"/>
</p:sldLayout>
</file>

<file path=ppt/slideLayouts/slideLayout464.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519956370"/>
      </p:ext>
    </p:extLst>
  </p:cSld>
  <p:clrMapOvr>
    <a:masterClrMapping/>
  </p:clrMapOvr>
  <p:transition spd="med"/>
</p:sldLayout>
</file>

<file path=ppt/slideLayouts/slideLayout465.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857398427"/>
      </p:ext>
    </p:extLst>
  </p:cSld>
  <p:clrMapOvr>
    <a:masterClrMapping/>
  </p:clrMapOvr>
  <p:transition spd="med"/>
</p:sldLayout>
</file>

<file path=ppt/slideLayouts/slideLayout466.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573154052"/>
      </p:ext>
    </p:extLst>
  </p:cSld>
  <p:clrMapOvr>
    <a:masterClrMapping/>
  </p:clrMapOvr>
  <p:transition spd="med"/>
</p:sldLayout>
</file>

<file path=ppt/slideLayouts/slideLayout467.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277983098"/>
      </p:ext>
    </p:extLst>
  </p:cSld>
  <p:clrMapOvr>
    <a:masterClrMapping/>
  </p:clrMapOvr>
  <p:transition spd="med"/>
</p:sldLayout>
</file>

<file path=ppt/slideLayouts/slideLayout468.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759970827"/>
      </p:ext>
    </p:extLst>
  </p:cSld>
  <p:clrMapOvr>
    <a:masterClrMapping/>
  </p:clrMapOvr>
  <p:transition spd="med"/>
</p:sldLayout>
</file>

<file path=ppt/slideLayouts/slideLayout469.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948546952"/>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6"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7"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8"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FF"/>
                </a:solidFill>
              </a:endParaRPr>
            </a:p>
          </p:txBody>
        </p:sp>
      </p:grpSp>
      <p:sp>
        <p:nvSpPr>
          <p:cNvPr id="79882"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en-US" altLang="zh-CN" noProof="0"/>
              <a:t>Click to edit Master title style</a:t>
            </a:r>
          </a:p>
        </p:txBody>
      </p:sp>
      <p:sp>
        <p:nvSpPr>
          <p:cNvPr id="7988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altLang="zh-CN" noProof="0"/>
              <a:t>Click to edit Master subtitle style</a:t>
            </a:r>
          </a:p>
        </p:txBody>
      </p:sp>
      <p:sp>
        <p:nvSpPr>
          <p:cNvPr id="12" name="Rectangle 12"/>
          <p:cNvSpPr>
            <a:spLocks noGrp="1" noChangeArrowheads="1"/>
          </p:cNvSpPr>
          <p:nvPr>
            <p:ph type="dt" sz="quarter"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solidFill>
                <a:srgbClr val="FFFFFF"/>
              </a:solidFill>
            </a:endParaRPr>
          </a:p>
        </p:txBody>
      </p:sp>
      <p:sp>
        <p:nvSpPr>
          <p:cNvPr id="13" name="Rectangle 13"/>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solidFill>
                <a:srgbClr val="FFFFFF"/>
              </a:solidFill>
            </a:endParaRPr>
          </a:p>
        </p:txBody>
      </p:sp>
      <p:sp>
        <p:nvSpPr>
          <p:cNvPr id="14" name="Rectangle 14"/>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D6691C7E-CD8D-4137-BD23-6EA330E0D84C}"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2790184683"/>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0553601"/>
      </p:ext>
    </p:extLst>
  </p:cSld>
  <p:clrMapOvr>
    <a:masterClrMapping/>
  </p:clrMapOvr>
  <p:transition spd="med"/>
</p:sldLayout>
</file>

<file path=ppt/slideLayouts/slideLayout471.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578084814"/>
      </p:ext>
    </p:extLst>
  </p:cSld>
  <p:clrMapOvr>
    <a:masterClrMapping/>
  </p:clrMapOvr>
  <p:transition spd="med"/>
</p:sldLayout>
</file>

<file path=ppt/slideLayouts/slideLayout472.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395385675"/>
      </p:ext>
    </p:extLst>
  </p:cSld>
  <p:clrMapOvr>
    <a:masterClrMapping/>
  </p:clrMapOvr>
  <p:transition spd="med"/>
</p:sldLayout>
</file>

<file path=ppt/slideLayouts/slideLayout473.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945104121"/>
      </p:ext>
    </p:extLst>
  </p:cSld>
  <p:clrMapOvr>
    <a:masterClrMapping/>
  </p:clrMapOvr>
  <p:transition spd="med"/>
</p:sldLayout>
</file>

<file path=ppt/slideLayouts/slideLayout474.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479883986"/>
      </p:ext>
    </p:extLst>
  </p:cSld>
  <p:clrMapOvr>
    <a:masterClrMapping/>
  </p:clrMapOvr>
  <p:transition spd="med"/>
</p:sldLayout>
</file>

<file path=ppt/slideLayouts/slideLayout475.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834981399"/>
      </p:ext>
    </p:extLst>
  </p:cSld>
  <p:clrMapOvr>
    <a:masterClrMapping/>
  </p:clrMapOvr>
  <p:transition spd="med"/>
</p:sldLayout>
</file>

<file path=ppt/slideLayouts/slideLayout476.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154767899"/>
      </p:ext>
    </p:extLst>
  </p:cSld>
  <p:clrMapOvr>
    <a:masterClrMapping/>
  </p:clrMapOvr>
  <p:transition spd="med"/>
</p:sldLayout>
</file>

<file path=ppt/slideLayouts/slideLayout477.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262214475"/>
      </p:ext>
    </p:extLst>
  </p:cSld>
  <p:clrMapOvr>
    <a:masterClrMapping/>
  </p:clrMapOvr>
  <p:transition spd="med"/>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fontAlgn="base">
                <a:spcBef>
                  <a:spcPct val="0"/>
                </a:spcBef>
                <a:spcAft>
                  <a:spcPct val="0"/>
                </a:spcAft>
                <a:defRPr/>
              </a:pPr>
              <a:endParaRPr lang="en-US" sz="2400">
                <a:solidFill>
                  <a:srgbClr val="FFFFFF"/>
                </a:solidFill>
                <a:latin typeface="Times New Roman"/>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z="2400">
                <a:solidFill>
                  <a:srgbClr val="FFFFFF"/>
                </a:solidFill>
                <a:latin typeface="Arial" charset="0"/>
                <a:ea typeface="ＭＳ Ｐゴシック"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891" tIns="45946" rIns="91891" bIns="45946"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1986177412"/>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23496569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endParaRPr lang="en-US" altLang="zh-CN">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fld id="{261BC068-3D8E-4256-B0E3-9532F70A21D5}"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1627826768"/>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21" indent="0">
              <a:buNone/>
              <a:defRPr sz="1800"/>
            </a:lvl2pPr>
            <a:lvl3pPr marL="912645" indent="0">
              <a:buNone/>
              <a:defRPr sz="1600"/>
            </a:lvl3pPr>
            <a:lvl4pPr marL="1368948" indent="0">
              <a:buNone/>
              <a:defRPr sz="1400"/>
            </a:lvl4pPr>
            <a:lvl5pPr marL="1825284" indent="0">
              <a:buNone/>
              <a:defRPr sz="1400"/>
            </a:lvl5pPr>
            <a:lvl6pPr marL="2281584" indent="0">
              <a:buNone/>
              <a:defRPr sz="1400"/>
            </a:lvl6pPr>
            <a:lvl7pPr marL="2737897" indent="0">
              <a:buNone/>
              <a:defRPr sz="1400"/>
            </a:lvl7pPr>
            <a:lvl8pPr marL="3194209" indent="0">
              <a:buNone/>
              <a:defRPr sz="1400"/>
            </a:lvl8pPr>
            <a:lvl9pPr marL="3650531"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1767346440"/>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1413272617"/>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21" indent="0">
              <a:buNone/>
              <a:defRPr sz="2000" b="1"/>
            </a:lvl2pPr>
            <a:lvl3pPr marL="912645" indent="0">
              <a:buNone/>
              <a:defRPr sz="1800" b="1"/>
            </a:lvl3pPr>
            <a:lvl4pPr marL="1368948" indent="0">
              <a:buNone/>
              <a:defRPr sz="1600" b="1"/>
            </a:lvl4pPr>
            <a:lvl5pPr marL="1825284" indent="0">
              <a:buNone/>
              <a:defRPr sz="1600" b="1"/>
            </a:lvl5pPr>
            <a:lvl6pPr marL="2281584" indent="0">
              <a:buNone/>
              <a:defRPr sz="1600" b="1"/>
            </a:lvl6pPr>
            <a:lvl7pPr marL="2737897" indent="0">
              <a:buNone/>
              <a:defRPr sz="1600" b="1"/>
            </a:lvl7pPr>
            <a:lvl8pPr marL="3194209" indent="0">
              <a:buNone/>
              <a:defRPr sz="1600" b="1"/>
            </a:lvl8pPr>
            <a:lvl9pPr marL="365053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4" y="1535113"/>
            <a:ext cx="4041775" cy="639762"/>
          </a:xfrm>
        </p:spPr>
        <p:txBody>
          <a:bodyPr anchor="b"/>
          <a:lstStyle>
            <a:lvl1pPr marL="0" indent="0">
              <a:buNone/>
              <a:defRPr sz="2400" b="1"/>
            </a:lvl1pPr>
            <a:lvl2pPr marL="456321" indent="0">
              <a:buNone/>
              <a:defRPr sz="2000" b="1"/>
            </a:lvl2pPr>
            <a:lvl3pPr marL="912645" indent="0">
              <a:buNone/>
              <a:defRPr sz="1800" b="1"/>
            </a:lvl3pPr>
            <a:lvl4pPr marL="1368948" indent="0">
              <a:buNone/>
              <a:defRPr sz="1600" b="1"/>
            </a:lvl4pPr>
            <a:lvl5pPr marL="1825284" indent="0">
              <a:buNone/>
              <a:defRPr sz="1600" b="1"/>
            </a:lvl5pPr>
            <a:lvl6pPr marL="2281584" indent="0">
              <a:buNone/>
              <a:defRPr sz="1600" b="1"/>
            </a:lvl6pPr>
            <a:lvl7pPr marL="2737897" indent="0">
              <a:buNone/>
              <a:defRPr sz="1600" b="1"/>
            </a:lvl7pPr>
            <a:lvl8pPr marL="3194209" indent="0">
              <a:buNone/>
              <a:defRPr sz="1600" b="1"/>
            </a:lvl8pPr>
            <a:lvl9pPr marL="365053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3091608264"/>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1919283064"/>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3998307187"/>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9" y="1435101"/>
            <a:ext cx="3008313" cy="4691063"/>
          </a:xfrm>
        </p:spPr>
        <p:txBody>
          <a:bodyPr/>
          <a:lstStyle>
            <a:lvl1pPr marL="0" indent="0">
              <a:buNone/>
              <a:defRPr sz="1400"/>
            </a:lvl1pPr>
            <a:lvl2pPr marL="456321" indent="0">
              <a:buNone/>
              <a:defRPr sz="1200"/>
            </a:lvl2pPr>
            <a:lvl3pPr marL="912645" indent="0">
              <a:buNone/>
              <a:defRPr sz="1000"/>
            </a:lvl3pPr>
            <a:lvl4pPr marL="1368948" indent="0">
              <a:buNone/>
              <a:defRPr sz="900"/>
            </a:lvl4pPr>
            <a:lvl5pPr marL="1825284" indent="0">
              <a:buNone/>
              <a:defRPr sz="900"/>
            </a:lvl5pPr>
            <a:lvl6pPr marL="2281584" indent="0">
              <a:buNone/>
              <a:defRPr sz="900"/>
            </a:lvl6pPr>
            <a:lvl7pPr marL="2737897" indent="0">
              <a:buNone/>
              <a:defRPr sz="900"/>
            </a:lvl7pPr>
            <a:lvl8pPr marL="3194209" indent="0">
              <a:buNone/>
              <a:defRPr sz="900"/>
            </a:lvl8pPr>
            <a:lvl9pPr marL="3650531"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1534668880"/>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21" indent="0">
              <a:buNone/>
              <a:defRPr sz="2800"/>
            </a:lvl2pPr>
            <a:lvl3pPr marL="912645" indent="0">
              <a:buNone/>
              <a:defRPr sz="2400"/>
            </a:lvl3pPr>
            <a:lvl4pPr marL="1368948" indent="0">
              <a:buNone/>
              <a:defRPr sz="2000"/>
            </a:lvl4pPr>
            <a:lvl5pPr marL="1825284" indent="0">
              <a:buNone/>
              <a:defRPr sz="2000"/>
            </a:lvl5pPr>
            <a:lvl6pPr marL="2281584" indent="0">
              <a:buNone/>
              <a:defRPr sz="2000"/>
            </a:lvl6pPr>
            <a:lvl7pPr marL="2737897" indent="0">
              <a:buNone/>
              <a:defRPr sz="2000"/>
            </a:lvl7pPr>
            <a:lvl8pPr marL="3194209" indent="0">
              <a:buNone/>
              <a:defRPr sz="2000"/>
            </a:lvl8pPr>
            <a:lvl9pPr marL="365053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21" indent="0">
              <a:buNone/>
              <a:defRPr sz="1200"/>
            </a:lvl2pPr>
            <a:lvl3pPr marL="912645" indent="0">
              <a:buNone/>
              <a:defRPr sz="1000"/>
            </a:lvl3pPr>
            <a:lvl4pPr marL="1368948" indent="0">
              <a:buNone/>
              <a:defRPr sz="900"/>
            </a:lvl4pPr>
            <a:lvl5pPr marL="1825284" indent="0">
              <a:buNone/>
              <a:defRPr sz="900"/>
            </a:lvl5pPr>
            <a:lvl6pPr marL="2281584" indent="0">
              <a:buNone/>
              <a:defRPr sz="900"/>
            </a:lvl6pPr>
            <a:lvl7pPr marL="2737897" indent="0">
              <a:buNone/>
              <a:defRPr sz="900"/>
            </a:lvl7pPr>
            <a:lvl8pPr marL="3194209" indent="0">
              <a:buNone/>
              <a:defRPr sz="900"/>
            </a:lvl8pPr>
            <a:lvl9pPr marL="3650531"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1647198459"/>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2039629608"/>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1130362039"/>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34642354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endParaRPr lang="en-US" altLang="zh-CN">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fld id="{0CB11DBD-4133-426C-9430-CE817C2192A5}"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66369585"/>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6690444"/>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854914"/>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8694832"/>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5489734"/>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4127942"/>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5216557"/>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1277653"/>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1561453"/>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9525413"/>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4050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endParaRPr lang="en-US" altLang="en-US"/>
          </a:p>
        </p:txBody>
      </p:sp>
      <p:sp>
        <p:nvSpPr>
          <p:cNvPr id="8" name="Footer Placeholder 7"/>
          <p:cNvSpPr>
            <a:spLocks noGrp="1"/>
          </p:cNvSpPr>
          <p:nvPr>
            <p:ph type="ftr" sz="quarter" idx="11"/>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endParaRPr lang="en-US" altLang="en-US"/>
          </a:p>
        </p:txBody>
      </p:sp>
      <p:sp>
        <p:nvSpPr>
          <p:cNvPr id="9" name="Slide Number Placeholder 8"/>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fld id="{100211DB-564B-4D9B-A5B6-BBD38C126A87}" type="slidenum">
              <a:rPr lang="en-US" altLang="en-US"/>
              <a:pPr/>
              <a:t>‹#›</a:t>
            </a:fld>
            <a:endParaRPr lang="en-US" altLang="en-US"/>
          </a:p>
        </p:txBody>
      </p:sp>
    </p:spTree>
    <p:extLst>
      <p:ext uri="{BB962C8B-B14F-4D97-AF65-F5344CB8AC3E}">
        <p14:creationId xmlns:p14="http://schemas.microsoft.com/office/powerpoint/2010/main" val="2838285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endParaRPr lang="en-US" altLang="zh-CN">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fld id="{9654DEA7-FAF4-40C4-BFC9-FA7ED9A72FE6}"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4241898734"/>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9968145"/>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5998565"/>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83434845"/>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03939789"/>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36930648"/>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27728461"/>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93470447"/>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98432913"/>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5330892"/>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565613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endParaRPr lang="en-US" altLang="zh-CN">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fld id="{6053C15D-861A-4706-9C3A-22A67EF8E877}"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2057985861"/>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12694864"/>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73999023"/>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34342989"/>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646A40A2-1A7F-E940-B3C0-3EBC633C484F}" type="datetimeFigureOut">
              <a:rPr lang="en-US"/>
              <a:pPr/>
              <a:t>7/18/24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F8B749AA-51D6-394A-A4FC-2652740AB9F0}" type="slidenum">
              <a:rPr lang="en-US"/>
              <a:pPr/>
              <a:t>‹#›</a:t>
            </a:fld>
            <a:endParaRPr lang="en-US"/>
          </a:p>
        </p:txBody>
      </p:sp>
    </p:spTree>
    <p:extLst>
      <p:ext uri="{BB962C8B-B14F-4D97-AF65-F5344CB8AC3E}">
        <p14:creationId xmlns:p14="http://schemas.microsoft.com/office/powerpoint/2010/main" val="2689785323"/>
      </p:ext>
    </p:extLst>
  </p:cSld>
  <p:clrMapOvr>
    <a:masterClrMapping/>
  </p:clrMapOvr>
  <p:transition spd="slow">
    <p:fade/>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91C3765-EC3A-2347-BAB9-9B69B56968D8}" type="datetimeFigureOut">
              <a:rPr lang="en-US"/>
              <a:pPr/>
              <a:t>7/18/24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8B1B77CD-37B6-1146-A19C-E5639186FDEB}" type="slidenum">
              <a:rPr lang="en-US"/>
              <a:pPr/>
              <a:t>‹#›</a:t>
            </a:fld>
            <a:endParaRPr lang="en-US"/>
          </a:p>
        </p:txBody>
      </p:sp>
    </p:spTree>
    <p:extLst>
      <p:ext uri="{BB962C8B-B14F-4D97-AF65-F5344CB8AC3E}">
        <p14:creationId xmlns:p14="http://schemas.microsoft.com/office/powerpoint/2010/main" val="544274939"/>
      </p:ext>
    </p:extLst>
  </p:cSld>
  <p:clrMapOvr>
    <a:masterClrMapping/>
  </p:clrMapOvr>
  <p:transition spd="slow">
    <p:fade/>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C4D3D4C4-556A-D34E-BDCA-93F872896B58}" type="datetimeFigureOut">
              <a:rPr lang="en-US"/>
              <a:pPr/>
              <a:t>7/18/24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5B176137-5771-9F41-9F83-9F61E1332504}" type="slidenum">
              <a:rPr lang="en-US"/>
              <a:pPr/>
              <a:t>‹#›</a:t>
            </a:fld>
            <a:endParaRPr lang="en-US"/>
          </a:p>
        </p:txBody>
      </p:sp>
    </p:spTree>
    <p:extLst>
      <p:ext uri="{BB962C8B-B14F-4D97-AF65-F5344CB8AC3E}">
        <p14:creationId xmlns:p14="http://schemas.microsoft.com/office/powerpoint/2010/main" val="1841602639"/>
      </p:ext>
    </p:extLst>
  </p:cSld>
  <p:clrMapOvr>
    <a:masterClrMapping/>
  </p:clrMapOvr>
  <p:transition spd="slow">
    <p:fade/>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8EF78977-24D1-644C-ADF9-B176C6ACB4C0}" type="datetimeFigureOut">
              <a:rPr lang="en-US"/>
              <a:pPr/>
              <a:t>7/18/24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771DA27B-6613-CB43-A4D6-5A95AB3FB5BD}" type="slidenum">
              <a:rPr lang="en-US"/>
              <a:pPr/>
              <a:t>‹#›</a:t>
            </a:fld>
            <a:endParaRPr lang="en-US"/>
          </a:p>
        </p:txBody>
      </p:sp>
    </p:spTree>
    <p:extLst>
      <p:ext uri="{BB962C8B-B14F-4D97-AF65-F5344CB8AC3E}">
        <p14:creationId xmlns:p14="http://schemas.microsoft.com/office/powerpoint/2010/main" val="1699540978"/>
      </p:ext>
    </p:extLst>
  </p:cSld>
  <p:clrMapOvr>
    <a:masterClrMapping/>
  </p:clrMapOvr>
  <p:transition spd="slow">
    <p:fade/>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062F881D-6380-EC4B-B791-38A1AE037F1F}" type="datetimeFigureOut">
              <a:rPr lang="en-US"/>
              <a:pPr/>
              <a:t>7/18/24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fld id="{EFFF0E42-28DB-044C-BBFF-604D49A2197F}" type="slidenum">
              <a:rPr lang="en-US"/>
              <a:pPr/>
              <a:t>‹#›</a:t>
            </a:fld>
            <a:endParaRPr lang="en-US"/>
          </a:p>
        </p:txBody>
      </p:sp>
    </p:spTree>
    <p:extLst>
      <p:ext uri="{BB962C8B-B14F-4D97-AF65-F5344CB8AC3E}">
        <p14:creationId xmlns:p14="http://schemas.microsoft.com/office/powerpoint/2010/main" val="296742655"/>
      </p:ext>
    </p:extLst>
  </p:cSld>
  <p:clrMapOvr>
    <a:masterClrMapping/>
  </p:clrMapOvr>
  <p:transition spd="slow">
    <p:fade/>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9B85D139-EB19-7848-A807-642B58AAA95C}" type="datetimeFigureOut">
              <a:rPr lang="en-US"/>
              <a:pPr/>
              <a:t>7/18/24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24C81018-F8B9-E740-8A7E-4AC7D489C398}" type="slidenum">
              <a:rPr lang="en-US"/>
              <a:pPr/>
              <a:t>‹#›</a:t>
            </a:fld>
            <a:endParaRPr lang="en-US"/>
          </a:p>
        </p:txBody>
      </p:sp>
    </p:spTree>
    <p:extLst>
      <p:ext uri="{BB962C8B-B14F-4D97-AF65-F5344CB8AC3E}">
        <p14:creationId xmlns:p14="http://schemas.microsoft.com/office/powerpoint/2010/main" val="346267791"/>
      </p:ext>
    </p:extLst>
  </p:cSld>
  <p:clrMapOvr>
    <a:masterClrMapping/>
  </p:clrMapOvr>
  <p:transition spd="slow">
    <p:fade/>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F74A13B-266A-5A45-B46D-A7077A76E94F}" type="datetimeFigureOut">
              <a:rPr lang="en-US"/>
              <a:pPr/>
              <a:t>7/18/24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4592C43F-E98E-8A4D-8AF9-8880D7D52978}" type="slidenum">
              <a:rPr lang="en-US"/>
              <a:pPr/>
              <a:t>‹#›</a:t>
            </a:fld>
            <a:endParaRPr lang="en-US"/>
          </a:p>
        </p:txBody>
      </p:sp>
    </p:spTree>
    <p:extLst>
      <p:ext uri="{BB962C8B-B14F-4D97-AF65-F5344CB8AC3E}">
        <p14:creationId xmlns:p14="http://schemas.microsoft.com/office/powerpoint/2010/main" val="4003962554"/>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endParaRPr lang="en-US" altLang="zh-CN">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fld id="{15070B84-42B6-4C49-82DC-7F93680B8E3F}"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1933477285"/>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FEB1CE5F-7C25-B14A-BB0C-8AF491016EC9}" type="datetimeFigureOut">
              <a:rPr lang="en-US"/>
              <a:pPr/>
              <a:t>7/18/24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D8442A44-C60C-3540-ABC5-86B8EAE56017}" type="slidenum">
              <a:rPr lang="en-US"/>
              <a:pPr/>
              <a:t>‹#›</a:t>
            </a:fld>
            <a:endParaRPr lang="en-US"/>
          </a:p>
        </p:txBody>
      </p:sp>
    </p:spTree>
    <p:extLst>
      <p:ext uri="{BB962C8B-B14F-4D97-AF65-F5344CB8AC3E}">
        <p14:creationId xmlns:p14="http://schemas.microsoft.com/office/powerpoint/2010/main" val="1320746116"/>
      </p:ext>
    </p:extLst>
  </p:cSld>
  <p:clrMapOvr>
    <a:masterClrMapping/>
  </p:clrMapOvr>
  <p:transition spd="slow">
    <p:fade/>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8CD8591-41C9-EA46-BE7B-640F2C3387DF}" type="datetimeFigureOut">
              <a:rPr lang="en-US"/>
              <a:pPr/>
              <a:t>7/18/24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B8C0FF84-406C-5449-873F-A13F0C17AD28}" type="slidenum">
              <a:rPr lang="en-US"/>
              <a:pPr/>
              <a:t>‹#›</a:t>
            </a:fld>
            <a:endParaRPr lang="en-US"/>
          </a:p>
        </p:txBody>
      </p:sp>
    </p:spTree>
    <p:extLst>
      <p:ext uri="{BB962C8B-B14F-4D97-AF65-F5344CB8AC3E}">
        <p14:creationId xmlns:p14="http://schemas.microsoft.com/office/powerpoint/2010/main" val="2214930678"/>
      </p:ext>
    </p:extLst>
  </p:cSld>
  <p:clrMapOvr>
    <a:masterClrMapping/>
  </p:clrMapOvr>
  <p:transition spd="slow">
    <p:fade/>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FECAC3E-E8AE-4B46-BB27-94FFBFDA18A4}" type="datetimeFigureOut">
              <a:rPr lang="en-US"/>
              <a:pPr/>
              <a:t>7/18/24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A84B1C84-5CB2-D54C-96D7-AECD56D7B624}" type="slidenum">
              <a:rPr lang="en-US"/>
              <a:pPr/>
              <a:t>‹#›</a:t>
            </a:fld>
            <a:endParaRPr lang="en-US"/>
          </a:p>
        </p:txBody>
      </p:sp>
    </p:spTree>
    <p:extLst>
      <p:ext uri="{BB962C8B-B14F-4D97-AF65-F5344CB8AC3E}">
        <p14:creationId xmlns:p14="http://schemas.microsoft.com/office/powerpoint/2010/main" val="960369360"/>
      </p:ext>
    </p:extLst>
  </p:cSld>
  <p:clrMapOvr>
    <a:masterClrMapping/>
  </p:clrMapOvr>
  <p:transition spd="slow">
    <p:fade/>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DF1B041-0579-E14B-902B-E71AA5B7A609}" type="datetimeFigureOut">
              <a:rPr lang="en-US"/>
              <a:pPr/>
              <a:t>7/18/24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60B9C1D0-5665-064F-952D-03DF08A195E4}" type="slidenum">
              <a:rPr lang="en-US"/>
              <a:pPr/>
              <a:t>‹#›</a:t>
            </a:fld>
            <a:endParaRPr lang="en-US"/>
          </a:p>
        </p:txBody>
      </p:sp>
    </p:spTree>
    <p:extLst>
      <p:ext uri="{BB962C8B-B14F-4D97-AF65-F5344CB8AC3E}">
        <p14:creationId xmlns:p14="http://schemas.microsoft.com/office/powerpoint/2010/main" val="3946805651"/>
      </p:ext>
    </p:extLst>
  </p:cSld>
  <p:clrMapOvr>
    <a:masterClrMapping/>
  </p:clrMapOvr>
  <p:transition spd="slow">
    <p:fade/>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1466696806"/>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344984819"/>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1939946372"/>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3875008656"/>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2182346265"/>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4898335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endParaRPr lang="en-US" altLang="zh-CN">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fld id="{11A48D67-E6C7-4F33-A5F5-B24D765A549A}"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2004371643"/>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585588082"/>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3991841849"/>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1395556233"/>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4122288441"/>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2934340990"/>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243860260"/>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507606095"/>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5020AF-4868-8C4E-B80A-2A49BDCF7139}" type="slidenum">
              <a:rPr lang="en-US"/>
              <a:pPr/>
              <a:t>‹#›</a:t>
            </a:fld>
            <a:endParaRPr lang="en-US"/>
          </a:p>
        </p:txBody>
      </p:sp>
    </p:spTree>
    <p:extLst>
      <p:ext uri="{BB962C8B-B14F-4D97-AF65-F5344CB8AC3E}">
        <p14:creationId xmlns:p14="http://schemas.microsoft.com/office/powerpoint/2010/main" val="394387707"/>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248B18-E124-6344-95E6-8A4DD84EC0C8}" type="slidenum">
              <a:rPr lang="en-US"/>
              <a:pPr/>
              <a:t>‹#›</a:t>
            </a:fld>
            <a:endParaRPr lang="en-US"/>
          </a:p>
        </p:txBody>
      </p:sp>
    </p:spTree>
    <p:extLst>
      <p:ext uri="{BB962C8B-B14F-4D97-AF65-F5344CB8AC3E}">
        <p14:creationId xmlns:p14="http://schemas.microsoft.com/office/powerpoint/2010/main" val="3043388277"/>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14853C3-722B-4E49-82CF-49A9D7D26ED4}" type="slidenum">
              <a:rPr lang="en-US"/>
              <a:pPr/>
              <a:t>‹#›</a:t>
            </a:fld>
            <a:endParaRPr lang="en-US"/>
          </a:p>
        </p:txBody>
      </p:sp>
    </p:spTree>
    <p:extLst>
      <p:ext uri="{BB962C8B-B14F-4D97-AF65-F5344CB8AC3E}">
        <p14:creationId xmlns:p14="http://schemas.microsoft.com/office/powerpoint/2010/main" val="35769056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endParaRPr lang="en-US" altLang="zh-CN">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fld id="{068EA0F1-9541-446C-A788-CAE845C06384}"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3420218906"/>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1A3567-F825-FC4D-A72A-93406CC1CCDF}" type="slidenum">
              <a:rPr lang="en-US"/>
              <a:pPr/>
              <a:t>‹#›</a:t>
            </a:fld>
            <a:endParaRPr lang="en-US"/>
          </a:p>
        </p:txBody>
      </p:sp>
    </p:spTree>
    <p:extLst>
      <p:ext uri="{BB962C8B-B14F-4D97-AF65-F5344CB8AC3E}">
        <p14:creationId xmlns:p14="http://schemas.microsoft.com/office/powerpoint/2010/main" val="173315854"/>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328F11B-7605-784D-ACDF-74F9139603F9}" type="slidenum">
              <a:rPr lang="en-US"/>
              <a:pPr/>
              <a:t>‹#›</a:t>
            </a:fld>
            <a:endParaRPr lang="en-US"/>
          </a:p>
        </p:txBody>
      </p:sp>
    </p:spTree>
    <p:extLst>
      <p:ext uri="{BB962C8B-B14F-4D97-AF65-F5344CB8AC3E}">
        <p14:creationId xmlns:p14="http://schemas.microsoft.com/office/powerpoint/2010/main" val="4090852685"/>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0C77D62-2543-024A-BDAC-733F3F4CBA5E}" type="slidenum">
              <a:rPr lang="en-US"/>
              <a:pPr/>
              <a:t>‹#›</a:t>
            </a:fld>
            <a:endParaRPr lang="en-US"/>
          </a:p>
        </p:txBody>
      </p:sp>
    </p:spTree>
    <p:extLst>
      <p:ext uri="{BB962C8B-B14F-4D97-AF65-F5344CB8AC3E}">
        <p14:creationId xmlns:p14="http://schemas.microsoft.com/office/powerpoint/2010/main" val="2998983904"/>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EE4030F-4731-8F4A-8CBA-8BE1779F6242}" type="slidenum">
              <a:rPr lang="en-US"/>
              <a:pPr/>
              <a:t>‹#›</a:t>
            </a:fld>
            <a:endParaRPr lang="en-US"/>
          </a:p>
        </p:txBody>
      </p:sp>
    </p:spTree>
    <p:extLst>
      <p:ext uri="{BB962C8B-B14F-4D97-AF65-F5344CB8AC3E}">
        <p14:creationId xmlns:p14="http://schemas.microsoft.com/office/powerpoint/2010/main" val="561569828"/>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62D00F-FEE7-8149-BCD1-2FB81C5685E8}" type="slidenum">
              <a:rPr lang="en-US"/>
              <a:pPr/>
              <a:t>‹#›</a:t>
            </a:fld>
            <a:endParaRPr lang="en-US"/>
          </a:p>
        </p:txBody>
      </p:sp>
    </p:spTree>
    <p:extLst>
      <p:ext uri="{BB962C8B-B14F-4D97-AF65-F5344CB8AC3E}">
        <p14:creationId xmlns:p14="http://schemas.microsoft.com/office/powerpoint/2010/main" val="1681149190"/>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FAA3D29-BCFA-B84C-A16C-D727DA32E5C4}" type="slidenum">
              <a:rPr lang="en-US"/>
              <a:pPr/>
              <a:t>‹#›</a:t>
            </a:fld>
            <a:endParaRPr lang="en-US"/>
          </a:p>
        </p:txBody>
      </p:sp>
    </p:spTree>
    <p:extLst>
      <p:ext uri="{BB962C8B-B14F-4D97-AF65-F5344CB8AC3E}">
        <p14:creationId xmlns:p14="http://schemas.microsoft.com/office/powerpoint/2010/main" val="1739446259"/>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CBE9233-8ACE-9C40-B8BC-BA9EAB95BCDA}" type="slidenum">
              <a:rPr lang="en-US"/>
              <a:pPr/>
              <a:t>‹#›</a:t>
            </a:fld>
            <a:endParaRPr lang="en-US"/>
          </a:p>
        </p:txBody>
      </p:sp>
    </p:spTree>
    <p:extLst>
      <p:ext uri="{BB962C8B-B14F-4D97-AF65-F5344CB8AC3E}">
        <p14:creationId xmlns:p14="http://schemas.microsoft.com/office/powerpoint/2010/main" val="1627236692"/>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F21BBC-F9DF-4E46-9C1F-28A1061A28A8}" type="slidenum">
              <a:rPr lang="en-US"/>
              <a:pPr/>
              <a:t>‹#›</a:t>
            </a:fld>
            <a:endParaRPr lang="en-US"/>
          </a:p>
        </p:txBody>
      </p:sp>
    </p:spTree>
    <p:extLst>
      <p:ext uri="{BB962C8B-B14F-4D97-AF65-F5344CB8AC3E}">
        <p14:creationId xmlns:p14="http://schemas.microsoft.com/office/powerpoint/2010/main" val="903308595"/>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83AAAD3-3A88-F341-BABA-D8D2E209C67C}" type="slidenum">
              <a:rPr lang="en-US"/>
              <a:pPr/>
              <a:t>‹#›</a:t>
            </a:fld>
            <a:endParaRPr lang="en-US"/>
          </a:p>
        </p:txBody>
      </p:sp>
    </p:spTree>
    <p:extLst>
      <p:ext uri="{BB962C8B-B14F-4D97-AF65-F5344CB8AC3E}">
        <p14:creationId xmlns:p14="http://schemas.microsoft.com/office/powerpoint/2010/main" val="1565875393"/>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456D9A24-0ED7-9144-85F8-D69403E1038A}" type="slidenum">
              <a:rPr lang="en-US"/>
              <a:pPr/>
              <a:t>‹#›</a:t>
            </a:fld>
            <a:endParaRPr lang="en-US"/>
          </a:p>
        </p:txBody>
      </p:sp>
    </p:spTree>
    <p:extLst>
      <p:ext uri="{BB962C8B-B14F-4D97-AF65-F5344CB8AC3E}">
        <p14:creationId xmlns:p14="http://schemas.microsoft.com/office/powerpoint/2010/main" val="5981613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endParaRPr lang="en-US" altLang="zh-CN">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fld id="{D8B3CC99-2CED-4710-A994-8CE0110138F6}"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2133327552"/>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70700"/>
            <a:chOff x="0" y="0"/>
            <a:chExt cx="5770" cy="4328"/>
          </a:xfrm>
        </p:grpSpPr>
        <p:sp>
          <p:nvSpPr>
            <p:cNvPr id="5"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kumimoji="1" lang="zh-TW" altLang="en-US" sz="1800">
                <a:latin typeface="Arial" charset="0"/>
                <a:ea typeface="新細明體" charset="0"/>
                <a:cs typeface="新細明體" charset="0"/>
              </a:endParaRPr>
            </a:p>
          </p:txBody>
        </p:sp>
        <p:sp>
          <p:nvSpPr>
            <p:cNvPr id="6"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kumimoji="1" lang="zh-TW" altLang="en-US" sz="1800">
                <a:latin typeface="Arial" charset="0"/>
                <a:ea typeface="新細明體" charset="0"/>
                <a:cs typeface="新細明體" charset="0"/>
              </a:endParaRPr>
            </a:p>
          </p:txBody>
        </p:sp>
        <p:sp>
          <p:nvSpPr>
            <p:cNvPr id="7"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kumimoji="1" lang="zh-TW" altLang="en-US" sz="1800">
                <a:latin typeface="Arial" charset="0"/>
                <a:ea typeface="新細明體" charset="0"/>
                <a:cs typeface="新細明體" charset="0"/>
              </a:endParaRPr>
            </a:p>
          </p:txBody>
        </p:sp>
        <p:grpSp>
          <p:nvGrpSpPr>
            <p:cNvPr id="8" name="Group 6"/>
            <p:cNvGrpSpPr>
              <a:grpSpLocks/>
            </p:cNvGrpSpPr>
            <p:nvPr/>
          </p:nvGrpSpPr>
          <p:grpSpPr bwMode="auto">
            <a:xfrm>
              <a:off x="4944" y="1"/>
              <a:ext cx="816" cy="3974"/>
              <a:chOff x="4944" y="1"/>
              <a:chExt cx="816" cy="3974"/>
            </a:xfrm>
          </p:grpSpPr>
          <p:grpSp>
            <p:nvGrpSpPr>
              <p:cNvPr id="20" name="Group 7"/>
              <p:cNvGrpSpPr>
                <a:grpSpLocks/>
              </p:cNvGrpSpPr>
              <p:nvPr userDrawn="1"/>
            </p:nvGrpSpPr>
            <p:grpSpPr bwMode="auto">
              <a:xfrm>
                <a:off x="5280" y="1"/>
                <a:ext cx="480" cy="1430"/>
                <a:chOff x="5280" y="1"/>
                <a:chExt cx="480" cy="1430"/>
              </a:xfrm>
            </p:grpSpPr>
            <p:grpSp>
              <p:nvGrpSpPr>
                <p:cNvPr id="41" name="Group 8"/>
                <p:cNvGrpSpPr>
                  <a:grpSpLocks/>
                </p:cNvGrpSpPr>
                <p:nvPr userDrawn="1"/>
              </p:nvGrpSpPr>
              <p:grpSpPr bwMode="auto">
                <a:xfrm rot="-5400000">
                  <a:off x="5484" y="0"/>
                  <a:ext cx="174" cy="176"/>
                  <a:chOff x="1657" y="323"/>
                  <a:chExt cx="1691" cy="2560"/>
                </a:xfrm>
              </p:grpSpPr>
              <p:grpSp>
                <p:nvGrpSpPr>
                  <p:cNvPr id="50" name="Group 9"/>
                  <p:cNvGrpSpPr>
                    <a:grpSpLocks/>
                  </p:cNvGrpSpPr>
                  <p:nvPr/>
                </p:nvGrpSpPr>
                <p:grpSpPr bwMode="auto">
                  <a:xfrm>
                    <a:off x="1657" y="323"/>
                    <a:ext cx="1691" cy="2560"/>
                    <a:chOff x="1657" y="323"/>
                    <a:chExt cx="1691" cy="2560"/>
                  </a:xfrm>
                </p:grpSpPr>
                <p:sp>
                  <p:nvSpPr>
                    <p:cNvPr id="57" name="Freeform 10"/>
                    <p:cNvSpPr>
                      <a:spLocks/>
                    </p:cNvSpPr>
                    <p:nvPr/>
                  </p:nvSpPr>
                  <p:spPr bwMode="auto">
                    <a:xfrm>
                      <a:off x="2211" y="323"/>
                      <a:ext cx="1234" cy="2560"/>
                    </a:xfrm>
                    <a:custGeom>
                      <a:avLst/>
                      <a:gdLst>
                        <a:gd name="T0" fmla="*/ 337 w 1231"/>
                        <a:gd name="T1" fmla="*/ 283 h 2560"/>
                        <a:gd name="T2" fmla="*/ 415 w 1231"/>
                        <a:gd name="T3" fmla="*/ 115 h 2560"/>
                        <a:gd name="T4" fmla="*/ 583 w 1231"/>
                        <a:gd name="T5" fmla="*/ 7 h 2560"/>
                        <a:gd name="T6" fmla="*/ 895 w 1231"/>
                        <a:gd name="T7" fmla="*/ 61 h 2560"/>
                        <a:gd name="T8" fmla="*/ 1051 w 1231"/>
                        <a:gd name="T9" fmla="*/ 349 h 2560"/>
                        <a:gd name="T10" fmla="*/ 979 w 1231"/>
                        <a:gd name="T11" fmla="*/ 769 h 2560"/>
                        <a:gd name="T12" fmla="*/ 943 w 1231"/>
                        <a:gd name="T13" fmla="*/ 943 h 2560"/>
                        <a:gd name="T14" fmla="*/ 1105 w 1231"/>
                        <a:gd name="T15" fmla="*/ 1075 h 2560"/>
                        <a:gd name="T16" fmla="*/ 1231 w 1231"/>
                        <a:gd name="T17" fmla="*/ 1525 h 2560"/>
                        <a:gd name="T18" fmla="*/ 1123 w 1231"/>
                        <a:gd name="T19" fmla="*/ 1969 h 2560"/>
                        <a:gd name="T20" fmla="*/ 907 w 1231"/>
                        <a:gd name="T21" fmla="*/ 2077 h 2560"/>
                        <a:gd name="T22" fmla="*/ 721 w 1231"/>
                        <a:gd name="T23" fmla="*/ 2059 h 2560"/>
                        <a:gd name="T24" fmla="*/ 655 w 1231"/>
                        <a:gd name="T25" fmla="*/ 2251 h 2560"/>
                        <a:gd name="T26" fmla="*/ 529 w 1231"/>
                        <a:gd name="T27" fmla="*/ 2527 h 2560"/>
                        <a:gd name="T28" fmla="*/ 211 w 1231"/>
                        <a:gd name="T29" fmla="*/ 2509 h 2560"/>
                        <a:gd name="T30" fmla="*/ 31 w 1231"/>
                        <a:gd name="T31" fmla="*/ 2227 h 2560"/>
                        <a:gd name="T32" fmla="*/ 25 w 1231"/>
                        <a:gd name="T33" fmla="*/ 1969 h 2560"/>
                        <a:gd name="T34" fmla="*/ 145 w 1231"/>
                        <a:gd name="T35" fmla="*/ 1651 h 2560"/>
                        <a:gd name="T36" fmla="*/ 259 w 1231"/>
                        <a:gd name="T37" fmla="*/ 1513 h 2560"/>
                        <a:gd name="T38" fmla="*/ 217 w 1231"/>
                        <a:gd name="T39" fmla="*/ 1729 h 2560"/>
                        <a:gd name="T40" fmla="*/ 73 w 1231"/>
                        <a:gd name="T41" fmla="*/ 2023 h 2560"/>
                        <a:gd name="T42" fmla="*/ 169 w 1231"/>
                        <a:gd name="T43" fmla="*/ 2323 h 2560"/>
                        <a:gd name="T44" fmla="*/ 439 w 1231"/>
                        <a:gd name="T45" fmla="*/ 2431 h 2560"/>
                        <a:gd name="T46" fmla="*/ 595 w 1231"/>
                        <a:gd name="T47" fmla="*/ 2227 h 2560"/>
                        <a:gd name="T48" fmla="*/ 577 w 1231"/>
                        <a:gd name="T49" fmla="*/ 1807 h 2560"/>
                        <a:gd name="T50" fmla="*/ 493 w 1231"/>
                        <a:gd name="T51" fmla="*/ 1531 h 2560"/>
                        <a:gd name="T52" fmla="*/ 535 w 1231"/>
                        <a:gd name="T53" fmla="*/ 1459 h 2560"/>
                        <a:gd name="T54" fmla="*/ 625 w 1231"/>
                        <a:gd name="T55" fmla="*/ 1633 h 2560"/>
                        <a:gd name="T56" fmla="*/ 721 w 1231"/>
                        <a:gd name="T57" fmla="*/ 1933 h 2560"/>
                        <a:gd name="T58" fmla="*/ 967 w 1231"/>
                        <a:gd name="T59" fmla="*/ 1963 h 2560"/>
                        <a:gd name="T60" fmla="*/ 1135 w 1231"/>
                        <a:gd name="T61" fmla="*/ 1687 h 2560"/>
                        <a:gd name="T62" fmla="*/ 1117 w 1231"/>
                        <a:gd name="T63" fmla="*/ 1273 h 2560"/>
                        <a:gd name="T64" fmla="*/ 883 w 1231"/>
                        <a:gd name="T65" fmla="*/ 1057 h 2560"/>
                        <a:gd name="T66" fmla="*/ 679 w 1231"/>
                        <a:gd name="T67" fmla="*/ 1129 h 2560"/>
                        <a:gd name="T68" fmla="*/ 577 w 1231"/>
                        <a:gd name="T69" fmla="*/ 1117 h 2560"/>
                        <a:gd name="T70" fmla="*/ 619 w 1231"/>
                        <a:gd name="T71" fmla="*/ 1033 h 2560"/>
                        <a:gd name="T72" fmla="*/ 811 w 1231"/>
                        <a:gd name="T73" fmla="*/ 937 h 2560"/>
                        <a:gd name="T74" fmla="*/ 949 w 1231"/>
                        <a:gd name="T75" fmla="*/ 613 h 2560"/>
                        <a:gd name="T76" fmla="*/ 883 w 1231"/>
                        <a:gd name="T77" fmla="*/ 175 h 2560"/>
                        <a:gd name="T78" fmla="*/ 619 w 1231"/>
                        <a:gd name="T79" fmla="*/ 103 h 2560"/>
                        <a:gd name="T80" fmla="*/ 391 w 1231"/>
                        <a:gd name="T81" fmla="*/ 355 h 2560"/>
                        <a:gd name="T82" fmla="*/ 403 w 1231"/>
                        <a:gd name="T83" fmla="*/ 763 h 2560"/>
                        <a:gd name="T84" fmla="*/ 343 w 1231"/>
                        <a:gd name="T85" fmla="*/ 949 h 2560"/>
                        <a:gd name="T86" fmla="*/ 289 w 1231"/>
                        <a:gd name="T87" fmla="*/ 685 h 2560"/>
                        <a:gd name="T88" fmla="*/ 307 w 1231"/>
                        <a:gd name="T89" fmla="*/ 367 h 2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ffectLst/>
                    <a:extLst>
                      <a:ext uri="{91240B29-F687-4f45-9708-019B960494DF}">
                        <a14:hiddenLine xmlns:a14="http://schemas.microsoft.com/office/drawing/2010/main" xmlns="" w="9525"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58" name="Freeform 11"/>
                    <p:cNvSpPr>
                      <a:spLocks/>
                    </p:cNvSpPr>
                    <p:nvPr/>
                  </p:nvSpPr>
                  <p:spPr bwMode="auto">
                    <a:xfrm>
                      <a:off x="1706" y="308"/>
                      <a:ext cx="865" cy="2065"/>
                    </a:xfrm>
                    <a:custGeom>
                      <a:avLst/>
                      <a:gdLst>
                        <a:gd name="T0" fmla="*/ 785 w 865"/>
                        <a:gd name="T1" fmla="*/ 530 h 2071"/>
                        <a:gd name="T2" fmla="*/ 797 w 865"/>
                        <a:gd name="T3" fmla="*/ 350 h 2071"/>
                        <a:gd name="T4" fmla="*/ 863 w 865"/>
                        <a:gd name="T5" fmla="*/ 206 h 2071"/>
                        <a:gd name="T6" fmla="*/ 809 w 865"/>
                        <a:gd name="T7" fmla="*/ 218 h 2071"/>
                        <a:gd name="T8" fmla="*/ 749 w 865"/>
                        <a:gd name="T9" fmla="*/ 218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6 h 2071"/>
                        <a:gd name="T22" fmla="*/ 119 w 865"/>
                        <a:gd name="T23" fmla="*/ 404 h 2071"/>
                        <a:gd name="T24" fmla="*/ 131 w 865"/>
                        <a:gd name="T25" fmla="*/ 590 h 2071"/>
                        <a:gd name="T26" fmla="*/ 173 w 865"/>
                        <a:gd name="T27" fmla="*/ 782 h 2071"/>
                        <a:gd name="T28" fmla="*/ 197 w 865"/>
                        <a:gd name="T29" fmla="*/ 884 h 2071"/>
                        <a:gd name="T30" fmla="*/ 167 w 865"/>
                        <a:gd name="T31" fmla="*/ 986 h 2071"/>
                        <a:gd name="T32" fmla="*/ 65 w 865"/>
                        <a:gd name="T33" fmla="*/ 1124 h 2071"/>
                        <a:gd name="T34" fmla="*/ 17 w 865"/>
                        <a:gd name="T35" fmla="*/ 1298 h 2071"/>
                        <a:gd name="T36" fmla="*/ 5 w 865"/>
                        <a:gd name="T37" fmla="*/ 1550 h 2071"/>
                        <a:gd name="T38" fmla="*/ 47 w 865"/>
                        <a:gd name="T39" fmla="*/ 1748 h 2071"/>
                        <a:gd name="T40" fmla="*/ 131 w 865"/>
                        <a:gd name="T41" fmla="*/ 1898 h 2071"/>
                        <a:gd name="T42" fmla="*/ 299 w 865"/>
                        <a:gd name="T43" fmla="*/ 1988 h 2071"/>
                        <a:gd name="T44" fmla="*/ 425 w 865"/>
                        <a:gd name="T45" fmla="*/ 1982 h 2071"/>
                        <a:gd name="T46" fmla="*/ 467 w 865"/>
                        <a:gd name="T47" fmla="*/ 1994 h 2071"/>
                        <a:gd name="T48" fmla="*/ 497 w 865"/>
                        <a:gd name="T49" fmla="*/ 2066 h 2071"/>
                        <a:gd name="T50" fmla="*/ 497 w 865"/>
                        <a:gd name="T51" fmla="*/ 1964 h 2071"/>
                        <a:gd name="T52" fmla="*/ 557 w 865"/>
                        <a:gd name="T53" fmla="*/ 1778 h 2071"/>
                        <a:gd name="T54" fmla="*/ 617 w 865"/>
                        <a:gd name="T55" fmla="*/ 1658 h 2071"/>
                        <a:gd name="T56" fmla="*/ 581 w 865"/>
                        <a:gd name="T57" fmla="*/ 1700 h 2071"/>
                        <a:gd name="T58" fmla="*/ 515 w 865"/>
                        <a:gd name="T59" fmla="*/ 1820 h 2071"/>
                        <a:gd name="T60" fmla="*/ 407 w 865"/>
                        <a:gd name="T61" fmla="*/ 1904 h 2071"/>
                        <a:gd name="T62" fmla="*/ 269 w 865"/>
                        <a:gd name="T63" fmla="*/ 1898 h 2071"/>
                        <a:gd name="T64" fmla="*/ 179 w 865"/>
                        <a:gd name="T65" fmla="*/ 1814 h 2071"/>
                        <a:gd name="T66" fmla="*/ 113 w 865"/>
                        <a:gd name="T67" fmla="*/ 1640 h 2071"/>
                        <a:gd name="T68" fmla="*/ 107 w 865"/>
                        <a:gd name="T69" fmla="*/ 1394 h 2071"/>
                        <a:gd name="T70" fmla="*/ 137 w 865"/>
                        <a:gd name="T71" fmla="*/ 1190 h 2071"/>
                        <a:gd name="T72" fmla="*/ 203 w 865"/>
                        <a:gd name="T73" fmla="*/ 1070 h 2071"/>
                        <a:gd name="T74" fmla="*/ 323 w 865"/>
                        <a:gd name="T75" fmla="*/ 1022 h 2071"/>
                        <a:gd name="T76" fmla="*/ 509 w 865"/>
                        <a:gd name="T77" fmla="*/ 1076 h 2071"/>
                        <a:gd name="T78" fmla="*/ 611 w 865"/>
                        <a:gd name="T79" fmla="*/ 1124 h 2071"/>
                        <a:gd name="T80" fmla="*/ 665 w 865"/>
                        <a:gd name="T81" fmla="*/ 1100 h 2071"/>
                        <a:gd name="T82" fmla="*/ 659 w 865"/>
                        <a:gd name="T83" fmla="*/ 1046 h 2071"/>
                        <a:gd name="T84" fmla="*/ 611 w 865"/>
                        <a:gd name="T85" fmla="*/ 1004 h 2071"/>
                        <a:gd name="T86" fmla="*/ 497 w 865"/>
                        <a:gd name="T87" fmla="*/ 980 h 2071"/>
                        <a:gd name="T88" fmla="*/ 323 w 865"/>
                        <a:gd name="T89" fmla="*/ 896 h 2071"/>
                        <a:gd name="T90" fmla="*/ 233 w 865"/>
                        <a:gd name="T91" fmla="*/ 680 h 2071"/>
                        <a:gd name="T92" fmla="*/ 209 w 865"/>
                        <a:gd name="T93" fmla="*/ 416 h 2071"/>
                        <a:gd name="T94" fmla="*/ 317 w 865"/>
                        <a:gd name="T95" fmla="*/ 170 h 2071"/>
                        <a:gd name="T96" fmla="*/ 485 w 865"/>
                        <a:gd name="T97" fmla="*/ 110 h 2071"/>
                        <a:gd name="T98" fmla="*/ 617 w 865"/>
                        <a:gd name="T99" fmla="*/ 164 h 2071"/>
                        <a:gd name="T100" fmla="*/ 707 w 865"/>
                        <a:gd name="T101" fmla="*/ 290 h 2071"/>
                        <a:gd name="T102" fmla="*/ 737 w 865"/>
                        <a:gd name="T103" fmla="*/ 428 h 2071"/>
                        <a:gd name="T104" fmla="*/ 773 w 865"/>
                        <a:gd name="T105" fmla="*/ 602 h 2071"/>
                        <a:gd name="T106" fmla="*/ 809 w 865"/>
                        <a:gd name="T107" fmla="*/ 584 h 2071"/>
                        <a:gd name="T108" fmla="*/ 785 w 865"/>
                        <a:gd name="T109" fmla="*/ 530 h 2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ffectLst/>
                    <a:extLst>
                      <a:ext uri="{91240B29-F687-4f45-9708-019B960494DF}">
                        <a14:hiddenLine xmlns:a14="http://schemas.microsoft.com/office/drawing/2010/main" xmlns="" w="9525"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grpSp>
              <p:sp>
                <p:nvSpPr>
                  <p:cNvPr id="51" name="Oval 12"/>
                  <p:cNvSpPr>
                    <a:spLocks noChangeArrowheads="1"/>
                  </p:cNvSpPr>
                  <p:nvPr/>
                </p:nvSpPr>
                <p:spPr bwMode="auto">
                  <a:xfrm>
                    <a:off x="2396" y="1356"/>
                    <a:ext cx="175" cy="247"/>
                  </a:xfrm>
                  <a:prstGeom prst="ellipse">
                    <a:avLst/>
                  </a:prstGeom>
                  <a:solidFill>
                    <a:srgbClr val="E7D6B7"/>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52" name="Freeform 13"/>
                  <p:cNvSpPr>
                    <a:spLocks/>
                  </p:cNvSpPr>
                  <p:nvPr/>
                </p:nvSpPr>
                <p:spPr bwMode="auto">
                  <a:xfrm>
                    <a:off x="2697" y="672"/>
                    <a:ext cx="262" cy="524"/>
                  </a:xfrm>
                  <a:custGeom>
                    <a:avLst/>
                    <a:gdLst>
                      <a:gd name="T0" fmla="*/ 3 w 266"/>
                      <a:gd name="T1" fmla="*/ 483 h 521"/>
                      <a:gd name="T2" fmla="*/ 27 w 266"/>
                      <a:gd name="T3" fmla="*/ 273 h 521"/>
                      <a:gd name="T4" fmla="*/ 111 w 266"/>
                      <a:gd name="T5" fmla="*/ 45 h 521"/>
                      <a:gd name="T6" fmla="*/ 183 w 266"/>
                      <a:gd name="T7" fmla="*/ 3 h 521"/>
                      <a:gd name="T8" fmla="*/ 237 w 266"/>
                      <a:gd name="T9" fmla="*/ 39 h 521"/>
                      <a:gd name="T10" fmla="*/ 261 w 266"/>
                      <a:gd name="T11" fmla="*/ 129 h 521"/>
                      <a:gd name="T12" fmla="*/ 207 w 266"/>
                      <a:gd name="T13" fmla="*/ 273 h 521"/>
                      <a:gd name="T14" fmla="*/ 105 w 266"/>
                      <a:gd name="T15" fmla="*/ 477 h 521"/>
                      <a:gd name="T16" fmla="*/ 45 w 266"/>
                      <a:gd name="T17" fmla="*/ 501 h 521"/>
                      <a:gd name="T18" fmla="*/ 3 w 266"/>
                      <a:gd name="T19" fmla="*/ 483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ffectLst/>
                  <a:extLst>
                    <a:ext uri="{91240B29-F687-4f45-9708-019B960494DF}">
                      <a14:hiddenLine xmlns:a14="http://schemas.microsoft.com/office/drawing/2010/main" xmlns="" w="9525"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53" name="Freeform 14"/>
                  <p:cNvSpPr>
                    <a:spLocks/>
                  </p:cNvSpPr>
                  <p:nvPr/>
                </p:nvSpPr>
                <p:spPr bwMode="auto">
                  <a:xfrm>
                    <a:off x="2765" y="1588"/>
                    <a:ext cx="398" cy="349"/>
                  </a:xfrm>
                  <a:custGeom>
                    <a:avLst/>
                    <a:gdLst>
                      <a:gd name="T0" fmla="*/ 100 w 392"/>
                      <a:gd name="T1" fmla="*/ 201 h 340"/>
                      <a:gd name="T2" fmla="*/ 16 w 392"/>
                      <a:gd name="T3" fmla="*/ 87 h 340"/>
                      <a:gd name="T4" fmla="*/ 4 w 392"/>
                      <a:gd name="T5" fmla="*/ 45 h 340"/>
                      <a:gd name="T6" fmla="*/ 28 w 392"/>
                      <a:gd name="T7" fmla="*/ 3 h 340"/>
                      <a:gd name="T8" fmla="*/ 130 w 392"/>
                      <a:gd name="T9" fmla="*/ 27 h 340"/>
                      <a:gd name="T10" fmla="*/ 250 w 392"/>
                      <a:gd name="T11" fmla="*/ 75 h 340"/>
                      <a:gd name="T12" fmla="*/ 364 w 392"/>
                      <a:gd name="T13" fmla="*/ 159 h 340"/>
                      <a:gd name="T14" fmla="*/ 388 w 392"/>
                      <a:gd name="T15" fmla="*/ 273 h 340"/>
                      <a:gd name="T16" fmla="*/ 340 w 392"/>
                      <a:gd name="T17" fmla="*/ 333 h 340"/>
                      <a:gd name="T18" fmla="*/ 244 w 392"/>
                      <a:gd name="T19" fmla="*/ 315 h 340"/>
                      <a:gd name="T20" fmla="*/ 100 w 392"/>
                      <a:gd name="T21" fmla="*/ 201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ffectLst/>
                  <a:extLst>
                    <a:ext uri="{91240B29-F687-4f45-9708-019B960494DF}">
                      <a14:hiddenLine xmlns:a14="http://schemas.microsoft.com/office/drawing/2010/main" xmlns="" w="9525"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54" name="Freeform 15"/>
                  <p:cNvSpPr>
                    <a:spLocks/>
                  </p:cNvSpPr>
                  <p:nvPr/>
                </p:nvSpPr>
                <p:spPr bwMode="auto">
                  <a:xfrm>
                    <a:off x="2464" y="1923"/>
                    <a:ext cx="146" cy="567"/>
                  </a:xfrm>
                  <a:custGeom>
                    <a:avLst/>
                    <a:gdLst>
                      <a:gd name="T0" fmla="*/ 18 w 151"/>
                      <a:gd name="T1" fmla="*/ 165 h 558"/>
                      <a:gd name="T2" fmla="*/ 42 w 151"/>
                      <a:gd name="T3" fmla="*/ 39 h 558"/>
                      <a:gd name="T4" fmla="*/ 66 w 151"/>
                      <a:gd name="T5" fmla="*/ 3 h 558"/>
                      <a:gd name="T6" fmla="*/ 108 w 151"/>
                      <a:gd name="T7" fmla="*/ 27 h 558"/>
                      <a:gd name="T8" fmla="*/ 138 w 151"/>
                      <a:gd name="T9" fmla="*/ 165 h 558"/>
                      <a:gd name="T10" fmla="*/ 144 w 151"/>
                      <a:gd name="T11" fmla="*/ 423 h 558"/>
                      <a:gd name="T12" fmla="*/ 96 w 151"/>
                      <a:gd name="T13" fmla="*/ 543 h 558"/>
                      <a:gd name="T14" fmla="*/ 24 w 151"/>
                      <a:gd name="T15" fmla="*/ 513 h 558"/>
                      <a:gd name="T16" fmla="*/ 0 w 151"/>
                      <a:gd name="T17" fmla="*/ 315 h 558"/>
                      <a:gd name="T18" fmla="*/ 18 w 151"/>
                      <a:gd name="T19" fmla="*/ 165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ffectLst/>
                  <a:extLst>
                    <a:ext uri="{91240B29-F687-4f45-9708-019B960494DF}">
                      <a14:hiddenLine xmlns:a14="http://schemas.microsoft.com/office/drawing/2010/main" xmlns="" w="9525"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55" name="Freeform 16"/>
                  <p:cNvSpPr>
                    <a:spLocks/>
                  </p:cNvSpPr>
                  <p:nvPr/>
                </p:nvSpPr>
                <p:spPr bwMode="auto">
                  <a:xfrm>
                    <a:off x="1910" y="1588"/>
                    <a:ext cx="389" cy="247"/>
                  </a:xfrm>
                  <a:custGeom>
                    <a:avLst/>
                    <a:gdLst>
                      <a:gd name="T0" fmla="*/ 175 w 392"/>
                      <a:gd name="T1" fmla="*/ 61 h 253"/>
                      <a:gd name="T2" fmla="*/ 307 w 392"/>
                      <a:gd name="T3" fmla="*/ 19 h 253"/>
                      <a:gd name="T4" fmla="*/ 367 w 392"/>
                      <a:gd name="T5" fmla="*/ 7 h 253"/>
                      <a:gd name="T6" fmla="*/ 385 w 392"/>
                      <a:gd name="T7" fmla="*/ 61 h 253"/>
                      <a:gd name="T8" fmla="*/ 325 w 392"/>
                      <a:gd name="T9" fmla="*/ 133 h 253"/>
                      <a:gd name="T10" fmla="*/ 193 w 392"/>
                      <a:gd name="T11" fmla="*/ 223 h 253"/>
                      <a:gd name="T12" fmla="*/ 37 w 392"/>
                      <a:gd name="T13" fmla="*/ 247 h 253"/>
                      <a:gd name="T14" fmla="*/ 1 w 392"/>
                      <a:gd name="T15" fmla="*/ 187 h 253"/>
                      <a:gd name="T16" fmla="*/ 43 w 392"/>
                      <a:gd name="T17" fmla="*/ 115 h 253"/>
                      <a:gd name="T18" fmla="*/ 175 w 392"/>
                      <a:gd name="T19" fmla="*/ 61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ffectLst/>
                  <a:extLst>
                    <a:ext uri="{91240B29-F687-4f45-9708-019B960494DF}">
                      <a14:hiddenLine xmlns:a14="http://schemas.microsoft.com/office/drawing/2010/main" xmlns="" w="9525"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56" name="Freeform 17"/>
                  <p:cNvSpPr>
                    <a:spLocks/>
                  </p:cNvSpPr>
                  <p:nvPr/>
                </p:nvSpPr>
                <p:spPr bwMode="auto">
                  <a:xfrm>
                    <a:off x="2094" y="861"/>
                    <a:ext cx="233" cy="378"/>
                  </a:xfrm>
                  <a:custGeom>
                    <a:avLst/>
                    <a:gdLst>
                      <a:gd name="T0" fmla="*/ 78 w 238"/>
                      <a:gd name="T1" fmla="*/ 270 h 386"/>
                      <a:gd name="T2" fmla="*/ 24 w 238"/>
                      <a:gd name="T3" fmla="*/ 192 h 386"/>
                      <a:gd name="T4" fmla="*/ 0 w 238"/>
                      <a:gd name="T5" fmla="*/ 96 h 386"/>
                      <a:gd name="T6" fmla="*/ 24 w 238"/>
                      <a:gd name="T7" fmla="*/ 12 h 386"/>
                      <a:gd name="T8" fmla="*/ 120 w 238"/>
                      <a:gd name="T9" fmla="*/ 24 h 386"/>
                      <a:gd name="T10" fmla="*/ 180 w 238"/>
                      <a:gd name="T11" fmla="*/ 132 h 386"/>
                      <a:gd name="T12" fmla="*/ 234 w 238"/>
                      <a:gd name="T13" fmla="*/ 306 h 386"/>
                      <a:gd name="T14" fmla="*/ 204 w 238"/>
                      <a:gd name="T15" fmla="*/ 378 h 386"/>
                      <a:gd name="T16" fmla="*/ 168 w 238"/>
                      <a:gd name="T17" fmla="*/ 354 h 386"/>
                      <a:gd name="T18" fmla="*/ 78 w 238"/>
                      <a:gd name="T19" fmla="*/ 27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ffectLst/>
                  <a:extLst>
                    <a:ext uri="{91240B29-F687-4f45-9708-019B960494DF}">
                      <a14:hiddenLine xmlns:a14="http://schemas.microsoft.com/office/drawing/2010/main" xmlns="" w="9525"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grpSp>
            <p:pic>
              <p:nvPicPr>
                <p:cNvPr id="42" name="Picture 1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43" name="Picture 1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44" name="Picture 2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45" name="Picture 2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46" name="Picture 2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47" name="Picture 2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48" name="Picture 2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49" name="Picture 2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grpSp>
            <p:nvGrpSpPr>
              <p:cNvPr id="21" name="Group 26"/>
              <p:cNvGrpSpPr>
                <a:grpSpLocks/>
              </p:cNvGrpSpPr>
              <p:nvPr userDrawn="1"/>
            </p:nvGrpSpPr>
            <p:grpSpPr bwMode="auto">
              <a:xfrm>
                <a:off x="4944" y="1008"/>
                <a:ext cx="522" cy="2967"/>
                <a:chOff x="4944" y="1008"/>
                <a:chExt cx="522" cy="2967"/>
              </a:xfrm>
            </p:grpSpPr>
            <p:pic>
              <p:nvPicPr>
                <p:cNvPr id="22" name="Picture 2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3" name="Picture 2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4" name="Picture 2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5" name="Picture 3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6" name="Picture 3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7" name="Picture 3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8" name="Picture 3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9" name="Picture 3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0" name="Picture 3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1" name="Picture 3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2" name="Picture 3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3" name="Picture 3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4" name="Picture 3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5" name="Picture 4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6" name="Picture 4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7" name="Picture 4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8" name="Picture 4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9" name="Picture 4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40" name="Picture 4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grpSp>
        <p:sp>
          <p:nvSpPr>
            <p:cNvPr id="9"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a14="http://schemas.microsoft.com/office/drawing/2010/main" xmlns="" w="9525"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10" name="Freeform 47"/>
            <p:cNvSpPr>
              <a:spLocks/>
            </p:cNvSpPr>
            <p:nvPr/>
          </p:nvSpPr>
          <p:spPr bwMode="auto">
            <a:xfrm>
              <a:off x="5001" y="3060"/>
              <a:ext cx="768" cy="126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11" name="Freeform 48"/>
            <p:cNvSpPr>
              <a:spLocks/>
            </p:cNvSpPr>
            <p:nvPr/>
          </p:nvSpPr>
          <p:spPr bwMode="auto">
            <a:xfrm>
              <a:off x="4994" y="1775"/>
              <a:ext cx="776" cy="2543"/>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2"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xmlns="" w="9525" cap="flat" cmpd="sng">
                  <a:solidFill>
                    <a:schemeClr val="tx1"/>
                  </a:solidFill>
                  <a:prstDash val="solid"/>
                  <a:round/>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13"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xmlns="" w="9525" cap="flat" cmpd="sng">
                  <a:solidFill>
                    <a:schemeClr val="tx1"/>
                  </a:solidFill>
                  <a:prstDash val="solid"/>
                  <a:round/>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14"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15"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6" name="Freeform 53"/>
            <p:cNvSpPr>
              <a:spLocks/>
            </p:cNvSpPr>
            <p:nvPr/>
          </p:nvSpPr>
          <p:spPr bwMode="auto">
            <a:xfrm>
              <a:off x="5004" y="1"/>
              <a:ext cx="189"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7"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kumimoji="1" lang="zh-TW" altLang="en-US" sz="1800">
                <a:latin typeface="Arial" charset="0"/>
                <a:ea typeface="新細明體" charset="0"/>
                <a:cs typeface="新細明體" charset="0"/>
              </a:endParaRPr>
            </a:p>
          </p:txBody>
        </p:sp>
        <p:sp>
          <p:nvSpPr>
            <p:cNvPr id="18" name="Freeform 55"/>
            <p:cNvSpPr>
              <a:spLocks/>
            </p:cNvSpPr>
            <p:nvPr/>
          </p:nvSpPr>
          <p:spPr bwMode="auto">
            <a:xfrm>
              <a:off x="5013" y="3924"/>
              <a:ext cx="734" cy="390"/>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19" name="AutoShape 56"/>
            <p:cNvSpPr>
              <a:spLocks noChangeArrowheads="1"/>
            </p:cNvSpPr>
            <p:nvPr/>
          </p:nvSpPr>
          <p:spPr bwMode="hidden">
            <a:xfrm rot="5400000">
              <a:off x="2724" y="2089"/>
              <a:ext cx="4320" cy="142"/>
            </a:xfrm>
            <a:custGeom>
              <a:avLst/>
              <a:gdLst>
                <a:gd name="G0" fmla="+- 607 0 0"/>
                <a:gd name="G1" fmla="+- 21600 0 607"/>
                <a:gd name="G2" fmla="*/ 607 1 2"/>
                <a:gd name="G3" fmla="+- 21600 0 G2"/>
                <a:gd name="G4" fmla="+/ 607 21600 2"/>
                <a:gd name="G5" fmla="+/ G1 0 2"/>
                <a:gd name="G6" fmla="*/ 21600 21600 607"/>
                <a:gd name="G7" fmla="*/ G6 1 2"/>
                <a:gd name="G8" fmla="+- 21600 0 G7"/>
                <a:gd name="G9" fmla="*/ 21600 1 2"/>
                <a:gd name="G10" fmla="+- 607 0 G9"/>
                <a:gd name="G11" fmla="?: G10 G8 0"/>
                <a:gd name="G12" fmla="?: G10 G7 21600"/>
                <a:gd name="T0" fmla="*/ 21296 w 21600"/>
                <a:gd name="T1" fmla="*/ 10800 h 21600"/>
                <a:gd name="T2" fmla="*/ 10800 w 21600"/>
                <a:gd name="T3" fmla="*/ 21600 h 21600"/>
                <a:gd name="T4" fmla="*/ 304 w 21600"/>
                <a:gd name="T5" fmla="*/ 10800 h 21600"/>
                <a:gd name="T6" fmla="*/ 10800 w 21600"/>
                <a:gd name="T7" fmla="*/ 0 h 21600"/>
                <a:gd name="T8" fmla="*/ 2104 w 21600"/>
                <a:gd name="T9" fmla="*/ 2104 h 21600"/>
                <a:gd name="T10" fmla="*/ 19496 w 21600"/>
                <a:gd name="T11" fmla="*/ 19496 h 21600"/>
              </a:gdLst>
              <a:ahLst/>
              <a:cxnLst>
                <a:cxn ang="0">
                  <a:pos x="T0" y="T1"/>
                </a:cxn>
                <a:cxn ang="0">
                  <a:pos x="T2" y="T3"/>
                </a:cxn>
                <a:cxn ang="0">
                  <a:pos x="T4" y="T5"/>
                </a:cxn>
                <a:cxn ang="0">
                  <a:pos x="T6" y="T7"/>
                </a:cxn>
              </a:cxnLst>
              <a:rect l="T8" t="T9" r="T10" b="T11"/>
              <a:pathLst>
                <a:path w="21600" h="21600">
                  <a:moveTo>
                    <a:pt x="0" y="0"/>
                  </a:moveTo>
                  <a:lnTo>
                    <a:pt x="607" y="21600"/>
                  </a:lnTo>
                  <a:lnTo>
                    <a:pt x="20993" y="21600"/>
                  </a:lnTo>
                  <a:lnTo>
                    <a:pt x="21600" y="0"/>
                  </a:lnTo>
                  <a:close/>
                </a:path>
              </a:pathLst>
            </a:cu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anchor="ctr"/>
            <a:lstStyle/>
            <a:p>
              <a:pPr algn="ctr" eaLnBrk="1" hangingPunct="1">
                <a:defRPr/>
              </a:pPr>
              <a:endParaRPr kumimoji="1" lang="zh-TW" altLang="en-US" sz="1800">
                <a:latin typeface="Arial" charset="0"/>
                <a:ea typeface="新細明體" charset="0"/>
                <a:cs typeface="新細明體" charset="0"/>
              </a:endParaRPr>
            </a:p>
          </p:txBody>
        </p:sp>
      </p:grpSp>
      <p:sp>
        <p:nvSpPr>
          <p:cNvPr id="149561" name="Rectangle 57"/>
          <p:cNvSpPr>
            <a:spLocks noGrp="1" noChangeArrowheads="1"/>
          </p:cNvSpPr>
          <p:nvPr>
            <p:ph type="ctrTitle" sz="quarter"/>
          </p:nvPr>
        </p:nvSpPr>
        <p:spPr>
          <a:xfrm>
            <a:off x="685800" y="1370013"/>
            <a:ext cx="6965950" cy="2057400"/>
          </a:xfrm>
        </p:spPr>
        <p:txBody>
          <a:bodyPr/>
          <a:lstStyle>
            <a:lvl1pPr>
              <a:defRPr/>
            </a:lvl1pPr>
          </a:lstStyle>
          <a:p>
            <a:pPr lvl="0"/>
            <a:r>
              <a:rPr lang="en-US" altLang="zh-TW" noProof="0"/>
              <a:t>Click to edit Master title style</a:t>
            </a:r>
          </a:p>
        </p:txBody>
      </p:sp>
      <p:sp>
        <p:nvSpPr>
          <p:cNvPr id="149562" name="Rectangle 58"/>
          <p:cNvSpPr>
            <a:spLocks noGrp="1" noChangeArrowheads="1"/>
          </p:cNvSpPr>
          <p:nvPr>
            <p:ph type="subTitle" sz="quarter" idx="1"/>
          </p:nvPr>
        </p:nvSpPr>
        <p:spPr>
          <a:xfrm>
            <a:off x="1727200" y="3886200"/>
            <a:ext cx="5640388" cy="1752600"/>
          </a:xfrm>
        </p:spPr>
        <p:txBody>
          <a:bodyPr/>
          <a:lstStyle>
            <a:lvl1pPr marL="0" indent="0" algn="ctr">
              <a:buFontTx/>
              <a:buNone/>
              <a:defRPr/>
            </a:lvl1pPr>
          </a:lstStyle>
          <a:p>
            <a:pPr lvl="0"/>
            <a:r>
              <a:rPr lang="en-US" altLang="zh-TW" noProof="0"/>
              <a:t>Click to edit Master subtitle style</a:t>
            </a:r>
          </a:p>
        </p:txBody>
      </p:sp>
      <p:sp>
        <p:nvSpPr>
          <p:cNvPr id="59" name="Rectangle 59"/>
          <p:cNvSpPr>
            <a:spLocks noGrp="1" noChangeArrowheads="1"/>
          </p:cNvSpPr>
          <p:nvPr>
            <p:ph type="dt" sz="quarter" idx="10"/>
          </p:nvPr>
        </p:nvSpPr>
        <p:spPr/>
        <p:txBody>
          <a:bodyPr/>
          <a:lstStyle>
            <a:lvl1pPr>
              <a:defRPr/>
            </a:lvl1pPr>
          </a:lstStyle>
          <a:p>
            <a:pPr>
              <a:defRPr/>
            </a:pPr>
            <a:endParaRPr lang="en-US" altLang="zh-TW"/>
          </a:p>
        </p:txBody>
      </p:sp>
      <p:sp>
        <p:nvSpPr>
          <p:cNvPr id="60" name="Rectangle 60"/>
          <p:cNvSpPr>
            <a:spLocks noGrp="1" noChangeArrowheads="1"/>
          </p:cNvSpPr>
          <p:nvPr>
            <p:ph type="ftr" sz="quarter" idx="11"/>
          </p:nvPr>
        </p:nvSpPr>
        <p:spPr/>
        <p:txBody>
          <a:bodyPr/>
          <a:lstStyle>
            <a:lvl1pPr>
              <a:defRPr/>
            </a:lvl1pPr>
          </a:lstStyle>
          <a:p>
            <a:pPr>
              <a:defRPr/>
            </a:pPr>
            <a:endParaRPr lang="en-US" altLang="zh-TW"/>
          </a:p>
        </p:txBody>
      </p:sp>
      <p:sp>
        <p:nvSpPr>
          <p:cNvPr id="61" name="Rectangle 61"/>
          <p:cNvSpPr>
            <a:spLocks noGrp="1" noChangeArrowheads="1"/>
          </p:cNvSpPr>
          <p:nvPr>
            <p:ph type="sldNum" sz="quarter" idx="12"/>
          </p:nvPr>
        </p:nvSpPr>
        <p:spPr/>
        <p:txBody>
          <a:bodyPr/>
          <a:lstStyle>
            <a:lvl1pPr>
              <a:defRPr/>
            </a:lvl1pPr>
          </a:lstStyle>
          <a:p>
            <a:pPr>
              <a:defRPr/>
            </a:pPr>
            <a:fld id="{C8DF347E-FD27-1346-A0DF-5308CB14BC5B}" type="slidenum">
              <a:rPr lang="en-US" altLang="zh-TW"/>
              <a:pPr>
                <a:defRPr/>
              </a:pPr>
              <a:t>‹#›</a:t>
            </a:fld>
            <a:endParaRPr lang="en-US" altLang="zh-TW"/>
          </a:p>
        </p:txBody>
      </p:sp>
    </p:spTree>
    <p:extLst>
      <p:ext uri="{BB962C8B-B14F-4D97-AF65-F5344CB8AC3E}">
        <p14:creationId xmlns:p14="http://schemas.microsoft.com/office/powerpoint/2010/main" val="1173326048"/>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60"/>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1"/>
          <p:cNvSpPr>
            <a:spLocks noGrp="1" noChangeArrowheads="1"/>
          </p:cNvSpPr>
          <p:nvPr>
            <p:ph type="sldNum" sz="quarter" idx="12"/>
          </p:nvPr>
        </p:nvSpPr>
        <p:spPr>
          <a:ln/>
        </p:spPr>
        <p:txBody>
          <a:bodyPr/>
          <a:lstStyle>
            <a:lvl1pPr>
              <a:defRPr/>
            </a:lvl1pPr>
          </a:lstStyle>
          <a:p>
            <a:pPr>
              <a:defRPr/>
            </a:pPr>
            <a:fld id="{A311C0EC-6C00-8B47-AE09-52673F71E1DE}" type="slidenum">
              <a:rPr lang="en-US" altLang="zh-TW"/>
              <a:pPr>
                <a:defRPr/>
              </a:pPr>
              <a:t>‹#›</a:t>
            </a:fld>
            <a:endParaRPr lang="en-US" altLang="zh-TW"/>
          </a:p>
        </p:txBody>
      </p:sp>
    </p:spTree>
    <p:extLst>
      <p:ext uri="{BB962C8B-B14F-4D97-AF65-F5344CB8AC3E}">
        <p14:creationId xmlns:p14="http://schemas.microsoft.com/office/powerpoint/2010/main" val="1278727795"/>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60"/>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1"/>
          <p:cNvSpPr>
            <a:spLocks noGrp="1" noChangeArrowheads="1"/>
          </p:cNvSpPr>
          <p:nvPr>
            <p:ph type="sldNum" sz="quarter" idx="12"/>
          </p:nvPr>
        </p:nvSpPr>
        <p:spPr>
          <a:ln/>
        </p:spPr>
        <p:txBody>
          <a:bodyPr/>
          <a:lstStyle>
            <a:lvl1pPr>
              <a:defRPr/>
            </a:lvl1pPr>
          </a:lstStyle>
          <a:p>
            <a:pPr>
              <a:defRPr/>
            </a:pPr>
            <a:fld id="{A1F1C8D1-CD30-A34E-9BC1-581D38C578AF}" type="slidenum">
              <a:rPr lang="en-US" altLang="zh-TW"/>
              <a:pPr>
                <a:defRPr/>
              </a:pPr>
              <a:t>‹#›</a:t>
            </a:fld>
            <a:endParaRPr lang="en-US" altLang="zh-TW"/>
          </a:p>
        </p:txBody>
      </p:sp>
    </p:spTree>
    <p:extLst>
      <p:ext uri="{BB962C8B-B14F-4D97-AF65-F5344CB8AC3E}">
        <p14:creationId xmlns:p14="http://schemas.microsoft.com/office/powerpoint/2010/main" val="1566355048"/>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60"/>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1"/>
          <p:cNvSpPr>
            <a:spLocks noGrp="1" noChangeArrowheads="1"/>
          </p:cNvSpPr>
          <p:nvPr>
            <p:ph type="sldNum" sz="quarter" idx="12"/>
          </p:nvPr>
        </p:nvSpPr>
        <p:spPr>
          <a:ln/>
        </p:spPr>
        <p:txBody>
          <a:bodyPr/>
          <a:lstStyle>
            <a:lvl1pPr>
              <a:defRPr/>
            </a:lvl1pPr>
          </a:lstStyle>
          <a:p>
            <a:pPr>
              <a:defRPr/>
            </a:pPr>
            <a:fld id="{211C11B8-523D-CE48-9762-F4B1B09C1D03}" type="slidenum">
              <a:rPr lang="en-US" altLang="zh-TW"/>
              <a:pPr>
                <a:defRPr/>
              </a:pPr>
              <a:t>‹#›</a:t>
            </a:fld>
            <a:endParaRPr lang="en-US" altLang="zh-TW"/>
          </a:p>
        </p:txBody>
      </p:sp>
    </p:spTree>
    <p:extLst>
      <p:ext uri="{BB962C8B-B14F-4D97-AF65-F5344CB8AC3E}">
        <p14:creationId xmlns:p14="http://schemas.microsoft.com/office/powerpoint/2010/main" val="3578667784"/>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60"/>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1"/>
          <p:cNvSpPr>
            <a:spLocks noGrp="1" noChangeArrowheads="1"/>
          </p:cNvSpPr>
          <p:nvPr>
            <p:ph type="sldNum" sz="quarter" idx="12"/>
          </p:nvPr>
        </p:nvSpPr>
        <p:spPr>
          <a:ln/>
        </p:spPr>
        <p:txBody>
          <a:bodyPr/>
          <a:lstStyle>
            <a:lvl1pPr>
              <a:defRPr/>
            </a:lvl1pPr>
          </a:lstStyle>
          <a:p>
            <a:pPr>
              <a:defRPr/>
            </a:pPr>
            <a:fld id="{B5314FF9-4E1E-8048-B6D8-F533D35EAEFF}" type="slidenum">
              <a:rPr lang="en-US" altLang="zh-TW"/>
              <a:pPr>
                <a:defRPr/>
              </a:pPr>
              <a:t>‹#›</a:t>
            </a:fld>
            <a:endParaRPr lang="en-US" altLang="zh-TW"/>
          </a:p>
        </p:txBody>
      </p:sp>
    </p:spTree>
    <p:extLst>
      <p:ext uri="{BB962C8B-B14F-4D97-AF65-F5344CB8AC3E}">
        <p14:creationId xmlns:p14="http://schemas.microsoft.com/office/powerpoint/2010/main" val="3762786191"/>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60"/>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1"/>
          <p:cNvSpPr>
            <a:spLocks noGrp="1" noChangeArrowheads="1"/>
          </p:cNvSpPr>
          <p:nvPr>
            <p:ph type="sldNum" sz="quarter" idx="12"/>
          </p:nvPr>
        </p:nvSpPr>
        <p:spPr>
          <a:ln/>
        </p:spPr>
        <p:txBody>
          <a:bodyPr/>
          <a:lstStyle>
            <a:lvl1pPr>
              <a:defRPr/>
            </a:lvl1pPr>
          </a:lstStyle>
          <a:p>
            <a:pPr>
              <a:defRPr/>
            </a:pPr>
            <a:fld id="{4155DD59-7F29-1347-B71C-53B363245501}" type="slidenum">
              <a:rPr lang="en-US" altLang="zh-TW"/>
              <a:pPr>
                <a:defRPr/>
              </a:pPr>
              <a:t>‹#›</a:t>
            </a:fld>
            <a:endParaRPr lang="en-US" altLang="zh-TW"/>
          </a:p>
        </p:txBody>
      </p:sp>
    </p:spTree>
    <p:extLst>
      <p:ext uri="{BB962C8B-B14F-4D97-AF65-F5344CB8AC3E}">
        <p14:creationId xmlns:p14="http://schemas.microsoft.com/office/powerpoint/2010/main" val="2207330839"/>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60"/>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1"/>
          <p:cNvSpPr>
            <a:spLocks noGrp="1" noChangeArrowheads="1"/>
          </p:cNvSpPr>
          <p:nvPr>
            <p:ph type="sldNum" sz="quarter" idx="12"/>
          </p:nvPr>
        </p:nvSpPr>
        <p:spPr>
          <a:ln/>
        </p:spPr>
        <p:txBody>
          <a:bodyPr/>
          <a:lstStyle>
            <a:lvl1pPr>
              <a:defRPr/>
            </a:lvl1pPr>
          </a:lstStyle>
          <a:p>
            <a:pPr>
              <a:defRPr/>
            </a:pPr>
            <a:fld id="{10537F9F-25BC-2840-8367-3D03B6AF3C47}" type="slidenum">
              <a:rPr lang="en-US" altLang="zh-TW"/>
              <a:pPr>
                <a:defRPr/>
              </a:pPr>
              <a:t>‹#›</a:t>
            </a:fld>
            <a:endParaRPr lang="en-US" altLang="zh-TW"/>
          </a:p>
        </p:txBody>
      </p:sp>
    </p:spTree>
    <p:extLst>
      <p:ext uri="{BB962C8B-B14F-4D97-AF65-F5344CB8AC3E}">
        <p14:creationId xmlns:p14="http://schemas.microsoft.com/office/powerpoint/2010/main" val="1905714340"/>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60"/>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1"/>
          <p:cNvSpPr>
            <a:spLocks noGrp="1" noChangeArrowheads="1"/>
          </p:cNvSpPr>
          <p:nvPr>
            <p:ph type="sldNum" sz="quarter" idx="12"/>
          </p:nvPr>
        </p:nvSpPr>
        <p:spPr>
          <a:ln/>
        </p:spPr>
        <p:txBody>
          <a:bodyPr/>
          <a:lstStyle>
            <a:lvl1pPr>
              <a:defRPr/>
            </a:lvl1pPr>
          </a:lstStyle>
          <a:p>
            <a:pPr>
              <a:defRPr/>
            </a:pPr>
            <a:fld id="{890FAB64-8D88-4742-BE3A-E14642F768BC}" type="slidenum">
              <a:rPr lang="en-US" altLang="zh-TW"/>
              <a:pPr>
                <a:defRPr/>
              </a:pPr>
              <a:t>‹#›</a:t>
            </a:fld>
            <a:endParaRPr lang="en-US" altLang="zh-TW"/>
          </a:p>
        </p:txBody>
      </p:sp>
    </p:spTree>
    <p:extLst>
      <p:ext uri="{BB962C8B-B14F-4D97-AF65-F5344CB8AC3E}">
        <p14:creationId xmlns:p14="http://schemas.microsoft.com/office/powerpoint/2010/main" val="2407244750"/>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60"/>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1"/>
          <p:cNvSpPr>
            <a:spLocks noGrp="1" noChangeArrowheads="1"/>
          </p:cNvSpPr>
          <p:nvPr>
            <p:ph type="sldNum" sz="quarter" idx="12"/>
          </p:nvPr>
        </p:nvSpPr>
        <p:spPr>
          <a:ln/>
        </p:spPr>
        <p:txBody>
          <a:bodyPr/>
          <a:lstStyle>
            <a:lvl1pPr>
              <a:defRPr/>
            </a:lvl1pPr>
          </a:lstStyle>
          <a:p>
            <a:pPr>
              <a:defRPr/>
            </a:pPr>
            <a:fld id="{74DF2131-C1CC-F640-9C3C-E653267FAAD8}" type="slidenum">
              <a:rPr lang="en-US" altLang="zh-TW"/>
              <a:pPr>
                <a:defRPr/>
              </a:pPr>
              <a:t>‹#›</a:t>
            </a:fld>
            <a:endParaRPr lang="en-US" altLang="zh-TW"/>
          </a:p>
        </p:txBody>
      </p:sp>
    </p:spTree>
    <p:extLst>
      <p:ext uri="{BB962C8B-B14F-4D97-AF65-F5344CB8AC3E}">
        <p14:creationId xmlns:p14="http://schemas.microsoft.com/office/powerpoint/2010/main" val="3197738694"/>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60"/>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1"/>
          <p:cNvSpPr>
            <a:spLocks noGrp="1" noChangeArrowheads="1"/>
          </p:cNvSpPr>
          <p:nvPr>
            <p:ph type="sldNum" sz="quarter" idx="12"/>
          </p:nvPr>
        </p:nvSpPr>
        <p:spPr>
          <a:ln/>
        </p:spPr>
        <p:txBody>
          <a:bodyPr/>
          <a:lstStyle>
            <a:lvl1pPr>
              <a:defRPr/>
            </a:lvl1pPr>
          </a:lstStyle>
          <a:p>
            <a:pPr>
              <a:defRPr/>
            </a:pPr>
            <a:fld id="{E119EBF4-71CD-2D47-83A9-0D7E54FC4370}" type="slidenum">
              <a:rPr lang="en-US" altLang="zh-TW"/>
              <a:pPr>
                <a:defRPr/>
              </a:pPr>
              <a:t>‹#›</a:t>
            </a:fld>
            <a:endParaRPr lang="en-US" altLang="zh-TW"/>
          </a:p>
        </p:txBody>
      </p:sp>
    </p:spTree>
    <p:extLst>
      <p:ext uri="{BB962C8B-B14F-4D97-AF65-F5344CB8AC3E}">
        <p14:creationId xmlns:p14="http://schemas.microsoft.com/office/powerpoint/2010/main" val="17753269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endParaRPr lang="en-US" altLang="zh-CN">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fld id="{31D73F5C-FF2B-48CE-9820-673BE7CDEFC2}"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710814824"/>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60"/>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1"/>
          <p:cNvSpPr>
            <a:spLocks noGrp="1" noChangeArrowheads="1"/>
          </p:cNvSpPr>
          <p:nvPr>
            <p:ph type="sldNum" sz="quarter" idx="12"/>
          </p:nvPr>
        </p:nvSpPr>
        <p:spPr>
          <a:ln/>
        </p:spPr>
        <p:txBody>
          <a:bodyPr/>
          <a:lstStyle>
            <a:lvl1pPr>
              <a:defRPr/>
            </a:lvl1pPr>
          </a:lstStyle>
          <a:p>
            <a:pPr>
              <a:defRPr/>
            </a:pPr>
            <a:fld id="{2323C8B5-E6D7-4C4E-A0CB-8643C7550920}" type="slidenum">
              <a:rPr lang="en-US" altLang="zh-TW"/>
              <a:pPr>
                <a:defRPr/>
              </a:pPr>
              <a:t>‹#›</a:t>
            </a:fld>
            <a:endParaRPr lang="en-US" altLang="zh-TW"/>
          </a:p>
        </p:txBody>
      </p:sp>
    </p:spTree>
    <p:extLst>
      <p:ext uri="{BB962C8B-B14F-4D97-AF65-F5344CB8AC3E}">
        <p14:creationId xmlns:p14="http://schemas.microsoft.com/office/powerpoint/2010/main" val="2448317278"/>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0785361"/>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8143855"/>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0714387"/>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647814"/>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9955180"/>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2727999"/>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0665375"/>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1221578"/>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5809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endParaRPr lang="en-US" altLang="zh-CN">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fld id="{AB126634-B11C-41A4-B3C6-306841AC3C53}"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4243490821"/>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7063451"/>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7547876"/>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2661884"/>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0763412"/>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solidFill>
                  <a:srgbClr val="898989"/>
                </a:solidFill>
                <a:latin typeface="Calibri" pitchFamily="34" charset="0"/>
              </a:defRPr>
            </a:lvl1pPr>
          </a:lstStyle>
          <a:p>
            <a:fld id="{15AC3A39-1E92-45FB-BB5A-983AA510AE79}" type="datetime1">
              <a:rPr lang="en-US" altLang="en-US"/>
              <a:pPr/>
              <a:t>7/18/24</a:t>
            </a:fld>
            <a:endParaRPr lang="en-US" altLang="en-US"/>
          </a:p>
        </p:txBody>
      </p:sp>
      <p:sp>
        <p:nvSpPr>
          <p:cNvPr id="8" name="Rectangle 7"/>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9" name="Rectangle 8"/>
          <p:cNvSpPr>
            <a:spLocks noGrp="1" noChangeArrowheads="1"/>
          </p:cNvSpPr>
          <p:nvPr>
            <p:ph type="sldNum" sz="quarter" idx="12"/>
          </p:nvPr>
        </p:nvSpPr>
        <p:spPr/>
        <p:txBody>
          <a:bodyPr/>
          <a:lstStyle>
            <a:lvl1pPr>
              <a:defRPr>
                <a:solidFill>
                  <a:srgbClr val="898989"/>
                </a:solidFill>
                <a:latin typeface="Calibri" pitchFamily="34" charset="0"/>
              </a:defRPr>
            </a:lvl1pPr>
          </a:lstStyle>
          <a:p>
            <a:fld id="{5D314802-BA3D-4D38-A0B4-1B43219842CB}" type="slidenum">
              <a:rPr lang="en-US" altLang="en-US"/>
              <a:pPr/>
              <a:t>‹#›</a:t>
            </a:fld>
            <a:endParaRPr lang="en-US" altLang="en-US"/>
          </a:p>
        </p:txBody>
      </p:sp>
    </p:spTree>
    <p:extLst>
      <p:ext uri="{BB962C8B-B14F-4D97-AF65-F5344CB8AC3E}">
        <p14:creationId xmlns:p14="http://schemas.microsoft.com/office/powerpoint/2010/main" val="2323061602"/>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011B7A07-BFDB-4F39-935B-CD6725ABFDB9}" type="datetime1">
              <a:rPr lang="en-US" altLang="en-US"/>
              <a:pPr/>
              <a:t>7/18/24</a:t>
            </a:fld>
            <a:endParaRPr lang="en-US" altLang="en-US"/>
          </a:p>
        </p:txBody>
      </p:sp>
      <p:sp>
        <p:nvSpPr>
          <p:cNvPr id="5"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6"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DD0FA8EF-A608-4378-810A-2AEDA717E925}" type="slidenum">
              <a:rPr lang="en-US" altLang="en-US"/>
              <a:pPr/>
              <a:t>‹#›</a:t>
            </a:fld>
            <a:endParaRPr lang="en-US" altLang="en-US"/>
          </a:p>
        </p:txBody>
      </p:sp>
    </p:spTree>
    <p:extLst>
      <p:ext uri="{BB962C8B-B14F-4D97-AF65-F5344CB8AC3E}">
        <p14:creationId xmlns:p14="http://schemas.microsoft.com/office/powerpoint/2010/main" val="3620292147"/>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535A4FF6-B7F9-477C-84E6-8108626B0E75}" type="datetime1">
              <a:rPr lang="en-US" altLang="en-US"/>
              <a:pPr/>
              <a:t>7/18/24</a:t>
            </a:fld>
            <a:endParaRPr lang="en-US" altLang="en-US"/>
          </a:p>
        </p:txBody>
      </p:sp>
      <p:sp>
        <p:nvSpPr>
          <p:cNvPr id="5"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6"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C21F853C-01D4-4D16-80F0-4F0EAB15CDC7}" type="slidenum">
              <a:rPr lang="en-US" altLang="en-US"/>
              <a:pPr/>
              <a:t>‹#›</a:t>
            </a:fld>
            <a:endParaRPr lang="en-US" altLang="en-US"/>
          </a:p>
        </p:txBody>
      </p:sp>
    </p:spTree>
    <p:extLst>
      <p:ext uri="{BB962C8B-B14F-4D97-AF65-F5344CB8AC3E}">
        <p14:creationId xmlns:p14="http://schemas.microsoft.com/office/powerpoint/2010/main" val="2378810487"/>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EE50E8D2-DBBD-473B-9665-95C539DC02CD}" type="datetime1">
              <a:rPr lang="en-US" altLang="en-US"/>
              <a:pPr/>
              <a:t>7/18/24</a:t>
            </a:fld>
            <a:endParaRPr lang="en-US" altLang="en-US"/>
          </a:p>
        </p:txBody>
      </p:sp>
      <p:sp>
        <p:nvSpPr>
          <p:cNvPr id="6"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7"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7DAA1175-7FC8-49F4-904A-ECCBD214B174}" type="slidenum">
              <a:rPr lang="en-US" altLang="en-US"/>
              <a:pPr/>
              <a:t>‹#›</a:t>
            </a:fld>
            <a:endParaRPr lang="en-US" altLang="en-US"/>
          </a:p>
        </p:txBody>
      </p:sp>
    </p:spTree>
    <p:extLst>
      <p:ext uri="{BB962C8B-B14F-4D97-AF65-F5344CB8AC3E}">
        <p14:creationId xmlns:p14="http://schemas.microsoft.com/office/powerpoint/2010/main" val="2904305262"/>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4C031ED4-8CED-48F7-A7C5-0FA4CAB03742}" type="datetime1">
              <a:rPr lang="en-US" altLang="en-US"/>
              <a:pPr/>
              <a:t>7/18/24</a:t>
            </a:fld>
            <a:endParaRPr lang="en-US" altLang="en-US"/>
          </a:p>
        </p:txBody>
      </p:sp>
      <p:sp>
        <p:nvSpPr>
          <p:cNvPr id="8"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9"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7E85F460-0929-4F88-B2C9-3009A2129A6A}" type="slidenum">
              <a:rPr lang="en-US" altLang="en-US"/>
              <a:pPr/>
              <a:t>‹#›</a:t>
            </a:fld>
            <a:endParaRPr lang="en-US" altLang="en-US"/>
          </a:p>
        </p:txBody>
      </p:sp>
    </p:spTree>
    <p:extLst>
      <p:ext uri="{BB962C8B-B14F-4D97-AF65-F5344CB8AC3E}">
        <p14:creationId xmlns:p14="http://schemas.microsoft.com/office/powerpoint/2010/main" val="2735793431"/>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43DE6961-E5C9-4A86-83B3-DF2749B28EEC}" type="datetime1">
              <a:rPr lang="en-US" altLang="en-US"/>
              <a:pPr/>
              <a:t>7/18/24</a:t>
            </a:fld>
            <a:endParaRPr lang="en-US" altLang="en-US"/>
          </a:p>
        </p:txBody>
      </p:sp>
      <p:sp>
        <p:nvSpPr>
          <p:cNvPr id="4"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5"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A74A9397-EE81-4F72-A915-926E2596C9D3}" type="slidenum">
              <a:rPr lang="en-US" altLang="en-US"/>
              <a:pPr/>
              <a:t>‹#›</a:t>
            </a:fld>
            <a:endParaRPr lang="en-US" altLang="en-US"/>
          </a:p>
        </p:txBody>
      </p:sp>
    </p:spTree>
    <p:extLst>
      <p:ext uri="{BB962C8B-B14F-4D97-AF65-F5344CB8AC3E}">
        <p14:creationId xmlns:p14="http://schemas.microsoft.com/office/powerpoint/2010/main" val="12499693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CC"/>
                </a:solidFill>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endParaRPr lang="en-US" altLang="en-US"/>
          </a:p>
        </p:txBody>
      </p:sp>
      <p:sp>
        <p:nvSpPr>
          <p:cNvPr id="14" name="Rectangle 14"/>
          <p:cNvSpPr>
            <a:spLocks noGrp="1" noChangeArrowheads="1"/>
          </p:cNvSpPr>
          <p:nvPr>
            <p:ph type="ftr" sz="quarter" idx="11"/>
          </p:nvPr>
        </p:nvSpPr>
        <p:spPr/>
        <p:txBody>
          <a:bodyPr/>
          <a:lstStyle>
            <a:lvl1pPr>
              <a:spcBef>
                <a:spcPct val="0"/>
              </a:spcBef>
              <a:defRPr/>
            </a:lvl1pPr>
          </a:lstStyle>
          <a:p>
            <a:endParaRPr lang="en-US" altLang="en-US"/>
          </a:p>
        </p:txBody>
      </p:sp>
      <p:sp>
        <p:nvSpPr>
          <p:cNvPr id="15" name="Rectangle 15"/>
          <p:cNvSpPr>
            <a:spLocks noGrp="1" noChangeArrowheads="1"/>
          </p:cNvSpPr>
          <p:nvPr>
            <p:ph type="sldNum" sz="quarter" idx="12"/>
          </p:nvPr>
        </p:nvSpPr>
        <p:spPr/>
        <p:txBody>
          <a:bodyPr/>
          <a:lstStyle>
            <a:lvl1pPr>
              <a:spcBef>
                <a:spcPct val="0"/>
              </a:spcBef>
              <a:defRPr/>
            </a:lvl1pPr>
          </a:lstStyle>
          <a:p>
            <a:fld id="{26895D29-4014-49FB-9586-BEB27C80399D}" type="slidenum">
              <a:rPr lang="en-US" altLang="en-US"/>
              <a:pPr/>
              <a:t>‹#›</a:t>
            </a:fld>
            <a:endParaRPr lang="en-US" altLang="en-US"/>
          </a:p>
        </p:txBody>
      </p:sp>
    </p:spTree>
    <p:extLst>
      <p:ext uri="{BB962C8B-B14F-4D97-AF65-F5344CB8AC3E}">
        <p14:creationId xmlns:p14="http://schemas.microsoft.com/office/powerpoint/2010/main" val="5939233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CC0666A3-1EC1-400D-BB9A-D65BD102798E}" type="datetime1">
              <a:rPr lang="en-US" altLang="en-US"/>
              <a:pPr/>
              <a:t>7/18/24</a:t>
            </a:fld>
            <a:endParaRPr lang="en-US" altLang="en-US"/>
          </a:p>
        </p:txBody>
      </p:sp>
      <p:sp>
        <p:nvSpPr>
          <p:cNvPr id="3"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4"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920E269D-38AD-493B-A211-032776FFA209}" type="slidenum">
              <a:rPr lang="en-US" altLang="en-US"/>
              <a:pPr/>
              <a:t>‹#›</a:t>
            </a:fld>
            <a:endParaRPr lang="en-US" altLang="en-US"/>
          </a:p>
        </p:txBody>
      </p:sp>
    </p:spTree>
    <p:extLst>
      <p:ext uri="{BB962C8B-B14F-4D97-AF65-F5344CB8AC3E}">
        <p14:creationId xmlns:p14="http://schemas.microsoft.com/office/powerpoint/2010/main" val="1929181891"/>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3B7EBCDE-827D-43E7-85DF-D733B4C107BB}" type="datetime1">
              <a:rPr lang="en-US" altLang="en-US"/>
              <a:pPr/>
              <a:t>7/18/24</a:t>
            </a:fld>
            <a:endParaRPr lang="en-US" altLang="en-US"/>
          </a:p>
        </p:txBody>
      </p:sp>
      <p:sp>
        <p:nvSpPr>
          <p:cNvPr id="6"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7"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D963DB05-F6D5-40DD-8802-7A145BC64736}" type="slidenum">
              <a:rPr lang="en-US" altLang="en-US"/>
              <a:pPr/>
              <a:t>‹#›</a:t>
            </a:fld>
            <a:endParaRPr lang="en-US" altLang="en-US"/>
          </a:p>
        </p:txBody>
      </p:sp>
    </p:spTree>
    <p:extLst>
      <p:ext uri="{BB962C8B-B14F-4D97-AF65-F5344CB8AC3E}">
        <p14:creationId xmlns:p14="http://schemas.microsoft.com/office/powerpoint/2010/main" val="693130846"/>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B191BC4C-0010-4608-9EB7-B9DA9C7BA93C}" type="datetime1">
              <a:rPr lang="en-US" altLang="en-US"/>
              <a:pPr/>
              <a:t>7/18/24</a:t>
            </a:fld>
            <a:endParaRPr lang="en-US" altLang="en-US"/>
          </a:p>
        </p:txBody>
      </p:sp>
      <p:sp>
        <p:nvSpPr>
          <p:cNvPr id="6"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7"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D3D84829-8389-4F58-9DB5-959ABF679E72}" type="slidenum">
              <a:rPr lang="en-US" altLang="en-US"/>
              <a:pPr/>
              <a:t>‹#›</a:t>
            </a:fld>
            <a:endParaRPr lang="en-US" altLang="en-US"/>
          </a:p>
        </p:txBody>
      </p:sp>
    </p:spTree>
    <p:extLst>
      <p:ext uri="{BB962C8B-B14F-4D97-AF65-F5344CB8AC3E}">
        <p14:creationId xmlns:p14="http://schemas.microsoft.com/office/powerpoint/2010/main" val="3591371767"/>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D29FA71C-6BBA-4F2C-8AFB-A3CE22578AC6}" type="datetime1">
              <a:rPr lang="en-US" altLang="en-US"/>
              <a:pPr/>
              <a:t>7/18/24</a:t>
            </a:fld>
            <a:endParaRPr lang="en-US" altLang="en-US"/>
          </a:p>
        </p:txBody>
      </p:sp>
      <p:sp>
        <p:nvSpPr>
          <p:cNvPr id="5"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6"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73D708A1-8A68-41C9-A463-0C6960FC8C35}" type="slidenum">
              <a:rPr lang="en-US" altLang="en-US"/>
              <a:pPr/>
              <a:t>‹#›</a:t>
            </a:fld>
            <a:endParaRPr lang="en-US" altLang="en-US"/>
          </a:p>
        </p:txBody>
      </p:sp>
    </p:spTree>
    <p:extLst>
      <p:ext uri="{BB962C8B-B14F-4D97-AF65-F5344CB8AC3E}">
        <p14:creationId xmlns:p14="http://schemas.microsoft.com/office/powerpoint/2010/main" val="4223608007"/>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43D0A3A7-AFDF-4E5B-AB48-DD15DFC2068B}" type="datetime1">
              <a:rPr lang="en-US" altLang="en-US"/>
              <a:pPr/>
              <a:t>7/18/24</a:t>
            </a:fld>
            <a:endParaRPr lang="en-US" altLang="en-US"/>
          </a:p>
        </p:txBody>
      </p:sp>
      <p:sp>
        <p:nvSpPr>
          <p:cNvPr id="5"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6"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B6AAF131-2101-4382-B759-6399D67742B1}" type="slidenum">
              <a:rPr lang="en-US" altLang="en-US"/>
              <a:pPr/>
              <a:t>‹#›</a:t>
            </a:fld>
            <a:endParaRPr lang="en-US" altLang="en-US"/>
          </a:p>
        </p:txBody>
      </p:sp>
    </p:spTree>
    <p:extLst>
      <p:ext uri="{BB962C8B-B14F-4D97-AF65-F5344CB8AC3E}">
        <p14:creationId xmlns:p14="http://schemas.microsoft.com/office/powerpoint/2010/main" val="871326947"/>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288646875"/>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590871806"/>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99430075"/>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194574731"/>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3382969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83C344AD-2230-45F1-AA6E-5CC071B7AD6F}" type="slidenum">
              <a:rPr lang="en-US" altLang="en-US"/>
              <a:pPr/>
              <a:t>‹#›</a:t>
            </a:fld>
            <a:endParaRPr lang="en-US" altLang="en-US"/>
          </a:p>
        </p:txBody>
      </p:sp>
    </p:spTree>
    <p:extLst>
      <p:ext uri="{BB962C8B-B14F-4D97-AF65-F5344CB8AC3E}">
        <p14:creationId xmlns:p14="http://schemas.microsoft.com/office/powerpoint/2010/main" val="3969140077"/>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508629358"/>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505506871"/>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018848451"/>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28080895"/>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823958706"/>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558174028"/>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661954183"/>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051084724"/>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7"/>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1DAD7D73-3D59-4444-A768-4ABE31B4CD32}" type="slidenum">
              <a:rPr lang="en-US"/>
              <a:pPr>
                <a:defRPr/>
              </a:pPr>
              <a:t>‹#›</a:t>
            </a:fld>
            <a:endParaRPr lang="en-US"/>
          </a:p>
        </p:txBody>
      </p:sp>
    </p:spTree>
    <p:extLst>
      <p:ext uri="{BB962C8B-B14F-4D97-AF65-F5344CB8AC3E}">
        <p14:creationId xmlns:p14="http://schemas.microsoft.com/office/powerpoint/2010/main" val="1910701754"/>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A91D9F8F-4350-684C-A9E0-61E76DBA7EBE}" type="slidenum">
              <a:rPr lang="en-US"/>
              <a:pPr>
                <a:defRPr/>
              </a:pPr>
              <a:t>‹#›</a:t>
            </a:fld>
            <a:endParaRPr lang="en-US"/>
          </a:p>
        </p:txBody>
      </p:sp>
    </p:spTree>
    <p:extLst>
      <p:ext uri="{BB962C8B-B14F-4D97-AF65-F5344CB8AC3E}">
        <p14:creationId xmlns:p14="http://schemas.microsoft.com/office/powerpoint/2010/main" val="1170769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endParaRPr lang="en-US" altLang="en-US"/>
          </a:p>
        </p:txBody>
      </p:sp>
      <p:sp>
        <p:nvSpPr>
          <p:cNvPr id="4" name="Footer Placeholder 3"/>
          <p:cNvSpPr>
            <a:spLocks noGrp="1"/>
          </p:cNvSpPr>
          <p:nvPr>
            <p:ph type="ftr" sz="quarter" idx="11"/>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endParaRPr lang="en-US" altLang="en-US"/>
          </a:p>
        </p:txBody>
      </p:sp>
      <p:sp>
        <p:nvSpPr>
          <p:cNvPr id="5" name="Slide Number Placeholder 4"/>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fld id="{8F46C2F7-BE85-48F7-B0AE-91EDB98D2FAB}" type="slidenum">
              <a:rPr lang="en-US" altLang="en-US"/>
              <a:pPr/>
              <a:t>‹#›</a:t>
            </a:fld>
            <a:endParaRPr lang="en-US" altLang="en-US"/>
          </a:p>
        </p:txBody>
      </p:sp>
    </p:spTree>
    <p:extLst>
      <p:ext uri="{BB962C8B-B14F-4D97-AF65-F5344CB8AC3E}">
        <p14:creationId xmlns:p14="http://schemas.microsoft.com/office/powerpoint/2010/main" val="13724832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C2524F5D-0E90-4B8E-BFBB-D1BE95332A7A}" type="slidenum">
              <a:rPr lang="en-US" altLang="en-US"/>
              <a:pPr/>
              <a:t>‹#›</a:t>
            </a:fld>
            <a:endParaRPr lang="en-US" altLang="en-US"/>
          </a:p>
        </p:txBody>
      </p:sp>
    </p:spTree>
    <p:extLst>
      <p:ext uri="{BB962C8B-B14F-4D97-AF65-F5344CB8AC3E}">
        <p14:creationId xmlns:p14="http://schemas.microsoft.com/office/powerpoint/2010/main" val="2775667451"/>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1FADD0C-215E-5248-81C3-5BC47D994A97}" type="slidenum">
              <a:rPr lang="en-US"/>
              <a:pPr>
                <a:defRPr/>
              </a:pPr>
              <a:t>‹#›</a:t>
            </a:fld>
            <a:endParaRPr lang="en-US"/>
          </a:p>
        </p:txBody>
      </p:sp>
    </p:spTree>
    <p:extLst>
      <p:ext uri="{BB962C8B-B14F-4D97-AF65-F5344CB8AC3E}">
        <p14:creationId xmlns:p14="http://schemas.microsoft.com/office/powerpoint/2010/main" val="924790383"/>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796C781-5D16-2C4E-A188-A7F675D7F4C2}" type="slidenum">
              <a:rPr lang="en-US"/>
              <a:pPr>
                <a:defRPr/>
              </a:pPr>
              <a:t>‹#›</a:t>
            </a:fld>
            <a:endParaRPr lang="en-US"/>
          </a:p>
        </p:txBody>
      </p:sp>
    </p:spTree>
    <p:extLst>
      <p:ext uri="{BB962C8B-B14F-4D97-AF65-F5344CB8AC3E}">
        <p14:creationId xmlns:p14="http://schemas.microsoft.com/office/powerpoint/2010/main" val="3642731082"/>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C6F4B1E2-6300-854E-8FC0-8F070A133F28}" type="slidenum">
              <a:rPr lang="en-US"/>
              <a:pPr>
                <a:defRPr/>
              </a:pPr>
              <a:t>‹#›</a:t>
            </a:fld>
            <a:endParaRPr lang="en-US"/>
          </a:p>
        </p:txBody>
      </p:sp>
    </p:spTree>
    <p:extLst>
      <p:ext uri="{BB962C8B-B14F-4D97-AF65-F5344CB8AC3E}">
        <p14:creationId xmlns:p14="http://schemas.microsoft.com/office/powerpoint/2010/main" val="271840406"/>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793D88D2-FD20-D547-83C6-90EB826A0A5A}" type="slidenum">
              <a:rPr lang="en-US"/>
              <a:pPr>
                <a:defRPr/>
              </a:pPr>
              <a:t>‹#›</a:t>
            </a:fld>
            <a:endParaRPr lang="en-US"/>
          </a:p>
        </p:txBody>
      </p:sp>
    </p:spTree>
    <p:extLst>
      <p:ext uri="{BB962C8B-B14F-4D97-AF65-F5344CB8AC3E}">
        <p14:creationId xmlns:p14="http://schemas.microsoft.com/office/powerpoint/2010/main" val="1976123158"/>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0CBBEBF2-172D-9849-8639-76785F027914}" type="slidenum">
              <a:rPr lang="en-US"/>
              <a:pPr>
                <a:defRPr/>
              </a:pPr>
              <a:t>‹#›</a:t>
            </a:fld>
            <a:endParaRPr lang="en-US"/>
          </a:p>
        </p:txBody>
      </p:sp>
    </p:spTree>
    <p:extLst>
      <p:ext uri="{BB962C8B-B14F-4D97-AF65-F5344CB8AC3E}">
        <p14:creationId xmlns:p14="http://schemas.microsoft.com/office/powerpoint/2010/main" val="1199332542"/>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E6DBF271-B823-2E42-AB96-1E442E29F111}" type="slidenum">
              <a:rPr lang="en-US"/>
              <a:pPr>
                <a:defRPr/>
              </a:pPr>
              <a:t>‹#›</a:t>
            </a:fld>
            <a:endParaRPr lang="en-US"/>
          </a:p>
        </p:txBody>
      </p:sp>
    </p:spTree>
    <p:extLst>
      <p:ext uri="{BB962C8B-B14F-4D97-AF65-F5344CB8AC3E}">
        <p14:creationId xmlns:p14="http://schemas.microsoft.com/office/powerpoint/2010/main" val="2472649700"/>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E08EB2C-4504-6740-9EFA-1B5189359F27}" type="slidenum">
              <a:rPr lang="en-US"/>
              <a:pPr>
                <a:defRPr/>
              </a:pPr>
              <a:t>‹#›</a:t>
            </a:fld>
            <a:endParaRPr lang="en-US"/>
          </a:p>
        </p:txBody>
      </p:sp>
    </p:spTree>
    <p:extLst>
      <p:ext uri="{BB962C8B-B14F-4D97-AF65-F5344CB8AC3E}">
        <p14:creationId xmlns:p14="http://schemas.microsoft.com/office/powerpoint/2010/main" val="605669873"/>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22D92F5E-25AF-B24A-B7B4-3FF6B58FDC6F}" type="slidenum">
              <a:rPr lang="en-US"/>
              <a:pPr>
                <a:defRPr/>
              </a:pPr>
              <a:t>‹#›</a:t>
            </a:fld>
            <a:endParaRPr lang="en-US"/>
          </a:p>
        </p:txBody>
      </p:sp>
    </p:spTree>
    <p:extLst>
      <p:ext uri="{BB962C8B-B14F-4D97-AF65-F5344CB8AC3E}">
        <p14:creationId xmlns:p14="http://schemas.microsoft.com/office/powerpoint/2010/main" val="3450343672"/>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F1B8E2BF-B229-9544-AC8E-931ECF3C6BCA}" type="slidenum">
              <a:rPr lang="en-US"/>
              <a:pPr>
                <a:defRPr/>
              </a:pPr>
              <a:t>‹#›</a:t>
            </a:fld>
            <a:endParaRPr lang="en-US"/>
          </a:p>
        </p:txBody>
      </p:sp>
    </p:spTree>
    <p:extLst>
      <p:ext uri="{BB962C8B-B14F-4D97-AF65-F5344CB8AC3E}">
        <p14:creationId xmlns:p14="http://schemas.microsoft.com/office/powerpoint/2010/main" val="2657008543"/>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A58FC1C5-B441-7042-AF35-DEE682BDBDF1}" type="slidenum">
              <a:rPr lang="en-US"/>
              <a:pPr>
                <a:defRPr/>
              </a:pPr>
              <a:t>‹#›</a:t>
            </a:fld>
            <a:endParaRPr lang="en-US"/>
          </a:p>
        </p:txBody>
      </p:sp>
    </p:spTree>
    <p:extLst>
      <p:ext uri="{BB962C8B-B14F-4D97-AF65-F5344CB8AC3E}">
        <p14:creationId xmlns:p14="http://schemas.microsoft.com/office/powerpoint/2010/main" val="36832638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AAFB1432-8283-45EA-9267-40C4170C974E}" type="slidenum">
              <a:rPr lang="en-US" altLang="en-US"/>
              <a:pPr/>
              <a:t>‹#›</a:t>
            </a:fld>
            <a:endParaRPr lang="en-US" altLang="en-US"/>
          </a:p>
        </p:txBody>
      </p:sp>
    </p:spTree>
    <p:extLst>
      <p:ext uri="{BB962C8B-B14F-4D97-AF65-F5344CB8AC3E}">
        <p14:creationId xmlns:p14="http://schemas.microsoft.com/office/powerpoint/2010/main" val="1589606387"/>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389FEEE-63AD-FE4D-B6C0-17052670CE79}" type="slidenum">
              <a:rPr lang="en-US"/>
              <a:pPr>
                <a:defRPr/>
              </a:pPr>
              <a:t>‹#›</a:t>
            </a:fld>
            <a:endParaRPr lang="en-US"/>
          </a:p>
        </p:txBody>
      </p:sp>
    </p:spTree>
    <p:extLst>
      <p:ext uri="{BB962C8B-B14F-4D97-AF65-F5344CB8AC3E}">
        <p14:creationId xmlns:p14="http://schemas.microsoft.com/office/powerpoint/2010/main" val="1045151715"/>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2E05765-02FE-C745-8A86-30EB5B3E5D57}" type="slidenum">
              <a:rPr lang="en-US"/>
              <a:pPr/>
              <a:t>‹#›</a:t>
            </a:fld>
            <a:endParaRPr lang="en-US"/>
          </a:p>
        </p:txBody>
      </p:sp>
    </p:spTree>
    <p:extLst>
      <p:ext uri="{BB962C8B-B14F-4D97-AF65-F5344CB8AC3E}">
        <p14:creationId xmlns:p14="http://schemas.microsoft.com/office/powerpoint/2010/main" val="3110057124"/>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5BC55264-CAB4-1643-B8D2-9248AAA8DC31}" type="slidenum">
              <a:rPr lang="en-US"/>
              <a:pPr/>
              <a:t>‹#›</a:t>
            </a:fld>
            <a:endParaRPr lang="en-US"/>
          </a:p>
        </p:txBody>
      </p:sp>
    </p:spTree>
    <p:extLst>
      <p:ext uri="{BB962C8B-B14F-4D97-AF65-F5344CB8AC3E}">
        <p14:creationId xmlns:p14="http://schemas.microsoft.com/office/powerpoint/2010/main" val="1902722411"/>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9B285DF7-DB10-FA46-9773-C24561E40434}" type="slidenum">
              <a:rPr lang="en-US"/>
              <a:pPr/>
              <a:t>‹#›</a:t>
            </a:fld>
            <a:endParaRPr lang="en-US"/>
          </a:p>
        </p:txBody>
      </p:sp>
    </p:spTree>
    <p:extLst>
      <p:ext uri="{BB962C8B-B14F-4D97-AF65-F5344CB8AC3E}">
        <p14:creationId xmlns:p14="http://schemas.microsoft.com/office/powerpoint/2010/main" val="2986334632"/>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4C820D39-9687-A24F-BE67-7A2363F42AEF}" type="slidenum">
              <a:rPr lang="en-US"/>
              <a:pPr/>
              <a:t>‹#›</a:t>
            </a:fld>
            <a:endParaRPr lang="en-US"/>
          </a:p>
        </p:txBody>
      </p:sp>
    </p:spTree>
    <p:extLst>
      <p:ext uri="{BB962C8B-B14F-4D97-AF65-F5344CB8AC3E}">
        <p14:creationId xmlns:p14="http://schemas.microsoft.com/office/powerpoint/2010/main" val="2988051313"/>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278EA09A-0A7D-3546-9CBF-F6D30A191A83}" type="slidenum">
              <a:rPr lang="en-US"/>
              <a:pPr/>
              <a:t>‹#›</a:t>
            </a:fld>
            <a:endParaRPr lang="en-US"/>
          </a:p>
        </p:txBody>
      </p:sp>
    </p:spTree>
    <p:extLst>
      <p:ext uri="{BB962C8B-B14F-4D97-AF65-F5344CB8AC3E}">
        <p14:creationId xmlns:p14="http://schemas.microsoft.com/office/powerpoint/2010/main" val="582499690"/>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2FBEC784-D90E-D54D-94D9-CAC90AC3C1B4}" type="slidenum">
              <a:rPr lang="en-US"/>
              <a:pPr/>
              <a:t>‹#›</a:t>
            </a:fld>
            <a:endParaRPr lang="en-US"/>
          </a:p>
        </p:txBody>
      </p:sp>
    </p:spTree>
    <p:extLst>
      <p:ext uri="{BB962C8B-B14F-4D97-AF65-F5344CB8AC3E}">
        <p14:creationId xmlns:p14="http://schemas.microsoft.com/office/powerpoint/2010/main" val="3609306106"/>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4AF70326-8E97-7A4E-A641-AD7CB8625C6E}" type="slidenum">
              <a:rPr lang="en-US"/>
              <a:pPr/>
              <a:t>‹#›</a:t>
            </a:fld>
            <a:endParaRPr lang="en-US"/>
          </a:p>
        </p:txBody>
      </p:sp>
    </p:spTree>
    <p:extLst>
      <p:ext uri="{BB962C8B-B14F-4D97-AF65-F5344CB8AC3E}">
        <p14:creationId xmlns:p14="http://schemas.microsoft.com/office/powerpoint/2010/main" val="2120459562"/>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7E0BC50E-E1BD-4340-B9DF-1E9F61A0B47A}" type="slidenum">
              <a:rPr lang="en-US"/>
              <a:pPr/>
              <a:t>‹#›</a:t>
            </a:fld>
            <a:endParaRPr lang="en-US"/>
          </a:p>
        </p:txBody>
      </p:sp>
    </p:spTree>
    <p:extLst>
      <p:ext uri="{BB962C8B-B14F-4D97-AF65-F5344CB8AC3E}">
        <p14:creationId xmlns:p14="http://schemas.microsoft.com/office/powerpoint/2010/main" val="3092705900"/>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2106A40E-52F4-3E4F-BA25-339096036446}" type="slidenum">
              <a:rPr lang="en-US"/>
              <a:pPr/>
              <a:t>‹#›</a:t>
            </a:fld>
            <a:endParaRPr lang="en-US"/>
          </a:p>
        </p:txBody>
      </p:sp>
    </p:spTree>
    <p:extLst>
      <p:ext uri="{BB962C8B-B14F-4D97-AF65-F5344CB8AC3E}">
        <p14:creationId xmlns:p14="http://schemas.microsoft.com/office/powerpoint/2010/main" val="4579857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tLang="en-US"/>
          </a:p>
        </p:txBody>
      </p:sp>
      <p:sp>
        <p:nvSpPr>
          <p:cNvPr id="8" name="Rectangle 13"/>
          <p:cNvSpPr>
            <a:spLocks noGrp="1" noChangeArrowheads="1"/>
          </p:cNvSpPr>
          <p:nvPr>
            <p:ph type="ftr" sz="quarter" idx="11"/>
          </p:nvPr>
        </p:nvSpPr>
        <p:spPr>
          <a:ln/>
        </p:spPr>
        <p:txBody>
          <a:bodyPr/>
          <a:lstStyle>
            <a:lvl1pPr>
              <a:defRPr/>
            </a:lvl1pPr>
          </a:lstStyle>
          <a:p>
            <a:endParaRPr lang="en-US" altLang="en-US"/>
          </a:p>
        </p:txBody>
      </p:sp>
      <p:sp>
        <p:nvSpPr>
          <p:cNvPr id="9" name="Rectangle 14"/>
          <p:cNvSpPr>
            <a:spLocks noGrp="1" noChangeArrowheads="1"/>
          </p:cNvSpPr>
          <p:nvPr>
            <p:ph type="sldNum" sz="quarter" idx="12"/>
          </p:nvPr>
        </p:nvSpPr>
        <p:spPr>
          <a:ln/>
        </p:spPr>
        <p:txBody>
          <a:bodyPr/>
          <a:lstStyle>
            <a:lvl1pPr>
              <a:defRPr/>
            </a:lvl1pPr>
          </a:lstStyle>
          <a:p>
            <a:fld id="{0CA4D663-89ED-4388-A365-3C16CAF77536}" type="slidenum">
              <a:rPr lang="en-US" altLang="en-US"/>
              <a:pPr/>
              <a:t>‹#›</a:t>
            </a:fld>
            <a:endParaRPr lang="en-US" altLang="en-US"/>
          </a:p>
        </p:txBody>
      </p:sp>
    </p:spTree>
    <p:extLst>
      <p:ext uri="{BB962C8B-B14F-4D97-AF65-F5344CB8AC3E}">
        <p14:creationId xmlns:p14="http://schemas.microsoft.com/office/powerpoint/2010/main" val="1070285384"/>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931E6A0-4A22-604B-A18C-4F14BBD11AAD}" type="slidenum">
              <a:rPr lang="en-US"/>
              <a:pPr/>
              <a:t>‹#›</a:t>
            </a:fld>
            <a:endParaRPr lang="en-US"/>
          </a:p>
        </p:txBody>
      </p:sp>
    </p:spTree>
    <p:extLst>
      <p:ext uri="{BB962C8B-B14F-4D97-AF65-F5344CB8AC3E}">
        <p14:creationId xmlns:p14="http://schemas.microsoft.com/office/powerpoint/2010/main" val="3998058319"/>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3F8B693-5297-464C-8774-9052536362F6}" type="slidenum">
              <a:rPr lang="en-US"/>
              <a:pPr/>
              <a:t>‹#›</a:t>
            </a:fld>
            <a:endParaRPr lang="en-US"/>
          </a:p>
        </p:txBody>
      </p:sp>
    </p:spTree>
    <p:extLst>
      <p:ext uri="{BB962C8B-B14F-4D97-AF65-F5344CB8AC3E}">
        <p14:creationId xmlns:p14="http://schemas.microsoft.com/office/powerpoint/2010/main" val="29459301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ltLang="en-US"/>
          </a:p>
        </p:txBody>
      </p:sp>
      <p:sp>
        <p:nvSpPr>
          <p:cNvPr id="4" name="Rectangle 13"/>
          <p:cNvSpPr>
            <a:spLocks noGrp="1" noChangeArrowheads="1"/>
          </p:cNvSpPr>
          <p:nvPr>
            <p:ph type="ftr" sz="quarter" idx="11"/>
          </p:nvPr>
        </p:nvSpPr>
        <p:spPr>
          <a:ln/>
        </p:spPr>
        <p:txBody>
          <a:bodyPr/>
          <a:lstStyle>
            <a:lvl1pPr>
              <a:defRPr/>
            </a:lvl1pPr>
          </a:lstStyle>
          <a:p>
            <a:endParaRPr lang="en-US" altLang="en-US"/>
          </a:p>
        </p:txBody>
      </p:sp>
      <p:sp>
        <p:nvSpPr>
          <p:cNvPr id="5" name="Rectangle 14"/>
          <p:cNvSpPr>
            <a:spLocks noGrp="1" noChangeArrowheads="1"/>
          </p:cNvSpPr>
          <p:nvPr>
            <p:ph type="sldNum" sz="quarter" idx="12"/>
          </p:nvPr>
        </p:nvSpPr>
        <p:spPr>
          <a:ln/>
        </p:spPr>
        <p:txBody>
          <a:bodyPr/>
          <a:lstStyle>
            <a:lvl1pPr>
              <a:defRPr/>
            </a:lvl1pPr>
          </a:lstStyle>
          <a:p>
            <a:fld id="{08B87D67-5896-48BD-B791-357B0C67161C}" type="slidenum">
              <a:rPr lang="en-US" altLang="en-US"/>
              <a:pPr/>
              <a:t>‹#›</a:t>
            </a:fld>
            <a:endParaRPr lang="en-US" altLang="en-US"/>
          </a:p>
        </p:txBody>
      </p:sp>
    </p:spTree>
    <p:extLst>
      <p:ext uri="{BB962C8B-B14F-4D97-AF65-F5344CB8AC3E}">
        <p14:creationId xmlns:p14="http://schemas.microsoft.com/office/powerpoint/2010/main" val="32188217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ltLang="en-US"/>
          </a:p>
        </p:txBody>
      </p:sp>
      <p:sp>
        <p:nvSpPr>
          <p:cNvPr id="3" name="Rectangle 13"/>
          <p:cNvSpPr>
            <a:spLocks noGrp="1" noChangeArrowheads="1"/>
          </p:cNvSpPr>
          <p:nvPr>
            <p:ph type="ftr" sz="quarter" idx="11"/>
          </p:nvPr>
        </p:nvSpPr>
        <p:spPr>
          <a:ln/>
        </p:spPr>
        <p:txBody>
          <a:bodyPr/>
          <a:lstStyle>
            <a:lvl1pPr>
              <a:defRPr/>
            </a:lvl1pPr>
          </a:lstStyle>
          <a:p>
            <a:endParaRPr lang="en-US" altLang="en-US"/>
          </a:p>
        </p:txBody>
      </p:sp>
      <p:sp>
        <p:nvSpPr>
          <p:cNvPr id="4" name="Rectangle 14"/>
          <p:cNvSpPr>
            <a:spLocks noGrp="1" noChangeArrowheads="1"/>
          </p:cNvSpPr>
          <p:nvPr>
            <p:ph type="sldNum" sz="quarter" idx="12"/>
          </p:nvPr>
        </p:nvSpPr>
        <p:spPr>
          <a:ln/>
        </p:spPr>
        <p:txBody>
          <a:bodyPr/>
          <a:lstStyle>
            <a:lvl1pPr>
              <a:defRPr/>
            </a:lvl1pPr>
          </a:lstStyle>
          <a:p>
            <a:fld id="{C6455DDC-A9DD-4253-8645-433F2EA07795}" type="slidenum">
              <a:rPr lang="en-US" altLang="en-US"/>
              <a:pPr/>
              <a:t>‹#›</a:t>
            </a:fld>
            <a:endParaRPr lang="en-US" altLang="en-US"/>
          </a:p>
        </p:txBody>
      </p:sp>
    </p:spTree>
    <p:extLst>
      <p:ext uri="{BB962C8B-B14F-4D97-AF65-F5344CB8AC3E}">
        <p14:creationId xmlns:p14="http://schemas.microsoft.com/office/powerpoint/2010/main" val="12536815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C64D15E8-C2DC-4031-A402-C2D81A5CFB39}" type="slidenum">
              <a:rPr lang="en-US" altLang="en-US"/>
              <a:pPr/>
              <a:t>‹#›</a:t>
            </a:fld>
            <a:endParaRPr lang="en-US" altLang="en-US"/>
          </a:p>
        </p:txBody>
      </p:sp>
    </p:spTree>
    <p:extLst>
      <p:ext uri="{BB962C8B-B14F-4D97-AF65-F5344CB8AC3E}">
        <p14:creationId xmlns:p14="http://schemas.microsoft.com/office/powerpoint/2010/main" val="22221690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A2020558-E030-4414-9CAF-437DDC840F1D}" type="slidenum">
              <a:rPr lang="en-US" altLang="en-US"/>
              <a:pPr/>
              <a:t>‹#›</a:t>
            </a:fld>
            <a:endParaRPr lang="en-US" altLang="en-US"/>
          </a:p>
        </p:txBody>
      </p:sp>
    </p:spTree>
    <p:extLst>
      <p:ext uri="{BB962C8B-B14F-4D97-AF65-F5344CB8AC3E}">
        <p14:creationId xmlns:p14="http://schemas.microsoft.com/office/powerpoint/2010/main" val="33889702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20E84658-A575-47F5-9DD1-AC4927645CBA}" type="slidenum">
              <a:rPr lang="en-US" altLang="en-US"/>
              <a:pPr/>
              <a:t>‹#›</a:t>
            </a:fld>
            <a:endParaRPr lang="en-US" altLang="en-US"/>
          </a:p>
        </p:txBody>
      </p:sp>
    </p:spTree>
    <p:extLst>
      <p:ext uri="{BB962C8B-B14F-4D97-AF65-F5344CB8AC3E}">
        <p14:creationId xmlns:p14="http://schemas.microsoft.com/office/powerpoint/2010/main" val="233867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C77F373D-F189-461B-B3A1-5F1944928943}" type="slidenum">
              <a:rPr lang="en-US" altLang="en-US"/>
              <a:pPr/>
              <a:t>‹#›</a:t>
            </a:fld>
            <a:endParaRPr lang="en-US" altLang="en-US"/>
          </a:p>
        </p:txBody>
      </p:sp>
    </p:spTree>
    <p:extLst>
      <p:ext uri="{BB962C8B-B14F-4D97-AF65-F5344CB8AC3E}">
        <p14:creationId xmlns:p14="http://schemas.microsoft.com/office/powerpoint/2010/main" val="19466131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tLang="en-US"/>
          </a:p>
        </p:txBody>
      </p:sp>
      <p:sp>
        <p:nvSpPr>
          <p:cNvPr id="8" name="Rectangle 13"/>
          <p:cNvSpPr>
            <a:spLocks noGrp="1" noChangeArrowheads="1"/>
          </p:cNvSpPr>
          <p:nvPr>
            <p:ph type="ftr" sz="quarter" idx="11"/>
          </p:nvPr>
        </p:nvSpPr>
        <p:spPr>
          <a:ln/>
        </p:spPr>
        <p:txBody>
          <a:bodyPr/>
          <a:lstStyle>
            <a:lvl1pPr>
              <a:defRPr/>
            </a:lvl1pPr>
          </a:lstStyle>
          <a:p>
            <a:endParaRPr lang="en-US" altLang="en-US"/>
          </a:p>
        </p:txBody>
      </p:sp>
      <p:sp>
        <p:nvSpPr>
          <p:cNvPr id="9" name="Rectangle 14"/>
          <p:cNvSpPr>
            <a:spLocks noGrp="1" noChangeArrowheads="1"/>
          </p:cNvSpPr>
          <p:nvPr>
            <p:ph type="sldNum" sz="quarter" idx="12"/>
          </p:nvPr>
        </p:nvSpPr>
        <p:spPr>
          <a:ln/>
        </p:spPr>
        <p:txBody>
          <a:bodyPr/>
          <a:lstStyle>
            <a:lvl1pPr>
              <a:defRPr/>
            </a:lvl1pPr>
          </a:lstStyle>
          <a:p>
            <a:fld id="{FC68CA6C-18BF-4CA9-8F0D-2DBE70B15FE5}" type="slidenum">
              <a:rPr lang="en-US" altLang="en-US"/>
              <a:pPr/>
              <a:t>‹#›</a:t>
            </a:fld>
            <a:endParaRPr lang="en-US" altLang="en-US"/>
          </a:p>
        </p:txBody>
      </p:sp>
    </p:spTree>
    <p:extLst>
      <p:ext uri="{BB962C8B-B14F-4D97-AF65-F5344CB8AC3E}">
        <p14:creationId xmlns:p14="http://schemas.microsoft.com/office/powerpoint/2010/main" val="44031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endParaRPr lang="en-US" altLang="en-US"/>
          </a:p>
        </p:txBody>
      </p:sp>
      <p:sp>
        <p:nvSpPr>
          <p:cNvPr id="3" name="Footer Placeholder 2"/>
          <p:cNvSpPr>
            <a:spLocks noGrp="1"/>
          </p:cNvSpPr>
          <p:nvPr>
            <p:ph type="ftr" sz="quarter" idx="11"/>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endParaRPr lang="en-US" altLang="en-US"/>
          </a:p>
        </p:txBody>
      </p:sp>
      <p:sp>
        <p:nvSpPr>
          <p:cNvPr id="4" name="Slide Number Placeholder 3"/>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fld id="{2C5C2EE4-2085-43D2-921B-BFB33B35A55D}" type="slidenum">
              <a:rPr lang="en-US" altLang="en-US"/>
              <a:pPr/>
              <a:t>‹#›</a:t>
            </a:fld>
            <a:endParaRPr lang="en-US" altLang="en-US"/>
          </a:p>
        </p:txBody>
      </p:sp>
    </p:spTree>
    <p:extLst>
      <p:ext uri="{BB962C8B-B14F-4D97-AF65-F5344CB8AC3E}">
        <p14:creationId xmlns:p14="http://schemas.microsoft.com/office/powerpoint/2010/main" val="23049522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F8516426-820A-4DA4-8C65-8DA7E9E0C3CF}" type="slidenum">
              <a:rPr lang="en-US" altLang="en-US"/>
              <a:pPr/>
              <a:t>‹#›</a:t>
            </a:fld>
            <a:endParaRPr lang="en-US" altLang="en-US"/>
          </a:p>
        </p:txBody>
      </p:sp>
    </p:spTree>
    <p:extLst>
      <p:ext uri="{BB962C8B-B14F-4D97-AF65-F5344CB8AC3E}">
        <p14:creationId xmlns:p14="http://schemas.microsoft.com/office/powerpoint/2010/main" val="3629324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CC"/>
                </a:solidFill>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endParaRPr lang="en-US" altLang="en-US"/>
          </a:p>
        </p:txBody>
      </p:sp>
      <p:sp>
        <p:nvSpPr>
          <p:cNvPr id="14" name="Rectangle 14"/>
          <p:cNvSpPr>
            <a:spLocks noGrp="1" noChangeArrowheads="1"/>
          </p:cNvSpPr>
          <p:nvPr>
            <p:ph type="ftr" sz="quarter" idx="11"/>
          </p:nvPr>
        </p:nvSpPr>
        <p:spPr/>
        <p:txBody>
          <a:bodyPr/>
          <a:lstStyle>
            <a:lvl1pPr>
              <a:spcBef>
                <a:spcPct val="0"/>
              </a:spcBef>
              <a:defRPr/>
            </a:lvl1pPr>
          </a:lstStyle>
          <a:p>
            <a:endParaRPr lang="en-US" altLang="en-US"/>
          </a:p>
        </p:txBody>
      </p:sp>
      <p:sp>
        <p:nvSpPr>
          <p:cNvPr id="15" name="Rectangle 15"/>
          <p:cNvSpPr>
            <a:spLocks noGrp="1" noChangeArrowheads="1"/>
          </p:cNvSpPr>
          <p:nvPr>
            <p:ph type="sldNum" sz="quarter" idx="12"/>
          </p:nvPr>
        </p:nvSpPr>
        <p:spPr/>
        <p:txBody>
          <a:bodyPr/>
          <a:lstStyle>
            <a:lvl1pPr>
              <a:spcBef>
                <a:spcPct val="0"/>
              </a:spcBef>
              <a:defRPr/>
            </a:lvl1pPr>
          </a:lstStyle>
          <a:p>
            <a:fld id="{D63796F8-881F-46EE-84B2-A54B9E6C2AC0}" type="slidenum">
              <a:rPr lang="en-US" altLang="en-US"/>
              <a:pPr/>
              <a:t>‹#›</a:t>
            </a:fld>
            <a:endParaRPr lang="en-US" altLang="en-US"/>
          </a:p>
        </p:txBody>
      </p:sp>
    </p:spTree>
    <p:extLst>
      <p:ext uri="{BB962C8B-B14F-4D97-AF65-F5344CB8AC3E}">
        <p14:creationId xmlns:p14="http://schemas.microsoft.com/office/powerpoint/2010/main" val="3779545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C54D10B0-4912-4714-87E6-36CB9806BC72}" type="slidenum">
              <a:rPr lang="en-US" altLang="en-US"/>
              <a:pPr/>
              <a:t>‹#›</a:t>
            </a:fld>
            <a:endParaRPr lang="en-US" altLang="en-US"/>
          </a:p>
        </p:txBody>
      </p:sp>
    </p:spTree>
    <p:extLst>
      <p:ext uri="{BB962C8B-B14F-4D97-AF65-F5344CB8AC3E}">
        <p14:creationId xmlns:p14="http://schemas.microsoft.com/office/powerpoint/2010/main" val="40451311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FEF6E36A-F0FE-41B6-803A-A88D1F14593F}" type="slidenum">
              <a:rPr lang="en-US" altLang="en-US"/>
              <a:pPr/>
              <a:t>‹#›</a:t>
            </a:fld>
            <a:endParaRPr lang="en-US" altLang="en-US"/>
          </a:p>
        </p:txBody>
      </p:sp>
    </p:spTree>
    <p:extLst>
      <p:ext uri="{BB962C8B-B14F-4D97-AF65-F5344CB8AC3E}">
        <p14:creationId xmlns:p14="http://schemas.microsoft.com/office/powerpoint/2010/main" val="24353769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E49BE04A-3683-4303-ABB6-C801AFAA4959}" type="slidenum">
              <a:rPr lang="en-US" altLang="en-US"/>
              <a:pPr/>
              <a:t>‹#›</a:t>
            </a:fld>
            <a:endParaRPr lang="en-US" altLang="en-US"/>
          </a:p>
        </p:txBody>
      </p:sp>
    </p:spTree>
    <p:extLst>
      <p:ext uri="{BB962C8B-B14F-4D97-AF65-F5344CB8AC3E}">
        <p14:creationId xmlns:p14="http://schemas.microsoft.com/office/powerpoint/2010/main" val="37916552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tLang="en-US"/>
          </a:p>
        </p:txBody>
      </p:sp>
      <p:sp>
        <p:nvSpPr>
          <p:cNvPr id="8" name="Rectangle 13"/>
          <p:cNvSpPr>
            <a:spLocks noGrp="1" noChangeArrowheads="1"/>
          </p:cNvSpPr>
          <p:nvPr>
            <p:ph type="ftr" sz="quarter" idx="11"/>
          </p:nvPr>
        </p:nvSpPr>
        <p:spPr>
          <a:ln/>
        </p:spPr>
        <p:txBody>
          <a:bodyPr/>
          <a:lstStyle>
            <a:lvl1pPr>
              <a:defRPr/>
            </a:lvl1pPr>
          </a:lstStyle>
          <a:p>
            <a:endParaRPr lang="en-US" altLang="en-US"/>
          </a:p>
        </p:txBody>
      </p:sp>
      <p:sp>
        <p:nvSpPr>
          <p:cNvPr id="9" name="Rectangle 14"/>
          <p:cNvSpPr>
            <a:spLocks noGrp="1" noChangeArrowheads="1"/>
          </p:cNvSpPr>
          <p:nvPr>
            <p:ph type="sldNum" sz="quarter" idx="12"/>
          </p:nvPr>
        </p:nvSpPr>
        <p:spPr>
          <a:ln/>
        </p:spPr>
        <p:txBody>
          <a:bodyPr/>
          <a:lstStyle>
            <a:lvl1pPr>
              <a:defRPr/>
            </a:lvl1pPr>
          </a:lstStyle>
          <a:p>
            <a:fld id="{E887B432-F008-43EE-9BD1-CB23945BD977}" type="slidenum">
              <a:rPr lang="en-US" altLang="en-US"/>
              <a:pPr/>
              <a:t>‹#›</a:t>
            </a:fld>
            <a:endParaRPr lang="en-US" altLang="en-US"/>
          </a:p>
        </p:txBody>
      </p:sp>
    </p:spTree>
    <p:extLst>
      <p:ext uri="{BB962C8B-B14F-4D97-AF65-F5344CB8AC3E}">
        <p14:creationId xmlns:p14="http://schemas.microsoft.com/office/powerpoint/2010/main" val="13556344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ltLang="en-US"/>
          </a:p>
        </p:txBody>
      </p:sp>
      <p:sp>
        <p:nvSpPr>
          <p:cNvPr id="4" name="Rectangle 13"/>
          <p:cNvSpPr>
            <a:spLocks noGrp="1" noChangeArrowheads="1"/>
          </p:cNvSpPr>
          <p:nvPr>
            <p:ph type="ftr" sz="quarter" idx="11"/>
          </p:nvPr>
        </p:nvSpPr>
        <p:spPr>
          <a:ln/>
        </p:spPr>
        <p:txBody>
          <a:bodyPr/>
          <a:lstStyle>
            <a:lvl1pPr>
              <a:defRPr/>
            </a:lvl1pPr>
          </a:lstStyle>
          <a:p>
            <a:endParaRPr lang="en-US" altLang="en-US"/>
          </a:p>
        </p:txBody>
      </p:sp>
      <p:sp>
        <p:nvSpPr>
          <p:cNvPr id="5" name="Rectangle 14"/>
          <p:cNvSpPr>
            <a:spLocks noGrp="1" noChangeArrowheads="1"/>
          </p:cNvSpPr>
          <p:nvPr>
            <p:ph type="sldNum" sz="quarter" idx="12"/>
          </p:nvPr>
        </p:nvSpPr>
        <p:spPr>
          <a:ln/>
        </p:spPr>
        <p:txBody>
          <a:bodyPr/>
          <a:lstStyle>
            <a:lvl1pPr>
              <a:defRPr/>
            </a:lvl1pPr>
          </a:lstStyle>
          <a:p>
            <a:fld id="{DCADF417-BA21-47BB-ABEA-A9D9CFCE4955}" type="slidenum">
              <a:rPr lang="en-US" altLang="en-US"/>
              <a:pPr/>
              <a:t>‹#›</a:t>
            </a:fld>
            <a:endParaRPr lang="en-US" altLang="en-US"/>
          </a:p>
        </p:txBody>
      </p:sp>
    </p:spTree>
    <p:extLst>
      <p:ext uri="{BB962C8B-B14F-4D97-AF65-F5344CB8AC3E}">
        <p14:creationId xmlns:p14="http://schemas.microsoft.com/office/powerpoint/2010/main" val="19445750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ltLang="en-US"/>
          </a:p>
        </p:txBody>
      </p:sp>
      <p:sp>
        <p:nvSpPr>
          <p:cNvPr id="3" name="Rectangle 13"/>
          <p:cNvSpPr>
            <a:spLocks noGrp="1" noChangeArrowheads="1"/>
          </p:cNvSpPr>
          <p:nvPr>
            <p:ph type="ftr" sz="quarter" idx="11"/>
          </p:nvPr>
        </p:nvSpPr>
        <p:spPr>
          <a:ln/>
        </p:spPr>
        <p:txBody>
          <a:bodyPr/>
          <a:lstStyle>
            <a:lvl1pPr>
              <a:defRPr/>
            </a:lvl1pPr>
          </a:lstStyle>
          <a:p>
            <a:endParaRPr lang="en-US" altLang="en-US"/>
          </a:p>
        </p:txBody>
      </p:sp>
      <p:sp>
        <p:nvSpPr>
          <p:cNvPr id="4" name="Rectangle 14"/>
          <p:cNvSpPr>
            <a:spLocks noGrp="1" noChangeArrowheads="1"/>
          </p:cNvSpPr>
          <p:nvPr>
            <p:ph type="sldNum" sz="quarter" idx="12"/>
          </p:nvPr>
        </p:nvSpPr>
        <p:spPr>
          <a:ln/>
        </p:spPr>
        <p:txBody>
          <a:bodyPr/>
          <a:lstStyle>
            <a:lvl1pPr>
              <a:defRPr/>
            </a:lvl1pPr>
          </a:lstStyle>
          <a:p>
            <a:fld id="{9F12A483-22C1-4C13-94FA-4EF6FF72A62A}" type="slidenum">
              <a:rPr lang="en-US" altLang="en-US"/>
              <a:pPr/>
              <a:t>‹#›</a:t>
            </a:fld>
            <a:endParaRPr lang="en-US" altLang="en-US"/>
          </a:p>
        </p:txBody>
      </p:sp>
    </p:spTree>
    <p:extLst>
      <p:ext uri="{BB962C8B-B14F-4D97-AF65-F5344CB8AC3E}">
        <p14:creationId xmlns:p14="http://schemas.microsoft.com/office/powerpoint/2010/main" val="34572364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EE201524-2754-4400-AED7-5C454DFAE7A0}" type="slidenum">
              <a:rPr lang="en-US" altLang="en-US"/>
              <a:pPr/>
              <a:t>‹#›</a:t>
            </a:fld>
            <a:endParaRPr lang="en-US" altLang="en-US"/>
          </a:p>
        </p:txBody>
      </p:sp>
    </p:spTree>
    <p:extLst>
      <p:ext uri="{BB962C8B-B14F-4D97-AF65-F5344CB8AC3E}">
        <p14:creationId xmlns:p14="http://schemas.microsoft.com/office/powerpoint/2010/main" val="37297198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4D17D64D-76DF-4DDD-9A67-100705DF74C0}" type="slidenum">
              <a:rPr lang="en-US" altLang="en-US"/>
              <a:pPr/>
              <a:t>‹#›</a:t>
            </a:fld>
            <a:endParaRPr lang="en-US" altLang="en-US"/>
          </a:p>
        </p:txBody>
      </p:sp>
    </p:spTree>
    <p:extLst>
      <p:ext uri="{BB962C8B-B14F-4D97-AF65-F5344CB8AC3E}">
        <p14:creationId xmlns:p14="http://schemas.microsoft.com/office/powerpoint/2010/main" val="3604983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endParaRPr lang="en-US" altLang="en-US"/>
          </a:p>
        </p:txBody>
      </p:sp>
      <p:sp>
        <p:nvSpPr>
          <p:cNvPr id="6" name="Footer Placeholder 5"/>
          <p:cNvSpPr>
            <a:spLocks noGrp="1"/>
          </p:cNvSpPr>
          <p:nvPr>
            <p:ph type="ftr" sz="quarter" idx="11"/>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endParaRPr lang="en-US" altLang="en-US"/>
          </a:p>
        </p:txBody>
      </p:sp>
      <p:sp>
        <p:nvSpPr>
          <p:cNvPr id="7" name="Slide Number Placeholder 6"/>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fld id="{775C8DA2-8DD1-4CE3-A7B4-2CA5AA6930A4}" type="slidenum">
              <a:rPr lang="en-US" altLang="en-US"/>
              <a:pPr/>
              <a:t>‹#›</a:t>
            </a:fld>
            <a:endParaRPr lang="en-US" altLang="en-US"/>
          </a:p>
        </p:txBody>
      </p:sp>
    </p:spTree>
    <p:extLst>
      <p:ext uri="{BB962C8B-B14F-4D97-AF65-F5344CB8AC3E}">
        <p14:creationId xmlns:p14="http://schemas.microsoft.com/office/powerpoint/2010/main" val="27725207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17BD4748-6500-4F99-B993-0D647B43FA7A}" type="slidenum">
              <a:rPr lang="en-US" altLang="en-US"/>
              <a:pPr/>
              <a:t>‹#›</a:t>
            </a:fld>
            <a:endParaRPr lang="en-US" altLang="en-US"/>
          </a:p>
        </p:txBody>
      </p:sp>
    </p:spTree>
    <p:extLst>
      <p:ext uri="{BB962C8B-B14F-4D97-AF65-F5344CB8AC3E}">
        <p14:creationId xmlns:p14="http://schemas.microsoft.com/office/powerpoint/2010/main" val="13330602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F70D8304-7ACF-498E-B801-E5E1BD19F5EF}" type="slidenum">
              <a:rPr lang="en-US" altLang="en-US"/>
              <a:pPr/>
              <a:t>‹#›</a:t>
            </a:fld>
            <a:endParaRPr lang="en-US" altLang="en-US"/>
          </a:p>
        </p:txBody>
      </p:sp>
    </p:spTree>
    <p:extLst>
      <p:ext uri="{BB962C8B-B14F-4D97-AF65-F5344CB8AC3E}">
        <p14:creationId xmlns:p14="http://schemas.microsoft.com/office/powerpoint/2010/main" val="21667200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tLang="en-US"/>
          </a:p>
        </p:txBody>
      </p:sp>
      <p:sp>
        <p:nvSpPr>
          <p:cNvPr id="8" name="Rectangle 13"/>
          <p:cNvSpPr>
            <a:spLocks noGrp="1" noChangeArrowheads="1"/>
          </p:cNvSpPr>
          <p:nvPr>
            <p:ph type="ftr" sz="quarter" idx="11"/>
          </p:nvPr>
        </p:nvSpPr>
        <p:spPr>
          <a:ln/>
        </p:spPr>
        <p:txBody>
          <a:bodyPr/>
          <a:lstStyle>
            <a:lvl1pPr>
              <a:defRPr/>
            </a:lvl1pPr>
          </a:lstStyle>
          <a:p>
            <a:endParaRPr lang="en-US" altLang="en-US"/>
          </a:p>
        </p:txBody>
      </p:sp>
      <p:sp>
        <p:nvSpPr>
          <p:cNvPr id="9" name="Rectangle 14"/>
          <p:cNvSpPr>
            <a:spLocks noGrp="1" noChangeArrowheads="1"/>
          </p:cNvSpPr>
          <p:nvPr>
            <p:ph type="sldNum" sz="quarter" idx="12"/>
          </p:nvPr>
        </p:nvSpPr>
        <p:spPr>
          <a:ln/>
        </p:spPr>
        <p:txBody>
          <a:bodyPr/>
          <a:lstStyle>
            <a:lvl1pPr>
              <a:defRPr/>
            </a:lvl1pPr>
          </a:lstStyle>
          <a:p>
            <a:fld id="{F1EFB347-FB4D-4E06-9353-A6C5195C11B2}" type="slidenum">
              <a:rPr lang="en-US" altLang="en-US"/>
              <a:pPr/>
              <a:t>‹#›</a:t>
            </a:fld>
            <a:endParaRPr lang="en-US" altLang="en-US"/>
          </a:p>
        </p:txBody>
      </p:sp>
    </p:spTree>
    <p:extLst>
      <p:ext uri="{BB962C8B-B14F-4D97-AF65-F5344CB8AC3E}">
        <p14:creationId xmlns:p14="http://schemas.microsoft.com/office/powerpoint/2010/main" val="119782264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01BC441D-A369-4267-BD70-6E4D1EC97088}" type="slidenum">
              <a:rPr lang="en-US" altLang="en-US"/>
              <a:pPr/>
              <a:t>‹#›</a:t>
            </a:fld>
            <a:endParaRPr lang="en-US" altLang="en-US"/>
          </a:p>
        </p:txBody>
      </p:sp>
    </p:spTree>
    <p:extLst>
      <p:ext uri="{BB962C8B-B14F-4D97-AF65-F5344CB8AC3E}">
        <p14:creationId xmlns:p14="http://schemas.microsoft.com/office/powerpoint/2010/main" val="19706535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CC"/>
                </a:solidFill>
              </a:endParaRPr>
            </a:p>
          </p:txBody>
        </p:sp>
        <p:sp>
          <p:nvSpPr>
            <p:cNvPr id="6"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eaLnBrk="0" fontAlgn="base" hangingPunct="0">
                <a:spcBef>
                  <a:spcPct val="0"/>
                </a:spcBef>
                <a:spcAft>
                  <a:spcPct val="0"/>
                </a:spcAft>
                <a:defRPr/>
              </a:pPr>
              <a:endParaRPr lang="en-US" sz="2400">
                <a:solidFill>
                  <a:srgbClr val="FFFFCC"/>
                </a:solidFill>
                <a:latin typeface="Arial" charset="0"/>
                <a:cs typeface="ＭＳ Ｐゴシック" charset="0"/>
              </a:endParaRPr>
            </a:p>
          </p:txBody>
        </p:sp>
        <p:sp>
          <p:nvSpPr>
            <p:cNvPr id="7"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SG" sz="2400">
                <a:solidFill>
                  <a:srgbClr val="FFFFCC"/>
                </a:solidFill>
                <a:latin typeface="Arial" pitchFamily="34" charset="0"/>
              </a:endParaRPr>
            </a:p>
          </p:txBody>
        </p:sp>
        <p:sp>
          <p:nvSpPr>
            <p:cNvPr id="8"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eaLnBrk="0" fontAlgn="base" hangingPunct="0">
                <a:spcBef>
                  <a:spcPct val="0"/>
                </a:spcBef>
                <a:spcAft>
                  <a:spcPct val="0"/>
                </a:spcAft>
                <a:defRPr/>
              </a:pPr>
              <a:endParaRPr lang="en-US" sz="2400">
                <a:solidFill>
                  <a:srgbClr val="FFFFCC"/>
                </a:solidFill>
                <a:latin typeface="Arial" charset="0"/>
                <a:cs typeface="ＭＳ Ｐゴシック" charset="0"/>
              </a:endParaRPr>
            </a:p>
          </p:txBody>
        </p:sp>
        <p:sp>
          <p:nvSpPr>
            <p:cNvPr id="9"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SG" sz="2400">
                <a:solidFill>
                  <a:srgbClr val="FFFFCC"/>
                </a:solidFill>
                <a:latin typeface="Arial" pitchFamily="34" charset="0"/>
              </a:endParaRPr>
            </a:p>
          </p:txBody>
        </p:sp>
        <p:sp>
          <p:nvSpPr>
            <p:cNvPr id="10"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eaLnBrk="0" fontAlgn="base" hangingPunct="0">
                <a:spcBef>
                  <a:spcPct val="0"/>
                </a:spcBef>
                <a:spcAft>
                  <a:spcPct val="0"/>
                </a:spcAft>
                <a:defRPr/>
              </a:pPr>
              <a:endParaRPr lang="en-US" sz="2400">
                <a:solidFill>
                  <a:srgbClr val="FFFFCC"/>
                </a:solidFill>
                <a:latin typeface="Arial" charset="0"/>
                <a:cs typeface="ＭＳ Ｐゴシック" charset="0"/>
              </a:endParaRPr>
            </a:p>
          </p:txBody>
        </p:sp>
        <p:sp>
          <p:nvSpPr>
            <p:cNvPr id="11"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SG" sz="2400">
                <a:solidFill>
                  <a:srgbClr val="FFFFCC"/>
                </a:solidFill>
                <a:latin typeface="Arial" pitchFamily="34" charset="0"/>
              </a:endParaRPr>
            </a:p>
          </p:txBody>
        </p:sp>
        <p:sp>
          <p:nvSpPr>
            <p:cNvPr id="12" name="Freeform 10"/>
            <p:cNvSpPr>
              <a:spLocks/>
            </p:cNvSpPr>
            <p:nvPr/>
          </p:nvSpPr>
          <p:spPr bwMode="white">
            <a:xfrm>
              <a:off x="0" y="2238"/>
              <a:ext cx="3929" cy="2120"/>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SG" sz="2400">
                <a:solidFill>
                  <a:srgbClr val="FFFFCC"/>
                </a:solidFill>
                <a:latin typeface="Arial" pitchFamily="34" charset="0"/>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pPr lvl="0"/>
            <a:r>
              <a:rPr lang="en-US" altLang="zh-CN" noProof="0"/>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altLang="zh-CN" noProof="0"/>
              <a:t>Click to edit Master subtitle style</a:t>
            </a:r>
          </a:p>
        </p:txBody>
      </p:sp>
      <p:sp>
        <p:nvSpPr>
          <p:cNvPr id="13" name="Rectangle 13"/>
          <p:cNvSpPr>
            <a:spLocks noGrp="1" noChangeArrowheads="1"/>
          </p:cNvSpPr>
          <p:nvPr>
            <p:ph type="dt" sz="quarter" idx="10"/>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spcBef>
                <a:spcPct val="0"/>
              </a:spcBef>
              <a:defRPr/>
            </a:lvl1pPr>
          </a:lstStyle>
          <a:p>
            <a:endParaRPr lang="en-US" altLang="zh-CN"/>
          </a:p>
        </p:txBody>
      </p:sp>
      <p:sp>
        <p:nvSpPr>
          <p:cNvPr id="14" name="Rectangle 14"/>
          <p:cNvSpPr>
            <a:spLocks noGrp="1" noChangeArrowheads="1"/>
          </p:cNvSpPr>
          <p:nvPr>
            <p:ph type="ftr" sz="quarter" idx="1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spcBef>
                <a:spcPct val="0"/>
              </a:spcBef>
              <a:defRPr/>
            </a:lvl1pPr>
          </a:lstStyle>
          <a:p>
            <a:endParaRPr lang="en-US" altLang="zh-CN"/>
          </a:p>
        </p:txBody>
      </p:sp>
      <p:sp>
        <p:nvSpPr>
          <p:cNvPr id="15" name="Rectangle 15"/>
          <p:cNvSpPr>
            <a:spLocks noGrp="1" noChangeArrowheads="1"/>
          </p:cNvSpPr>
          <p:nvPr>
            <p:ph type="sldNum" sz="quarter" idx="1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spcBef>
                <a:spcPct val="0"/>
              </a:spcBef>
              <a:defRPr/>
            </a:lvl1pPr>
          </a:lstStyle>
          <a:p>
            <a:fld id="{D376EA87-316F-42BF-8A63-F9815052E35A}" type="slidenum">
              <a:rPr lang="en-US" altLang="zh-CN"/>
              <a:pPr/>
              <a:t>‹#›</a:t>
            </a:fld>
            <a:endParaRPr lang="en-US" altLang="zh-CN"/>
          </a:p>
        </p:txBody>
      </p:sp>
    </p:spTree>
    <p:extLst>
      <p:ext uri="{BB962C8B-B14F-4D97-AF65-F5344CB8AC3E}">
        <p14:creationId xmlns:p14="http://schemas.microsoft.com/office/powerpoint/2010/main" val="9503507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5" name="Rectangle 13"/>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6" name="Rectangle 14"/>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F41F156A-388E-4C5C-B99C-F6DF390FC1BB}" type="slidenum">
              <a:rPr lang="en-US" altLang="zh-CN"/>
              <a:pPr/>
              <a:t>‹#›</a:t>
            </a:fld>
            <a:endParaRPr lang="en-US" altLang="zh-CN"/>
          </a:p>
        </p:txBody>
      </p:sp>
    </p:spTree>
    <p:extLst>
      <p:ext uri="{BB962C8B-B14F-4D97-AF65-F5344CB8AC3E}">
        <p14:creationId xmlns:p14="http://schemas.microsoft.com/office/powerpoint/2010/main" val="173698547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5" name="Rectangle 13"/>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6" name="Rectangle 14"/>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7904475A-47CF-4263-ABC4-BC23D6528888}" type="slidenum">
              <a:rPr lang="en-US" altLang="zh-CN"/>
              <a:pPr/>
              <a:t>‹#›</a:t>
            </a:fld>
            <a:endParaRPr lang="en-US" altLang="zh-CN"/>
          </a:p>
        </p:txBody>
      </p:sp>
    </p:spTree>
    <p:extLst>
      <p:ext uri="{BB962C8B-B14F-4D97-AF65-F5344CB8AC3E}">
        <p14:creationId xmlns:p14="http://schemas.microsoft.com/office/powerpoint/2010/main" val="15719878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6" name="Rectangle 13"/>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7" name="Rectangle 14"/>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1D8E81D0-3EBD-407D-BADA-5C539BE51F6D}" type="slidenum">
              <a:rPr lang="en-US" altLang="zh-CN"/>
              <a:pPr/>
              <a:t>‹#›</a:t>
            </a:fld>
            <a:endParaRPr lang="en-US" altLang="zh-CN"/>
          </a:p>
        </p:txBody>
      </p:sp>
    </p:spTree>
    <p:extLst>
      <p:ext uri="{BB962C8B-B14F-4D97-AF65-F5344CB8AC3E}">
        <p14:creationId xmlns:p14="http://schemas.microsoft.com/office/powerpoint/2010/main" val="292295042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8" name="Rectangle 13"/>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9" name="Rectangle 14"/>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0D74A5C3-FE53-48FA-BDC0-F3F712E351ED}" type="slidenum">
              <a:rPr lang="en-US" altLang="zh-CN"/>
              <a:pPr/>
              <a:t>‹#›</a:t>
            </a:fld>
            <a:endParaRPr lang="en-US" altLang="zh-CN"/>
          </a:p>
        </p:txBody>
      </p:sp>
    </p:spTree>
    <p:extLst>
      <p:ext uri="{BB962C8B-B14F-4D97-AF65-F5344CB8AC3E}">
        <p14:creationId xmlns:p14="http://schemas.microsoft.com/office/powerpoint/2010/main" val="31434167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4" name="Rectangle 13"/>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5" name="Rectangle 14"/>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B698B0C1-12EE-44CF-90CD-6598030C27F9}" type="slidenum">
              <a:rPr lang="en-US" altLang="zh-CN"/>
              <a:pPr/>
              <a:t>‹#›</a:t>
            </a:fld>
            <a:endParaRPr lang="en-US" altLang="zh-CN"/>
          </a:p>
        </p:txBody>
      </p:sp>
    </p:spTree>
    <p:extLst>
      <p:ext uri="{BB962C8B-B14F-4D97-AF65-F5344CB8AC3E}">
        <p14:creationId xmlns:p14="http://schemas.microsoft.com/office/powerpoint/2010/main" val="4148368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endParaRPr lang="en-US" altLang="en-US"/>
          </a:p>
        </p:txBody>
      </p:sp>
      <p:sp>
        <p:nvSpPr>
          <p:cNvPr id="6" name="Footer Placeholder 5"/>
          <p:cNvSpPr>
            <a:spLocks noGrp="1"/>
          </p:cNvSpPr>
          <p:nvPr>
            <p:ph type="ftr" sz="quarter" idx="11"/>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endParaRPr lang="en-US" altLang="en-US"/>
          </a:p>
        </p:txBody>
      </p:sp>
      <p:sp>
        <p:nvSpPr>
          <p:cNvPr id="7" name="Slide Number Placeholder 6"/>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fld id="{A49479C9-B00F-44EF-BA74-D81E4A293F88}" type="slidenum">
              <a:rPr lang="en-US" altLang="en-US"/>
              <a:pPr/>
              <a:t>‹#›</a:t>
            </a:fld>
            <a:endParaRPr lang="en-US" altLang="en-US"/>
          </a:p>
        </p:txBody>
      </p:sp>
    </p:spTree>
    <p:extLst>
      <p:ext uri="{BB962C8B-B14F-4D97-AF65-F5344CB8AC3E}">
        <p14:creationId xmlns:p14="http://schemas.microsoft.com/office/powerpoint/2010/main" val="5669580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3" name="Rectangle 13"/>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4" name="Rectangle 14"/>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41C3B582-E58A-4056-A52A-838B51002D35}" type="slidenum">
              <a:rPr lang="en-US" altLang="zh-CN"/>
              <a:pPr/>
              <a:t>‹#›</a:t>
            </a:fld>
            <a:endParaRPr lang="en-US" altLang="zh-CN"/>
          </a:p>
        </p:txBody>
      </p:sp>
    </p:spTree>
    <p:extLst>
      <p:ext uri="{BB962C8B-B14F-4D97-AF65-F5344CB8AC3E}">
        <p14:creationId xmlns:p14="http://schemas.microsoft.com/office/powerpoint/2010/main" val="295518018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6" name="Rectangle 13"/>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7" name="Rectangle 14"/>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2169A0A3-BBEC-4D80-9B75-7E7D7C947DC9}" type="slidenum">
              <a:rPr lang="en-US" altLang="zh-CN"/>
              <a:pPr/>
              <a:t>‹#›</a:t>
            </a:fld>
            <a:endParaRPr lang="en-US" altLang="zh-CN"/>
          </a:p>
        </p:txBody>
      </p:sp>
    </p:spTree>
    <p:extLst>
      <p:ext uri="{BB962C8B-B14F-4D97-AF65-F5344CB8AC3E}">
        <p14:creationId xmlns:p14="http://schemas.microsoft.com/office/powerpoint/2010/main" val="292768008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6" name="Rectangle 13"/>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7" name="Rectangle 14"/>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2DEA89EB-5550-43F0-AE6D-B55C5F1D7FB7}" type="slidenum">
              <a:rPr lang="en-US" altLang="zh-CN"/>
              <a:pPr/>
              <a:t>‹#›</a:t>
            </a:fld>
            <a:endParaRPr lang="en-US" altLang="zh-CN"/>
          </a:p>
        </p:txBody>
      </p:sp>
    </p:spTree>
    <p:extLst>
      <p:ext uri="{BB962C8B-B14F-4D97-AF65-F5344CB8AC3E}">
        <p14:creationId xmlns:p14="http://schemas.microsoft.com/office/powerpoint/2010/main" val="419451203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5" name="Rectangle 13"/>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6" name="Rectangle 14"/>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8C1340B9-90A0-4656-BFB0-940A4A615FC0}" type="slidenum">
              <a:rPr lang="en-US" altLang="zh-CN"/>
              <a:pPr/>
              <a:t>‹#›</a:t>
            </a:fld>
            <a:endParaRPr lang="en-US" altLang="zh-CN"/>
          </a:p>
        </p:txBody>
      </p:sp>
    </p:spTree>
    <p:extLst>
      <p:ext uri="{BB962C8B-B14F-4D97-AF65-F5344CB8AC3E}">
        <p14:creationId xmlns:p14="http://schemas.microsoft.com/office/powerpoint/2010/main" val="33117533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5" name="Rectangle 13"/>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6" name="Rectangle 14"/>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2250A81F-A37B-4337-A6AC-C56B57354591}" type="slidenum">
              <a:rPr lang="en-US" altLang="zh-CN"/>
              <a:pPr/>
              <a:t>‹#›</a:t>
            </a:fld>
            <a:endParaRPr lang="en-US" altLang="zh-CN"/>
          </a:p>
        </p:txBody>
      </p:sp>
    </p:spTree>
    <p:extLst>
      <p:ext uri="{BB962C8B-B14F-4D97-AF65-F5344CB8AC3E}">
        <p14:creationId xmlns:p14="http://schemas.microsoft.com/office/powerpoint/2010/main" val="142766765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8" name="Rectangle 13"/>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9" name="Rectangle 14"/>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86D252A0-60F1-421E-B31D-6725A0261261}" type="slidenum">
              <a:rPr lang="en-US" altLang="zh-CN"/>
              <a:pPr/>
              <a:t>‹#›</a:t>
            </a:fld>
            <a:endParaRPr lang="en-US" altLang="zh-CN"/>
          </a:p>
        </p:txBody>
      </p:sp>
    </p:spTree>
    <p:extLst>
      <p:ext uri="{BB962C8B-B14F-4D97-AF65-F5344CB8AC3E}">
        <p14:creationId xmlns:p14="http://schemas.microsoft.com/office/powerpoint/2010/main" val="254037129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5" name="Rectangle 13"/>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6" name="Rectangle 14"/>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70F54DFA-2317-4548-88B3-81840729DC21}" type="slidenum">
              <a:rPr lang="en-US" altLang="zh-CN"/>
              <a:pPr/>
              <a:t>‹#›</a:t>
            </a:fld>
            <a:endParaRPr lang="en-US" altLang="zh-CN"/>
          </a:p>
        </p:txBody>
      </p:sp>
    </p:spTree>
    <p:extLst>
      <p:ext uri="{BB962C8B-B14F-4D97-AF65-F5344CB8AC3E}">
        <p14:creationId xmlns:p14="http://schemas.microsoft.com/office/powerpoint/2010/main" val="2762744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3"/>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solidFill>
                <a:srgbClr val="FFFFCC"/>
              </a:solidFill>
            </a:endParaRPr>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solidFill>
                <a:srgbClr val="FFFFCC"/>
              </a:solidFill>
            </a:endParaRPr>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1DAD7D73-3D59-4444-A768-4ABE31B4CD3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5682244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A91D9F8F-4350-684C-A9E0-61E76DBA7EB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992411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E1FADD0C-215E-5248-81C3-5BC47D994A9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300695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0.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theme" Target="../theme/theme13.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image" Target="../media/image2.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4.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theme" Target="../theme/theme15.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image" Target="../media/image3.jpe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theme" Target="../theme/theme16.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17.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8.png"/><Relationship Id="rId2" Type="http://schemas.openxmlformats.org/officeDocument/2006/relationships/theme" Target="../theme/theme18.xml"/><Relationship Id="rId1" Type="http://schemas.openxmlformats.org/officeDocument/2006/relationships/slideLayout" Target="../slideLayouts/slideLayout20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19.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theme" Target="../theme/theme20.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slideLayout" Target="../slideLayouts/slideLayout228.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6.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theme" Target="../theme/theme21.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7.xml"/><Relationship Id="rId13" Type="http://schemas.openxmlformats.org/officeDocument/2006/relationships/theme" Target="../theme/theme22.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slideLayout" Target="../slideLayouts/slideLayout251.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9.xml"/><Relationship Id="rId13" Type="http://schemas.openxmlformats.org/officeDocument/2006/relationships/theme" Target="../theme/theme23.xml"/><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slideLayout" Target="../slideLayouts/slideLayout263.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1.xml"/><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theme" Target="../theme/theme24.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2.xml"/><Relationship Id="rId13" Type="http://schemas.openxmlformats.org/officeDocument/2006/relationships/image" Target="../media/image1.jpeg"/><Relationship Id="rId3" Type="http://schemas.openxmlformats.org/officeDocument/2006/relationships/slideLayout" Target="../slideLayouts/slideLayout277.xml"/><Relationship Id="rId7" Type="http://schemas.openxmlformats.org/officeDocument/2006/relationships/slideLayout" Target="../slideLayouts/slideLayout281.xml"/><Relationship Id="rId12" Type="http://schemas.openxmlformats.org/officeDocument/2006/relationships/theme" Target="../theme/theme25.xml"/><Relationship Id="rId2" Type="http://schemas.openxmlformats.org/officeDocument/2006/relationships/slideLayout" Target="../slideLayouts/slideLayout276.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5" Type="http://schemas.openxmlformats.org/officeDocument/2006/relationships/slideLayout" Target="../slideLayouts/slideLayout279.xml"/><Relationship Id="rId10" Type="http://schemas.openxmlformats.org/officeDocument/2006/relationships/slideLayout" Target="../slideLayouts/slideLayout284.xml"/><Relationship Id="rId4" Type="http://schemas.openxmlformats.org/officeDocument/2006/relationships/slideLayout" Target="../slideLayouts/slideLayout278.xml"/><Relationship Id="rId9" Type="http://schemas.openxmlformats.org/officeDocument/2006/relationships/slideLayout" Target="../slideLayouts/slideLayout28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3.xml"/><Relationship Id="rId3" Type="http://schemas.openxmlformats.org/officeDocument/2006/relationships/slideLayout" Target="../slideLayouts/slideLayout288.xml"/><Relationship Id="rId7" Type="http://schemas.openxmlformats.org/officeDocument/2006/relationships/slideLayout" Target="../slideLayouts/slideLayout292.xml"/><Relationship Id="rId12" Type="http://schemas.openxmlformats.org/officeDocument/2006/relationships/theme" Target="../theme/theme26.xml"/><Relationship Id="rId2" Type="http://schemas.openxmlformats.org/officeDocument/2006/relationships/slideLayout" Target="../slideLayouts/slideLayout287.xml"/><Relationship Id="rId1" Type="http://schemas.openxmlformats.org/officeDocument/2006/relationships/slideLayout" Target="../slideLayouts/slideLayout286.xml"/><Relationship Id="rId6" Type="http://schemas.openxmlformats.org/officeDocument/2006/relationships/slideLayout" Target="../slideLayouts/slideLayout291.xml"/><Relationship Id="rId11" Type="http://schemas.openxmlformats.org/officeDocument/2006/relationships/slideLayout" Target="../slideLayouts/slideLayout296.xml"/><Relationship Id="rId5" Type="http://schemas.openxmlformats.org/officeDocument/2006/relationships/slideLayout" Target="../slideLayouts/slideLayout290.xml"/><Relationship Id="rId10" Type="http://schemas.openxmlformats.org/officeDocument/2006/relationships/slideLayout" Target="../slideLayouts/slideLayout295.xml"/><Relationship Id="rId4" Type="http://schemas.openxmlformats.org/officeDocument/2006/relationships/slideLayout" Target="../slideLayouts/slideLayout289.xml"/><Relationship Id="rId9" Type="http://schemas.openxmlformats.org/officeDocument/2006/relationships/slideLayout" Target="../slideLayouts/slideLayout29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4.xml"/><Relationship Id="rId3" Type="http://schemas.openxmlformats.org/officeDocument/2006/relationships/slideLayout" Target="../slideLayouts/slideLayout299.xml"/><Relationship Id="rId7" Type="http://schemas.openxmlformats.org/officeDocument/2006/relationships/slideLayout" Target="../slideLayouts/slideLayout303.xml"/><Relationship Id="rId12" Type="http://schemas.openxmlformats.org/officeDocument/2006/relationships/theme" Target="../theme/theme27.xml"/><Relationship Id="rId2" Type="http://schemas.openxmlformats.org/officeDocument/2006/relationships/slideLayout" Target="../slideLayouts/slideLayout298.xml"/><Relationship Id="rId1" Type="http://schemas.openxmlformats.org/officeDocument/2006/relationships/slideLayout" Target="../slideLayouts/slideLayout297.xml"/><Relationship Id="rId6" Type="http://schemas.openxmlformats.org/officeDocument/2006/relationships/slideLayout" Target="../slideLayouts/slideLayout302.xml"/><Relationship Id="rId11" Type="http://schemas.openxmlformats.org/officeDocument/2006/relationships/slideLayout" Target="../slideLayouts/slideLayout307.xml"/><Relationship Id="rId5" Type="http://schemas.openxmlformats.org/officeDocument/2006/relationships/slideLayout" Target="../slideLayouts/slideLayout301.xml"/><Relationship Id="rId10" Type="http://schemas.openxmlformats.org/officeDocument/2006/relationships/slideLayout" Target="../slideLayouts/slideLayout306.xml"/><Relationship Id="rId4" Type="http://schemas.openxmlformats.org/officeDocument/2006/relationships/slideLayout" Target="../slideLayouts/slideLayout300.xml"/><Relationship Id="rId9" Type="http://schemas.openxmlformats.org/officeDocument/2006/relationships/slideLayout" Target="../slideLayouts/slideLayout30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5.xml"/><Relationship Id="rId3" Type="http://schemas.openxmlformats.org/officeDocument/2006/relationships/slideLayout" Target="../slideLayouts/slideLayout310.xml"/><Relationship Id="rId7" Type="http://schemas.openxmlformats.org/officeDocument/2006/relationships/slideLayout" Target="../slideLayouts/slideLayout314.xml"/><Relationship Id="rId12" Type="http://schemas.openxmlformats.org/officeDocument/2006/relationships/theme" Target="../theme/theme28.xml"/><Relationship Id="rId2" Type="http://schemas.openxmlformats.org/officeDocument/2006/relationships/slideLayout" Target="../slideLayouts/slideLayout309.xml"/><Relationship Id="rId1" Type="http://schemas.openxmlformats.org/officeDocument/2006/relationships/slideLayout" Target="../slideLayouts/slideLayout308.xml"/><Relationship Id="rId6" Type="http://schemas.openxmlformats.org/officeDocument/2006/relationships/slideLayout" Target="../slideLayouts/slideLayout313.xml"/><Relationship Id="rId11" Type="http://schemas.openxmlformats.org/officeDocument/2006/relationships/slideLayout" Target="../slideLayouts/slideLayout318.xml"/><Relationship Id="rId5" Type="http://schemas.openxmlformats.org/officeDocument/2006/relationships/slideLayout" Target="../slideLayouts/slideLayout312.xml"/><Relationship Id="rId10" Type="http://schemas.openxmlformats.org/officeDocument/2006/relationships/slideLayout" Target="../slideLayouts/slideLayout317.xml"/><Relationship Id="rId4" Type="http://schemas.openxmlformats.org/officeDocument/2006/relationships/slideLayout" Target="../slideLayouts/slideLayout311.xml"/><Relationship Id="rId9" Type="http://schemas.openxmlformats.org/officeDocument/2006/relationships/slideLayout" Target="../slideLayouts/slideLayout31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6.xml"/><Relationship Id="rId13" Type="http://schemas.openxmlformats.org/officeDocument/2006/relationships/theme" Target="../theme/theme29.xml"/><Relationship Id="rId3" Type="http://schemas.openxmlformats.org/officeDocument/2006/relationships/slideLayout" Target="../slideLayouts/slideLayout321.xml"/><Relationship Id="rId7" Type="http://schemas.openxmlformats.org/officeDocument/2006/relationships/slideLayout" Target="../slideLayouts/slideLayout325.xml"/><Relationship Id="rId12" Type="http://schemas.openxmlformats.org/officeDocument/2006/relationships/slideLayout" Target="../slideLayouts/slideLayout330.xml"/><Relationship Id="rId2" Type="http://schemas.openxmlformats.org/officeDocument/2006/relationships/slideLayout" Target="../slideLayouts/slideLayout320.xml"/><Relationship Id="rId1" Type="http://schemas.openxmlformats.org/officeDocument/2006/relationships/slideLayout" Target="../slideLayouts/slideLayout319.xml"/><Relationship Id="rId6" Type="http://schemas.openxmlformats.org/officeDocument/2006/relationships/slideLayout" Target="../slideLayouts/slideLayout324.xml"/><Relationship Id="rId11" Type="http://schemas.openxmlformats.org/officeDocument/2006/relationships/slideLayout" Target="../slideLayouts/slideLayout329.xml"/><Relationship Id="rId5" Type="http://schemas.openxmlformats.org/officeDocument/2006/relationships/slideLayout" Target="../slideLayouts/slideLayout323.xml"/><Relationship Id="rId10" Type="http://schemas.openxmlformats.org/officeDocument/2006/relationships/slideLayout" Target="../slideLayouts/slideLayout328.xml"/><Relationship Id="rId4" Type="http://schemas.openxmlformats.org/officeDocument/2006/relationships/slideLayout" Target="../slideLayouts/slideLayout322.xml"/><Relationship Id="rId9" Type="http://schemas.openxmlformats.org/officeDocument/2006/relationships/slideLayout" Target="../slideLayouts/slideLayout3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8.xml"/><Relationship Id="rId13" Type="http://schemas.openxmlformats.org/officeDocument/2006/relationships/slideLayout" Target="../slideLayouts/slideLayout343.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slideLayout" Target="../slideLayouts/slideLayout342.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 Id="rId1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51.xml"/><Relationship Id="rId13" Type="http://schemas.openxmlformats.org/officeDocument/2006/relationships/theme" Target="../theme/theme31.xml"/><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slideLayout" Target="../slideLayouts/slideLayout355.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 Id="rId14" Type="http://schemas.openxmlformats.org/officeDocument/2006/relationships/image" Target="../media/image2.png"/></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63.xml"/><Relationship Id="rId13" Type="http://schemas.openxmlformats.org/officeDocument/2006/relationships/image" Target="../media/image9.jpeg"/><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2.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74.xml"/><Relationship Id="rId13" Type="http://schemas.openxmlformats.org/officeDocument/2006/relationships/slideLayout" Target="../slideLayouts/slideLayout379.xml"/><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slideLayout" Target="../slideLayouts/slideLayout378.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87.xml"/><Relationship Id="rId3" Type="http://schemas.openxmlformats.org/officeDocument/2006/relationships/slideLayout" Target="../slideLayouts/slideLayout382.xml"/><Relationship Id="rId7" Type="http://schemas.openxmlformats.org/officeDocument/2006/relationships/slideLayout" Target="../slideLayouts/slideLayout386.xml"/><Relationship Id="rId12" Type="http://schemas.openxmlformats.org/officeDocument/2006/relationships/theme" Target="../theme/theme34.xml"/><Relationship Id="rId2" Type="http://schemas.openxmlformats.org/officeDocument/2006/relationships/slideLayout" Target="../slideLayouts/slideLayout381.xml"/><Relationship Id="rId1" Type="http://schemas.openxmlformats.org/officeDocument/2006/relationships/slideLayout" Target="../slideLayouts/slideLayout380.xml"/><Relationship Id="rId6" Type="http://schemas.openxmlformats.org/officeDocument/2006/relationships/slideLayout" Target="../slideLayouts/slideLayout385.xml"/><Relationship Id="rId11" Type="http://schemas.openxmlformats.org/officeDocument/2006/relationships/slideLayout" Target="../slideLayouts/slideLayout390.xml"/><Relationship Id="rId5" Type="http://schemas.openxmlformats.org/officeDocument/2006/relationships/slideLayout" Target="../slideLayouts/slideLayout384.xml"/><Relationship Id="rId10" Type="http://schemas.openxmlformats.org/officeDocument/2006/relationships/slideLayout" Target="../slideLayouts/slideLayout389.xml"/><Relationship Id="rId4" Type="http://schemas.openxmlformats.org/officeDocument/2006/relationships/slideLayout" Target="../slideLayouts/slideLayout383.xml"/><Relationship Id="rId9" Type="http://schemas.openxmlformats.org/officeDocument/2006/relationships/slideLayout" Target="../slideLayouts/slideLayout388.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98.xml"/><Relationship Id="rId3" Type="http://schemas.openxmlformats.org/officeDocument/2006/relationships/slideLayout" Target="../slideLayouts/slideLayout393.xml"/><Relationship Id="rId7" Type="http://schemas.openxmlformats.org/officeDocument/2006/relationships/slideLayout" Target="../slideLayouts/slideLayout397.xml"/><Relationship Id="rId12" Type="http://schemas.openxmlformats.org/officeDocument/2006/relationships/theme" Target="../theme/theme35.xml"/><Relationship Id="rId2" Type="http://schemas.openxmlformats.org/officeDocument/2006/relationships/slideLayout" Target="../slideLayouts/slideLayout392.xml"/><Relationship Id="rId1" Type="http://schemas.openxmlformats.org/officeDocument/2006/relationships/slideLayout" Target="../slideLayouts/slideLayout391.xml"/><Relationship Id="rId6" Type="http://schemas.openxmlformats.org/officeDocument/2006/relationships/slideLayout" Target="../slideLayouts/slideLayout396.xml"/><Relationship Id="rId11" Type="http://schemas.openxmlformats.org/officeDocument/2006/relationships/slideLayout" Target="../slideLayouts/slideLayout401.xml"/><Relationship Id="rId5" Type="http://schemas.openxmlformats.org/officeDocument/2006/relationships/slideLayout" Target="../slideLayouts/slideLayout395.xml"/><Relationship Id="rId10" Type="http://schemas.openxmlformats.org/officeDocument/2006/relationships/slideLayout" Target="../slideLayouts/slideLayout400.xml"/><Relationship Id="rId4" Type="http://schemas.openxmlformats.org/officeDocument/2006/relationships/slideLayout" Target="../slideLayouts/slideLayout394.xml"/><Relationship Id="rId9" Type="http://schemas.openxmlformats.org/officeDocument/2006/relationships/slideLayout" Target="../slideLayouts/slideLayout399.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09.xml"/><Relationship Id="rId3" Type="http://schemas.openxmlformats.org/officeDocument/2006/relationships/slideLayout" Target="../slideLayouts/slideLayout404.xml"/><Relationship Id="rId7" Type="http://schemas.openxmlformats.org/officeDocument/2006/relationships/slideLayout" Target="../slideLayouts/slideLayout408.xml"/><Relationship Id="rId12" Type="http://schemas.openxmlformats.org/officeDocument/2006/relationships/theme" Target="../theme/theme36.xml"/><Relationship Id="rId2" Type="http://schemas.openxmlformats.org/officeDocument/2006/relationships/slideLayout" Target="../slideLayouts/slideLayout403.xml"/><Relationship Id="rId1" Type="http://schemas.openxmlformats.org/officeDocument/2006/relationships/slideLayout" Target="../slideLayouts/slideLayout402.xml"/><Relationship Id="rId6" Type="http://schemas.openxmlformats.org/officeDocument/2006/relationships/slideLayout" Target="../slideLayouts/slideLayout407.xml"/><Relationship Id="rId11" Type="http://schemas.openxmlformats.org/officeDocument/2006/relationships/slideLayout" Target="../slideLayouts/slideLayout412.xml"/><Relationship Id="rId5" Type="http://schemas.openxmlformats.org/officeDocument/2006/relationships/slideLayout" Target="../slideLayouts/slideLayout406.xml"/><Relationship Id="rId10" Type="http://schemas.openxmlformats.org/officeDocument/2006/relationships/slideLayout" Target="../slideLayouts/slideLayout411.xml"/><Relationship Id="rId4" Type="http://schemas.openxmlformats.org/officeDocument/2006/relationships/slideLayout" Target="../slideLayouts/slideLayout405.xml"/><Relationship Id="rId9" Type="http://schemas.openxmlformats.org/officeDocument/2006/relationships/slideLayout" Target="../slideLayouts/slideLayout410.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20.xml"/><Relationship Id="rId3" Type="http://schemas.openxmlformats.org/officeDocument/2006/relationships/slideLayout" Target="../slideLayouts/slideLayout415.xml"/><Relationship Id="rId7" Type="http://schemas.openxmlformats.org/officeDocument/2006/relationships/slideLayout" Target="../slideLayouts/slideLayout419.xml"/><Relationship Id="rId12" Type="http://schemas.openxmlformats.org/officeDocument/2006/relationships/theme" Target="../theme/theme37.xml"/><Relationship Id="rId2" Type="http://schemas.openxmlformats.org/officeDocument/2006/relationships/slideLayout" Target="../slideLayouts/slideLayout414.xml"/><Relationship Id="rId1" Type="http://schemas.openxmlformats.org/officeDocument/2006/relationships/slideLayout" Target="../slideLayouts/slideLayout413.xml"/><Relationship Id="rId6" Type="http://schemas.openxmlformats.org/officeDocument/2006/relationships/slideLayout" Target="../slideLayouts/slideLayout418.xml"/><Relationship Id="rId11" Type="http://schemas.openxmlformats.org/officeDocument/2006/relationships/slideLayout" Target="../slideLayouts/slideLayout423.xml"/><Relationship Id="rId5" Type="http://schemas.openxmlformats.org/officeDocument/2006/relationships/slideLayout" Target="../slideLayouts/slideLayout417.xml"/><Relationship Id="rId10" Type="http://schemas.openxmlformats.org/officeDocument/2006/relationships/slideLayout" Target="../slideLayouts/slideLayout422.xml"/><Relationship Id="rId4" Type="http://schemas.openxmlformats.org/officeDocument/2006/relationships/slideLayout" Target="../slideLayouts/slideLayout416.xml"/><Relationship Id="rId9" Type="http://schemas.openxmlformats.org/officeDocument/2006/relationships/slideLayout" Target="../slideLayouts/slideLayout421.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31.xml"/><Relationship Id="rId3" Type="http://schemas.openxmlformats.org/officeDocument/2006/relationships/slideLayout" Target="../slideLayouts/slideLayout426.xml"/><Relationship Id="rId7" Type="http://schemas.openxmlformats.org/officeDocument/2006/relationships/slideLayout" Target="../slideLayouts/slideLayout430.xml"/><Relationship Id="rId12" Type="http://schemas.openxmlformats.org/officeDocument/2006/relationships/theme" Target="../theme/theme38.xml"/><Relationship Id="rId2" Type="http://schemas.openxmlformats.org/officeDocument/2006/relationships/slideLayout" Target="../slideLayouts/slideLayout425.xml"/><Relationship Id="rId1" Type="http://schemas.openxmlformats.org/officeDocument/2006/relationships/slideLayout" Target="../slideLayouts/slideLayout424.xml"/><Relationship Id="rId6" Type="http://schemas.openxmlformats.org/officeDocument/2006/relationships/slideLayout" Target="../slideLayouts/slideLayout429.xml"/><Relationship Id="rId11" Type="http://schemas.openxmlformats.org/officeDocument/2006/relationships/slideLayout" Target="../slideLayouts/slideLayout434.xml"/><Relationship Id="rId5" Type="http://schemas.openxmlformats.org/officeDocument/2006/relationships/slideLayout" Target="../slideLayouts/slideLayout428.xml"/><Relationship Id="rId10" Type="http://schemas.openxmlformats.org/officeDocument/2006/relationships/slideLayout" Target="../slideLayouts/slideLayout433.xml"/><Relationship Id="rId4" Type="http://schemas.openxmlformats.org/officeDocument/2006/relationships/slideLayout" Target="../slideLayouts/slideLayout427.xml"/><Relationship Id="rId9" Type="http://schemas.openxmlformats.org/officeDocument/2006/relationships/slideLayout" Target="../slideLayouts/slideLayout432.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42.xml"/><Relationship Id="rId3" Type="http://schemas.openxmlformats.org/officeDocument/2006/relationships/slideLayout" Target="../slideLayouts/slideLayout437.xml"/><Relationship Id="rId7" Type="http://schemas.openxmlformats.org/officeDocument/2006/relationships/slideLayout" Target="../slideLayouts/slideLayout441.xml"/><Relationship Id="rId12" Type="http://schemas.openxmlformats.org/officeDocument/2006/relationships/theme" Target="../theme/theme39.xml"/><Relationship Id="rId2" Type="http://schemas.openxmlformats.org/officeDocument/2006/relationships/slideLayout" Target="../slideLayouts/slideLayout436.xml"/><Relationship Id="rId1" Type="http://schemas.openxmlformats.org/officeDocument/2006/relationships/slideLayout" Target="../slideLayouts/slideLayout435.xml"/><Relationship Id="rId6" Type="http://schemas.openxmlformats.org/officeDocument/2006/relationships/slideLayout" Target="../slideLayouts/slideLayout440.xml"/><Relationship Id="rId11" Type="http://schemas.openxmlformats.org/officeDocument/2006/relationships/slideLayout" Target="../slideLayouts/slideLayout445.xml"/><Relationship Id="rId5" Type="http://schemas.openxmlformats.org/officeDocument/2006/relationships/slideLayout" Target="../slideLayouts/slideLayout439.xml"/><Relationship Id="rId10" Type="http://schemas.openxmlformats.org/officeDocument/2006/relationships/slideLayout" Target="../slideLayouts/slideLayout444.xml"/><Relationship Id="rId4" Type="http://schemas.openxmlformats.org/officeDocument/2006/relationships/slideLayout" Target="../slideLayouts/slideLayout438.xml"/><Relationship Id="rId9" Type="http://schemas.openxmlformats.org/officeDocument/2006/relationships/slideLayout" Target="../slideLayouts/slideLayout4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53.xml"/><Relationship Id="rId3" Type="http://schemas.openxmlformats.org/officeDocument/2006/relationships/slideLayout" Target="../slideLayouts/slideLayout448.xml"/><Relationship Id="rId7" Type="http://schemas.openxmlformats.org/officeDocument/2006/relationships/slideLayout" Target="../slideLayouts/slideLayout452.xml"/><Relationship Id="rId12" Type="http://schemas.openxmlformats.org/officeDocument/2006/relationships/theme" Target="../theme/theme40.xml"/><Relationship Id="rId2" Type="http://schemas.openxmlformats.org/officeDocument/2006/relationships/slideLayout" Target="../slideLayouts/slideLayout447.xml"/><Relationship Id="rId1" Type="http://schemas.openxmlformats.org/officeDocument/2006/relationships/slideLayout" Target="../slideLayouts/slideLayout446.xml"/><Relationship Id="rId6" Type="http://schemas.openxmlformats.org/officeDocument/2006/relationships/slideLayout" Target="../slideLayouts/slideLayout451.xml"/><Relationship Id="rId11" Type="http://schemas.openxmlformats.org/officeDocument/2006/relationships/slideLayout" Target="../slideLayouts/slideLayout456.xml"/><Relationship Id="rId5" Type="http://schemas.openxmlformats.org/officeDocument/2006/relationships/slideLayout" Target="../slideLayouts/slideLayout450.xml"/><Relationship Id="rId10" Type="http://schemas.openxmlformats.org/officeDocument/2006/relationships/slideLayout" Target="../slideLayouts/slideLayout455.xml"/><Relationship Id="rId4" Type="http://schemas.openxmlformats.org/officeDocument/2006/relationships/slideLayout" Target="../slideLayouts/slideLayout449.xml"/><Relationship Id="rId9" Type="http://schemas.openxmlformats.org/officeDocument/2006/relationships/slideLayout" Target="../slideLayouts/slideLayout454.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64.xml"/><Relationship Id="rId13" Type="http://schemas.openxmlformats.org/officeDocument/2006/relationships/slideLayout" Target="../slideLayouts/slideLayout469.xml"/><Relationship Id="rId18" Type="http://schemas.openxmlformats.org/officeDocument/2006/relationships/slideLayout" Target="../slideLayouts/slideLayout474.xml"/><Relationship Id="rId3" Type="http://schemas.openxmlformats.org/officeDocument/2006/relationships/slideLayout" Target="../slideLayouts/slideLayout459.xml"/><Relationship Id="rId21" Type="http://schemas.openxmlformats.org/officeDocument/2006/relationships/slideLayout" Target="../slideLayouts/slideLayout477.xml"/><Relationship Id="rId7" Type="http://schemas.openxmlformats.org/officeDocument/2006/relationships/slideLayout" Target="../slideLayouts/slideLayout463.xml"/><Relationship Id="rId12" Type="http://schemas.openxmlformats.org/officeDocument/2006/relationships/slideLayout" Target="../slideLayouts/slideLayout468.xml"/><Relationship Id="rId17" Type="http://schemas.openxmlformats.org/officeDocument/2006/relationships/slideLayout" Target="../slideLayouts/slideLayout473.xml"/><Relationship Id="rId2" Type="http://schemas.openxmlformats.org/officeDocument/2006/relationships/slideLayout" Target="../slideLayouts/slideLayout458.xml"/><Relationship Id="rId16" Type="http://schemas.openxmlformats.org/officeDocument/2006/relationships/slideLayout" Target="../slideLayouts/slideLayout472.xml"/><Relationship Id="rId20" Type="http://schemas.openxmlformats.org/officeDocument/2006/relationships/slideLayout" Target="../slideLayouts/slideLayout476.xml"/><Relationship Id="rId1" Type="http://schemas.openxmlformats.org/officeDocument/2006/relationships/slideLayout" Target="../slideLayouts/slideLayout457.xml"/><Relationship Id="rId6" Type="http://schemas.openxmlformats.org/officeDocument/2006/relationships/slideLayout" Target="../slideLayouts/slideLayout462.xml"/><Relationship Id="rId11" Type="http://schemas.openxmlformats.org/officeDocument/2006/relationships/slideLayout" Target="../slideLayouts/slideLayout467.xml"/><Relationship Id="rId5" Type="http://schemas.openxmlformats.org/officeDocument/2006/relationships/slideLayout" Target="../slideLayouts/slideLayout461.xml"/><Relationship Id="rId15" Type="http://schemas.openxmlformats.org/officeDocument/2006/relationships/slideLayout" Target="../slideLayouts/slideLayout471.xml"/><Relationship Id="rId10" Type="http://schemas.openxmlformats.org/officeDocument/2006/relationships/slideLayout" Target="../slideLayouts/slideLayout466.xml"/><Relationship Id="rId19" Type="http://schemas.openxmlformats.org/officeDocument/2006/relationships/slideLayout" Target="../slideLayouts/slideLayout475.xml"/><Relationship Id="rId4" Type="http://schemas.openxmlformats.org/officeDocument/2006/relationships/slideLayout" Target="../slideLayouts/slideLayout460.xml"/><Relationship Id="rId9" Type="http://schemas.openxmlformats.org/officeDocument/2006/relationships/slideLayout" Target="../slideLayouts/slideLayout465.xml"/><Relationship Id="rId14" Type="http://schemas.openxmlformats.org/officeDocument/2006/relationships/slideLayout" Target="../slideLayouts/slideLayout470.xml"/><Relationship Id="rId22"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85.xml"/><Relationship Id="rId13" Type="http://schemas.openxmlformats.org/officeDocument/2006/relationships/theme" Target="../theme/theme42.xml"/><Relationship Id="rId3" Type="http://schemas.openxmlformats.org/officeDocument/2006/relationships/slideLayout" Target="../slideLayouts/slideLayout480.xml"/><Relationship Id="rId7" Type="http://schemas.openxmlformats.org/officeDocument/2006/relationships/slideLayout" Target="../slideLayouts/slideLayout484.xml"/><Relationship Id="rId12" Type="http://schemas.openxmlformats.org/officeDocument/2006/relationships/slideLayout" Target="../slideLayouts/slideLayout489.xml"/><Relationship Id="rId2" Type="http://schemas.openxmlformats.org/officeDocument/2006/relationships/slideLayout" Target="../slideLayouts/slideLayout479.xml"/><Relationship Id="rId1" Type="http://schemas.openxmlformats.org/officeDocument/2006/relationships/slideLayout" Target="../slideLayouts/slideLayout478.xml"/><Relationship Id="rId6" Type="http://schemas.openxmlformats.org/officeDocument/2006/relationships/slideLayout" Target="../slideLayouts/slideLayout483.xml"/><Relationship Id="rId11" Type="http://schemas.openxmlformats.org/officeDocument/2006/relationships/slideLayout" Target="../slideLayouts/slideLayout488.xml"/><Relationship Id="rId5" Type="http://schemas.openxmlformats.org/officeDocument/2006/relationships/slideLayout" Target="../slideLayouts/slideLayout482.xml"/><Relationship Id="rId10" Type="http://schemas.openxmlformats.org/officeDocument/2006/relationships/slideLayout" Target="../slideLayouts/slideLayout487.xml"/><Relationship Id="rId4" Type="http://schemas.openxmlformats.org/officeDocument/2006/relationships/slideLayout" Target="../slideLayouts/slideLayout481.xml"/><Relationship Id="rId9" Type="http://schemas.openxmlformats.org/officeDocument/2006/relationships/slideLayout" Target="../slideLayouts/slideLayout486.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97.xml"/><Relationship Id="rId13" Type="http://schemas.openxmlformats.org/officeDocument/2006/relationships/theme" Target="../theme/theme43.xml"/><Relationship Id="rId3" Type="http://schemas.openxmlformats.org/officeDocument/2006/relationships/slideLayout" Target="../slideLayouts/slideLayout492.xml"/><Relationship Id="rId7" Type="http://schemas.openxmlformats.org/officeDocument/2006/relationships/slideLayout" Target="../slideLayouts/slideLayout496.xml"/><Relationship Id="rId12" Type="http://schemas.openxmlformats.org/officeDocument/2006/relationships/slideLayout" Target="../slideLayouts/slideLayout501.xml"/><Relationship Id="rId2" Type="http://schemas.openxmlformats.org/officeDocument/2006/relationships/slideLayout" Target="../slideLayouts/slideLayout491.xml"/><Relationship Id="rId1" Type="http://schemas.openxmlformats.org/officeDocument/2006/relationships/slideLayout" Target="../slideLayouts/slideLayout490.xml"/><Relationship Id="rId6" Type="http://schemas.openxmlformats.org/officeDocument/2006/relationships/slideLayout" Target="../slideLayouts/slideLayout495.xml"/><Relationship Id="rId11" Type="http://schemas.openxmlformats.org/officeDocument/2006/relationships/slideLayout" Target="../slideLayouts/slideLayout500.xml"/><Relationship Id="rId5" Type="http://schemas.openxmlformats.org/officeDocument/2006/relationships/slideLayout" Target="../slideLayouts/slideLayout494.xml"/><Relationship Id="rId10" Type="http://schemas.openxmlformats.org/officeDocument/2006/relationships/slideLayout" Target="../slideLayouts/slideLayout499.xml"/><Relationship Id="rId4" Type="http://schemas.openxmlformats.org/officeDocument/2006/relationships/slideLayout" Target="../slideLayouts/slideLayout493.xml"/><Relationship Id="rId9" Type="http://schemas.openxmlformats.org/officeDocument/2006/relationships/slideLayout" Target="../slideLayouts/slideLayout498.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509.xml"/><Relationship Id="rId3" Type="http://schemas.openxmlformats.org/officeDocument/2006/relationships/slideLayout" Target="../slideLayouts/slideLayout504.xml"/><Relationship Id="rId7" Type="http://schemas.openxmlformats.org/officeDocument/2006/relationships/slideLayout" Target="../slideLayouts/slideLayout508.xml"/><Relationship Id="rId12" Type="http://schemas.openxmlformats.org/officeDocument/2006/relationships/theme" Target="../theme/theme44.xml"/><Relationship Id="rId2" Type="http://schemas.openxmlformats.org/officeDocument/2006/relationships/slideLayout" Target="../slideLayouts/slideLayout503.xml"/><Relationship Id="rId1" Type="http://schemas.openxmlformats.org/officeDocument/2006/relationships/slideLayout" Target="../slideLayouts/slideLayout502.xml"/><Relationship Id="rId6" Type="http://schemas.openxmlformats.org/officeDocument/2006/relationships/slideLayout" Target="../slideLayouts/slideLayout507.xml"/><Relationship Id="rId11" Type="http://schemas.openxmlformats.org/officeDocument/2006/relationships/slideLayout" Target="../slideLayouts/slideLayout512.xml"/><Relationship Id="rId5" Type="http://schemas.openxmlformats.org/officeDocument/2006/relationships/slideLayout" Target="../slideLayouts/slideLayout506.xml"/><Relationship Id="rId10" Type="http://schemas.openxmlformats.org/officeDocument/2006/relationships/slideLayout" Target="../slideLayouts/slideLayout511.xml"/><Relationship Id="rId4" Type="http://schemas.openxmlformats.org/officeDocument/2006/relationships/slideLayout" Target="../slideLayouts/slideLayout505.xml"/><Relationship Id="rId9" Type="http://schemas.openxmlformats.org/officeDocument/2006/relationships/slideLayout" Target="../slideLayouts/slideLayout510.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520.xml"/><Relationship Id="rId13" Type="http://schemas.openxmlformats.org/officeDocument/2006/relationships/image" Target="../media/image9.jpeg"/><Relationship Id="rId3" Type="http://schemas.openxmlformats.org/officeDocument/2006/relationships/slideLayout" Target="../slideLayouts/slideLayout515.xml"/><Relationship Id="rId7" Type="http://schemas.openxmlformats.org/officeDocument/2006/relationships/slideLayout" Target="../slideLayouts/slideLayout519.xml"/><Relationship Id="rId12" Type="http://schemas.openxmlformats.org/officeDocument/2006/relationships/theme" Target="../theme/theme45.xml"/><Relationship Id="rId2" Type="http://schemas.openxmlformats.org/officeDocument/2006/relationships/slideLayout" Target="../slideLayouts/slideLayout514.xml"/><Relationship Id="rId1" Type="http://schemas.openxmlformats.org/officeDocument/2006/relationships/slideLayout" Target="../slideLayouts/slideLayout513.xml"/><Relationship Id="rId6" Type="http://schemas.openxmlformats.org/officeDocument/2006/relationships/slideLayout" Target="../slideLayouts/slideLayout518.xml"/><Relationship Id="rId11" Type="http://schemas.openxmlformats.org/officeDocument/2006/relationships/slideLayout" Target="../slideLayouts/slideLayout523.xml"/><Relationship Id="rId5" Type="http://schemas.openxmlformats.org/officeDocument/2006/relationships/slideLayout" Target="../slideLayouts/slideLayout517.xml"/><Relationship Id="rId10" Type="http://schemas.openxmlformats.org/officeDocument/2006/relationships/slideLayout" Target="../slideLayouts/slideLayout522.xml"/><Relationship Id="rId4" Type="http://schemas.openxmlformats.org/officeDocument/2006/relationships/slideLayout" Target="../slideLayouts/slideLayout516.xml"/><Relationship Id="rId9" Type="http://schemas.openxmlformats.org/officeDocument/2006/relationships/slideLayout" Target="../slideLayouts/slideLayout521.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31.xml"/><Relationship Id="rId13" Type="http://schemas.openxmlformats.org/officeDocument/2006/relationships/slideLayout" Target="../slideLayouts/slideLayout536.xml"/><Relationship Id="rId3" Type="http://schemas.openxmlformats.org/officeDocument/2006/relationships/slideLayout" Target="../slideLayouts/slideLayout526.xml"/><Relationship Id="rId7" Type="http://schemas.openxmlformats.org/officeDocument/2006/relationships/slideLayout" Target="../slideLayouts/slideLayout530.xml"/><Relationship Id="rId12" Type="http://schemas.openxmlformats.org/officeDocument/2006/relationships/slideLayout" Target="../slideLayouts/slideLayout535.xml"/><Relationship Id="rId2" Type="http://schemas.openxmlformats.org/officeDocument/2006/relationships/slideLayout" Target="../slideLayouts/slideLayout525.xml"/><Relationship Id="rId1" Type="http://schemas.openxmlformats.org/officeDocument/2006/relationships/slideLayout" Target="../slideLayouts/slideLayout524.xml"/><Relationship Id="rId6" Type="http://schemas.openxmlformats.org/officeDocument/2006/relationships/slideLayout" Target="../slideLayouts/slideLayout529.xml"/><Relationship Id="rId11" Type="http://schemas.openxmlformats.org/officeDocument/2006/relationships/slideLayout" Target="../slideLayouts/slideLayout534.xml"/><Relationship Id="rId5" Type="http://schemas.openxmlformats.org/officeDocument/2006/relationships/slideLayout" Target="../slideLayouts/slideLayout528.xml"/><Relationship Id="rId10" Type="http://schemas.openxmlformats.org/officeDocument/2006/relationships/slideLayout" Target="../slideLayouts/slideLayout533.xml"/><Relationship Id="rId4" Type="http://schemas.openxmlformats.org/officeDocument/2006/relationships/slideLayout" Target="../slideLayouts/slideLayout527.xml"/><Relationship Id="rId9" Type="http://schemas.openxmlformats.org/officeDocument/2006/relationships/slideLayout" Target="../slideLayouts/slideLayout532.xml"/><Relationship Id="rId14" Type="http://schemas.openxmlformats.org/officeDocument/2006/relationships/theme" Target="../theme/theme4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44.xml"/><Relationship Id="rId13" Type="http://schemas.openxmlformats.org/officeDocument/2006/relationships/slideLayout" Target="../slideLayouts/slideLayout549.xml"/><Relationship Id="rId3" Type="http://schemas.openxmlformats.org/officeDocument/2006/relationships/slideLayout" Target="../slideLayouts/slideLayout539.xml"/><Relationship Id="rId7" Type="http://schemas.openxmlformats.org/officeDocument/2006/relationships/slideLayout" Target="../slideLayouts/slideLayout543.xml"/><Relationship Id="rId12" Type="http://schemas.openxmlformats.org/officeDocument/2006/relationships/slideLayout" Target="../slideLayouts/slideLayout548.xml"/><Relationship Id="rId2" Type="http://schemas.openxmlformats.org/officeDocument/2006/relationships/slideLayout" Target="../slideLayouts/slideLayout538.xml"/><Relationship Id="rId1" Type="http://schemas.openxmlformats.org/officeDocument/2006/relationships/slideLayout" Target="../slideLayouts/slideLayout537.xml"/><Relationship Id="rId6" Type="http://schemas.openxmlformats.org/officeDocument/2006/relationships/slideLayout" Target="../slideLayouts/slideLayout542.xml"/><Relationship Id="rId11" Type="http://schemas.openxmlformats.org/officeDocument/2006/relationships/slideLayout" Target="../slideLayouts/slideLayout547.xml"/><Relationship Id="rId5" Type="http://schemas.openxmlformats.org/officeDocument/2006/relationships/slideLayout" Target="../slideLayouts/slideLayout541.xml"/><Relationship Id="rId10" Type="http://schemas.openxmlformats.org/officeDocument/2006/relationships/slideLayout" Target="../slideLayouts/slideLayout546.xml"/><Relationship Id="rId4" Type="http://schemas.openxmlformats.org/officeDocument/2006/relationships/slideLayout" Target="../slideLayouts/slideLayout540.xml"/><Relationship Id="rId9" Type="http://schemas.openxmlformats.org/officeDocument/2006/relationships/slideLayout" Target="../slideLayouts/slideLayout545.xml"/><Relationship Id="rId14" Type="http://schemas.openxmlformats.org/officeDocument/2006/relationships/theme" Target="../theme/theme47.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57.xml"/><Relationship Id="rId13" Type="http://schemas.openxmlformats.org/officeDocument/2006/relationships/image" Target="../media/image10.emf"/><Relationship Id="rId3" Type="http://schemas.openxmlformats.org/officeDocument/2006/relationships/slideLayout" Target="../slideLayouts/slideLayout552.xml"/><Relationship Id="rId7" Type="http://schemas.openxmlformats.org/officeDocument/2006/relationships/slideLayout" Target="../slideLayouts/slideLayout556.xml"/><Relationship Id="rId12" Type="http://schemas.openxmlformats.org/officeDocument/2006/relationships/theme" Target="../theme/theme48.xml"/><Relationship Id="rId17" Type="http://schemas.openxmlformats.org/officeDocument/2006/relationships/image" Target="../media/image8.png"/><Relationship Id="rId2" Type="http://schemas.openxmlformats.org/officeDocument/2006/relationships/slideLayout" Target="../slideLayouts/slideLayout551.xml"/><Relationship Id="rId16" Type="http://schemas.openxmlformats.org/officeDocument/2006/relationships/image" Target="../media/image7.png"/><Relationship Id="rId1" Type="http://schemas.openxmlformats.org/officeDocument/2006/relationships/slideLayout" Target="../slideLayouts/slideLayout550.xml"/><Relationship Id="rId6" Type="http://schemas.openxmlformats.org/officeDocument/2006/relationships/slideLayout" Target="../slideLayouts/slideLayout555.xml"/><Relationship Id="rId11" Type="http://schemas.openxmlformats.org/officeDocument/2006/relationships/slideLayout" Target="../slideLayouts/slideLayout560.xml"/><Relationship Id="rId5" Type="http://schemas.openxmlformats.org/officeDocument/2006/relationships/slideLayout" Target="../slideLayouts/slideLayout554.xml"/><Relationship Id="rId15" Type="http://schemas.openxmlformats.org/officeDocument/2006/relationships/image" Target="../media/image6.png"/><Relationship Id="rId10" Type="http://schemas.openxmlformats.org/officeDocument/2006/relationships/slideLayout" Target="../slideLayouts/slideLayout559.xml"/><Relationship Id="rId4" Type="http://schemas.openxmlformats.org/officeDocument/2006/relationships/slideLayout" Target="../slideLayouts/slideLayout553.xml"/><Relationship Id="rId9" Type="http://schemas.openxmlformats.org/officeDocument/2006/relationships/slideLayout" Target="../slideLayouts/slideLayout558.xml"/><Relationship Id="rId14" Type="http://schemas.openxmlformats.org/officeDocument/2006/relationships/image" Target="../media/image5.png"/></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68.xml"/><Relationship Id="rId13" Type="http://schemas.openxmlformats.org/officeDocument/2006/relationships/slideLayout" Target="../slideLayouts/slideLayout573.xml"/><Relationship Id="rId3" Type="http://schemas.openxmlformats.org/officeDocument/2006/relationships/slideLayout" Target="../slideLayouts/slideLayout563.xml"/><Relationship Id="rId7" Type="http://schemas.openxmlformats.org/officeDocument/2006/relationships/slideLayout" Target="../slideLayouts/slideLayout567.xml"/><Relationship Id="rId12" Type="http://schemas.openxmlformats.org/officeDocument/2006/relationships/slideLayout" Target="../slideLayouts/slideLayout572.xml"/><Relationship Id="rId2" Type="http://schemas.openxmlformats.org/officeDocument/2006/relationships/slideLayout" Target="../slideLayouts/slideLayout562.xml"/><Relationship Id="rId1" Type="http://schemas.openxmlformats.org/officeDocument/2006/relationships/slideLayout" Target="../slideLayouts/slideLayout561.xml"/><Relationship Id="rId6" Type="http://schemas.openxmlformats.org/officeDocument/2006/relationships/slideLayout" Target="../slideLayouts/slideLayout566.xml"/><Relationship Id="rId11" Type="http://schemas.openxmlformats.org/officeDocument/2006/relationships/slideLayout" Target="../slideLayouts/slideLayout571.xml"/><Relationship Id="rId5" Type="http://schemas.openxmlformats.org/officeDocument/2006/relationships/slideLayout" Target="../slideLayouts/slideLayout565.xml"/><Relationship Id="rId10" Type="http://schemas.openxmlformats.org/officeDocument/2006/relationships/slideLayout" Target="../slideLayouts/slideLayout570.xml"/><Relationship Id="rId4" Type="http://schemas.openxmlformats.org/officeDocument/2006/relationships/slideLayout" Target="../slideLayouts/slideLayout564.xml"/><Relationship Id="rId9" Type="http://schemas.openxmlformats.org/officeDocument/2006/relationships/slideLayout" Target="../slideLayouts/slideLayout569.xml"/><Relationship Id="rId14" Type="http://schemas.openxmlformats.org/officeDocument/2006/relationships/theme" Target="../theme/theme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81.xml"/><Relationship Id="rId3" Type="http://schemas.openxmlformats.org/officeDocument/2006/relationships/slideLayout" Target="../slideLayouts/slideLayout576.xml"/><Relationship Id="rId7" Type="http://schemas.openxmlformats.org/officeDocument/2006/relationships/slideLayout" Target="../slideLayouts/slideLayout580.xml"/><Relationship Id="rId12" Type="http://schemas.openxmlformats.org/officeDocument/2006/relationships/theme" Target="../theme/theme50.xml"/><Relationship Id="rId2" Type="http://schemas.openxmlformats.org/officeDocument/2006/relationships/slideLayout" Target="../slideLayouts/slideLayout575.xml"/><Relationship Id="rId1" Type="http://schemas.openxmlformats.org/officeDocument/2006/relationships/slideLayout" Target="../slideLayouts/slideLayout574.xml"/><Relationship Id="rId6" Type="http://schemas.openxmlformats.org/officeDocument/2006/relationships/slideLayout" Target="../slideLayouts/slideLayout579.xml"/><Relationship Id="rId11" Type="http://schemas.openxmlformats.org/officeDocument/2006/relationships/slideLayout" Target="../slideLayouts/slideLayout584.xml"/><Relationship Id="rId5" Type="http://schemas.openxmlformats.org/officeDocument/2006/relationships/slideLayout" Target="../slideLayouts/slideLayout578.xml"/><Relationship Id="rId10" Type="http://schemas.openxmlformats.org/officeDocument/2006/relationships/slideLayout" Target="../slideLayouts/slideLayout583.xml"/><Relationship Id="rId4" Type="http://schemas.openxmlformats.org/officeDocument/2006/relationships/slideLayout" Target="../slideLayouts/slideLayout577.xml"/><Relationship Id="rId9" Type="http://schemas.openxmlformats.org/officeDocument/2006/relationships/slideLayout" Target="../slideLayouts/slideLayout582.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92.xml"/><Relationship Id="rId13" Type="http://schemas.openxmlformats.org/officeDocument/2006/relationships/slideLayout" Target="../slideLayouts/slideLayout597.xml"/><Relationship Id="rId3" Type="http://schemas.openxmlformats.org/officeDocument/2006/relationships/slideLayout" Target="../slideLayouts/slideLayout587.xml"/><Relationship Id="rId7" Type="http://schemas.openxmlformats.org/officeDocument/2006/relationships/slideLayout" Target="../slideLayouts/slideLayout591.xml"/><Relationship Id="rId12" Type="http://schemas.openxmlformats.org/officeDocument/2006/relationships/slideLayout" Target="../slideLayouts/slideLayout596.xml"/><Relationship Id="rId2" Type="http://schemas.openxmlformats.org/officeDocument/2006/relationships/slideLayout" Target="../slideLayouts/slideLayout586.xml"/><Relationship Id="rId1" Type="http://schemas.openxmlformats.org/officeDocument/2006/relationships/slideLayout" Target="../slideLayouts/slideLayout585.xml"/><Relationship Id="rId6" Type="http://schemas.openxmlformats.org/officeDocument/2006/relationships/slideLayout" Target="../slideLayouts/slideLayout590.xml"/><Relationship Id="rId11" Type="http://schemas.openxmlformats.org/officeDocument/2006/relationships/slideLayout" Target="../slideLayouts/slideLayout595.xml"/><Relationship Id="rId5" Type="http://schemas.openxmlformats.org/officeDocument/2006/relationships/slideLayout" Target="../slideLayouts/slideLayout589.xml"/><Relationship Id="rId10" Type="http://schemas.openxmlformats.org/officeDocument/2006/relationships/slideLayout" Target="../slideLayouts/slideLayout594.xml"/><Relationship Id="rId4" Type="http://schemas.openxmlformats.org/officeDocument/2006/relationships/slideLayout" Target="../slideLayouts/slideLayout588.xml"/><Relationship Id="rId9" Type="http://schemas.openxmlformats.org/officeDocument/2006/relationships/slideLayout" Target="../slideLayouts/slideLayout593.xml"/><Relationship Id="rId14" Type="http://schemas.openxmlformats.org/officeDocument/2006/relationships/theme" Target="../theme/theme51.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605.xml"/><Relationship Id="rId13" Type="http://schemas.openxmlformats.org/officeDocument/2006/relationships/slideLayout" Target="../slideLayouts/slideLayout610.xml"/><Relationship Id="rId3" Type="http://schemas.openxmlformats.org/officeDocument/2006/relationships/slideLayout" Target="../slideLayouts/slideLayout600.xml"/><Relationship Id="rId7" Type="http://schemas.openxmlformats.org/officeDocument/2006/relationships/slideLayout" Target="../slideLayouts/slideLayout604.xml"/><Relationship Id="rId12" Type="http://schemas.openxmlformats.org/officeDocument/2006/relationships/slideLayout" Target="../slideLayouts/slideLayout609.xml"/><Relationship Id="rId2" Type="http://schemas.openxmlformats.org/officeDocument/2006/relationships/slideLayout" Target="../slideLayouts/slideLayout599.xml"/><Relationship Id="rId1" Type="http://schemas.openxmlformats.org/officeDocument/2006/relationships/slideLayout" Target="../slideLayouts/slideLayout598.xml"/><Relationship Id="rId6" Type="http://schemas.openxmlformats.org/officeDocument/2006/relationships/slideLayout" Target="../slideLayouts/slideLayout603.xml"/><Relationship Id="rId11" Type="http://schemas.openxmlformats.org/officeDocument/2006/relationships/slideLayout" Target="../slideLayouts/slideLayout608.xml"/><Relationship Id="rId5" Type="http://schemas.openxmlformats.org/officeDocument/2006/relationships/slideLayout" Target="../slideLayouts/slideLayout602.xml"/><Relationship Id="rId10" Type="http://schemas.openxmlformats.org/officeDocument/2006/relationships/slideLayout" Target="../slideLayouts/slideLayout607.xml"/><Relationship Id="rId4" Type="http://schemas.openxmlformats.org/officeDocument/2006/relationships/slideLayout" Target="../slideLayouts/slideLayout601.xml"/><Relationship Id="rId9" Type="http://schemas.openxmlformats.org/officeDocument/2006/relationships/slideLayout" Target="../slideLayouts/slideLayout606.xml"/><Relationship Id="rId14" Type="http://schemas.openxmlformats.org/officeDocument/2006/relationships/theme" Target="../theme/theme52.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618.xml"/><Relationship Id="rId3" Type="http://schemas.openxmlformats.org/officeDocument/2006/relationships/slideLayout" Target="../slideLayouts/slideLayout613.xml"/><Relationship Id="rId7" Type="http://schemas.openxmlformats.org/officeDocument/2006/relationships/slideLayout" Target="../slideLayouts/slideLayout617.xml"/><Relationship Id="rId12" Type="http://schemas.openxmlformats.org/officeDocument/2006/relationships/theme" Target="../theme/theme53.xml"/><Relationship Id="rId2" Type="http://schemas.openxmlformats.org/officeDocument/2006/relationships/slideLayout" Target="../slideLayouts/slideLayout612.xml"/><Relationship Id="rId1" Type="http://schemas.openxmlformats.org/officeDocument/2006/relationships/slideLayout" Target="../slideLayouts/slideLayout611.xml"/><Relationship Id="rId6" Type="http://schemas.openxmlformats.org/officeDocument/2006/relationships/slideLayout" Target="../slideLayouts/slideLayout616.xml"/><Relationship Id="rId11" Type="http://schemas.openxmlformats.org/officeDocument/2006/relationships/slideLayout" Target="../slideLayouts/slideLayout621.xml"/><Relationship Id="rId5" Type="http://schemas.openxmlformats.org/officeDocument/2006/relationships/slideLayout" Target="../slideLayouts/slideLayout615.xml"/><Relationship Id="rId10" Type="http://schemas.openxmlformats.org/officeDocument/2006/relationships/slideLayout" Target="../slideLayouts/slideLayout620.xml"/><Relationship Id="rId4" Type="http://schemas.openxmlformats.org/officeDocument/2006/relationships/slideLayout" Target="../slideLayouts/slideLayout614.xml"/><Relationship Id="rId9" Type="http://schemas.openxmlformats.org/officeDocument/2006/relationships/slideLayout" Target="../slideLayouts/slideLayout61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Times" charset="0"/>
              </a:defRPr>
            </a:lvl1pPr>
          </a:lstStyle>
          <a:p>
            <a:pPr eaLnBrk="0" fontAlgn="base" hangingPunct="0">
              <a:spcBef>
                <a:spcPct val="0"/>
              </a:spcBef>
              <a:spcAft>
                <a:spcPct val="0"/>
              </a:spcAft>
            </a:pPr>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charset="0"/>
              </a:defRPr>
            </a:lvl1pPr>
          </a:lstStyle>
          <a:p>
            <a:pPr eaLnBrk="0" fontAlgn="base" hangingPunct="0">
              <a:spcBef>
                <a:spcPct val="0"/>
              </a:spcBef>
              <a:spcAft>
                <a:spcPct val="0"/>
              </a:spcAft>
            </a:pPr>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charset="0"/>
              </a:defRPr>
            </a:lvl1pPr>
          </a:lstStyle>
          <a:p>
            <a:pPr eaLnBrk="0" fontAlgn="base" hangingPunct="0">
              <a:spcBef>
                <a:spcPct val="0"/>
              </a:spcBef>
              <a:spcAft>
                <a:spcPct val="0"/>
              </a:spcAft>
            </a:pPr>
            <a:fld id="{48F4CF22-45A1-4AC9-8C1C-23D6858A6E9B}" type="slidenum">
              <a:rPr lang="en-US" altLang="en-US"/>
              <a:pPr eaLnBrk="0" fontAlgn="base" hangingPunct="0">
                <a:spcBef>
                  <a:spcPct val="0"/>
                </a:spcBef>
                <a:spcAft>
                  <a:spcPct val="0"/>
                </a:spcAft>
              </a:pPr>
              <a:t>‹#›</a:t>
            </a:fld>
            <a:endParaRPr lang="en-US" altLang="en-US"/>
          </a:p>
        </p:txBody>
      </p:sp>
    </p:spTree>
    <p:extLst>
      <p:ext uri="{BB962C8B-B14F-4D97-AF65-F5344CB8AC3E}">
        <p14:creationId xmlns:p14="http://schemas.microsoft.com/office/powerpoint/2010/main" val="31253780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719001868"/>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mn-cs"/>
        </a:defRPr>
      </a:lvl1pPr>
      <a:lvl2pPr marL="742691" indent="-285652" algn="l" rtl="0" eaLnBrk="0" fontAlgn="base" hangingPunct="0">
        <a:spcBef>
          <a:spcPct val="20000"/>
        </a:spcBef>
        <a:spcAft>
          <a:spcPct val="0"/>
        </a:spcAft>
        <a:buChar char="–"/>
        <a:defRPr sz="2800">
          <a:solidFill>
            <a:schemeClr val="tx1"/>
          </a:solidFill>
          <a:latin typeface="+mn-lt"/>
          <a:ea typeface="+mn-ea"/>
          <a:cs typeface="+mn-cs"/>
        </a:defRPr>
      </a:lvl2pPr>
      <a:lvl3pPr marL="1142602" indent="-228522" algn="l" rtl="0" eaLnBrk="0" fontAlgn="base" hangingPunct="0">
        <a:spcBef>
          <a:spcPct val="20000"/>
        </a:spcBef>
        <a:spcAft>
          <a:spcPct val="0"/>
        </a:spcAft>
        <a:buChar char="•"/>
        <a:defRPr sz="2400">
          <a:solidFill>
            <a:schemeClr val="tx1"/>
          </a:solidFill>
          <a:latin typeface="+mn-lt"/>
          <a:ea typeface="+mn-ea"/>
          <a:cs typeface="+mn-cs"/>
        </a:defRPr>
      </a:lvl3pPr>
      <a:lvl4pPr marL="1599645" indent="-228522" algn="l" rtl="0" eaLnBrk="0" fontAlgn="base" hangingPunct="0">
        <a:spcBef>
          <a:spcPct val="20000"/>
        </a:spcBef>
        <a:spcAft>
          <a:spcPct val="0"/>
        </a:spcAft>
        <a:buChar char="–"/>
        <a:defRPr sz="2000">
          <a:solidFill>
            <a:schemeClr val="tx1"/>
          </a:solidFill>
          <a:latin typeface="+mn-lt"/>
          <a:ea typeface="+mn-ea"/>
          <a:cs typeface="+mn-cs"/>
        </a:defRPr>
      </a:lvl4pPr>
      <a:lvl5pPr marL="2056686" indent="-228522" algn="l" rtl="0" eaLnBrk="0" fontAlgn="base" hangingPunct="0">
        <a:spcBef>
          <a:spcPct val="20000"/>
        </a:spcBef>
        <a:spcAft>
          <a:spcPct val="0"/>
        </a:spcAft>
        <a:buChar char="»"/>
        <a:defRPr sz="2000">
          <a:solidFill>
            <a:schemeClr val="tx1"/>
          </a:solidFill>
          <a:latin typeface="+mn-lt"/>
          <a:ea typeface="+mn-ea"/>
          <a:cs typeface="+mn-cs"/>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44738" name="Group 2"/>
          <p:cNvGrpSpPr>
            <a:grpSpLocks/>
          </p:cNvGrpSpPr>
          <p:nvPr/>
        </p:nvGrpSpPr>
        <p:grpSpPr bwMode="auto">
          <a:xfrm>
            <a:off x="0" y="7"/>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grpSp>
      <p:sp>
        <p:nvSpPr>
          <p:cNvPr id="24473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eaLnBrk="1" hangingPunct="1">
              <a:spcBef>
                <a:spcPct val="50000"/>
              </a:spcBef>
              <a:defRPr sz="1400">
                <a:solidFill>
                  <a:srgbClr val="FFFFCC"/>
                </a:solidFill>
                <a:latin typeface="Times New Roman"/>
                <a:ea typeface="ＭＳ Ｐゴシック" charset="-128"/>
                <a:cs typeface="ＭＳ Ｐゴシック" charset="-128"/>
              </a:defRPr>
            </a:lvl1pPr>
          </a:lstStyle>
          <a:p>
            <a:pPr fontAlgn="base">
              <a:spcAft>
                <a:spcPct val="0"/>
              </a:spcAft>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ctr" eaLnBrk="1" hangingPunct="1">
              <a:spcBef>
                <a:spcPct val="50000"/>
              </a:spcBef>
              <a:defRPr sz="1400">
                <a:solidFill>
                  <a:srgbClr val="FFFFCC"/>
                </a:solidFill>
                <a:latin typeface="Times New Roman"/>
                <a:ea typeface="ＭＳ Ｐゴシック" charset="-128"/>
                <a:cs typeface="ＭＳ Ｐゴシック" charset="-128"/>
              </a:defRPr>
            </a:lvl1pPr>
          </a:lstStyle>
          <a:p>
            <a:pPr fontAlgn="base">
              <a:spcAft>
                <a:spcPct val="0"/>
              </a:spcAft>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r" eaLnBrk="1" hangingPunct="1">
              <a:spcBef>
                <a:spcPct val="50000"/>
              </a:spcBef>
              <a:defRPr sz="1400">
                <a:solidFill>
                  <a:srgbClr val="FFFFCC"/>
                </a:solidFill>
                <a:latin typeface="Times New Roman" charset="0"/>
              </a:defRPr>
            </a:lvl1pPr>
          </a:lstStyle>
          <a:p>
            <a:pPr fontAlgn="base">
              <a:spcAft>
                <a:spcPct val="0"/>
              </a:spcAft>
              <a:defRPr/>
            </a:pPr>
            <a:fld id="{CDC9B090-16BE-4649-AC7E-B38F38408FF0}" type="slidenum">
              <a:rPr lang="en-US">
                <a:ea typeface="ＭＳ Ｐゴシック" charset="0"/>
              </a:rPr>
              <a:pPr fontAlgn="base">
                <a:spcAft>
                  <a:spcPct val="0"/>
                </a:spcAft>
                <a:defRPr/>
              </a:pPr>
              <a:t>‹#›</a:t>
            </a:fld>
            <a:endParaRPr lang="en-US">
              <a:ea typeface="ＭＳ Ｐゴシック" charset="0"/>
            </a:endParaRPr>
          </a:p>
        </p:txBody>
      </p:sp>
      <p:sp>
        <p:nvSpPr>
          <p:cNvPr id="24474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9569619"/>
      </p:ext>
    </p:extLst>
  </p:cSld>
  <p:clrMap bg1="dk2" tx1="lt1" bg2="dk1" tx2="lt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Arial" pitchFamily="34"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Arial" pitchFamily="34"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Arial" pitchFamily="34"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Arial" pitchFamily="34" charset="0"/>
        </a:defRPr>
      </a:lvl5pPr>
      <a:lvl6pPr marL="457042" algn="ctr" rtl="0" fontAlgn="base">
        <a:spcBef>
          <a:spcPct val="0"/>
        </a:spcBef>
        <a:spcAft>
          <a:spcPct val="0"/>
        </a:spcAft>
        <a:defRPr sz="4400">
          <a:solidFill>
            <a:schemeClr val="tx2"/>
          </a:solidFill>
          <a:latin typeface="Times New Roman" charset="0"/>
        </a:defRPr>
      </a:lvl6pPr>
      <a:lvl7pPr marL="914085" algn="ctr" rtl="0" fontAlgn="base">
        <a:spcBef>
          <a:spcPct val="0"/>
        </a:spcBef>
        <a:spcAft>
          <a:spcPct val="0"/>
        </a:spcAft>
        <a:defRPr sz="4400">
          <a:solidFill>
            <a:schemeClr val="tx2"/>
          </a:solidFill>
          <a:latin typeface="Times New Roman" charset="0"/>
        </a:defRPr>
      </a:lvl7pPr>
      <a:lvl8pPr marL="1371124" algn="ctr" rtl="0" fontAlgn="base">
        <a:spcBef>
          <a:spcPct val="0"/>
        </a:spcBef>
        <a:spcAft>
          <a:spcPct val="0"/>
        </a:spcAft>
        <a:defRPr sz="4400">
          <a:solidFill>
            <a:schemeClr val="tx2"/>
          </a:solidFill>
          <a:latin typeface="Times New Roman" charset="0"/>
        </a:defRPr>
      </a:lvl8pPr>
      <a:lvl9pPr marL="1828170" algn="ctr" rtl="0" fontAlgn="base">
        <a:spcBef>
          <a:spcPct val="0"/>
        </a:spcBef>
        <a:spcAft>
          <a:spcPct val="0"/>
        </a:spcAft>
        <a:defRPr sz="4400">
          <a:solidFill>
            <a:schemeClr val="tx2"/>
          </a:solidFill>
          <a:latin typeface="Times New Roman" charset="0"/>
        </a:defRPr>
      </a:lvl9pPr>
    </p:titleStyle>
    <p:bodyStyle>
      <a:lvl1pPr marL="342781" indent="-342781"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691" indent="-285652"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2602" indent="-228522"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9645"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6686"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3726" indent="-228522" algn="l" rtl="0" fontAlgn="base">
        <a:spcBef>
          <a:spcPct val="20000"/>
        </a:spcBef>
        <a:spcAft>
          <a:spcPct val="0"/>
        </a:spcAft>
        <a:buChar char="»"/>
        <a:defRPr sz="2000">
          <a:solidFill>
            <a:schemeClr val="tx1"/>
          </a:solidFill>
          <a:latin typeface="+mn-lt"/>
          <a:ea typeface="ＭＳ Ｐゴシック" charset="-128"/>
        </a:defRPr>
      </a:lvl6pPr>
      <a:lvl7pPr marL="2970770" indent="-228522" algn="l" rtl="0" fontAlgn="base">
        <a:spcBef>
          <a:spcPct val="20000"/>
        </a:spcBef>
        <a:spcAft>
          <a:spcPct val="0"/>
        </a:spcAft>
        <a:buChar char="»"/>
        <a:defRPr sz="2000">
          <a:solidFill>
            <a:schemeClr val="tx1"/>
          </a:solidFill>
          <a:latin typeface="+mn-lt"/>
          <a:ea typeface="ＭＳ Ｐゴシック" charset="-128"/>
        </a:defRPr>
      </a:lvl7pPr>
      <a:lvl8pPr marL="3427810" indent="-228522" algn="l" rtl="0" fontAlgn="base">
        <a:spcBef>
          <a:spcPct val="20000"/>
        </a:spcBef>
        <a:spcAft>
          <a:spcPct val="0"/>
        </a:spcAft>
        <a:buChar char="»"/>
        <a:defRPr sz="2000">
          <a:solidFill>
            <a:schemeClr val="tx1"/>
          </a:solidFill>
          <a:latin typeface="+mn-lt"/>
          <a:ea typeface="ＭＳ Ｐゴシック" charset="-128"/>
        </a:defRPr>
      </a:lvl8pPr>
      <a:lvl9pPr marL="3884852" indent="-22852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0" hangingPunct="0">
              <a:defRPr sz="1400">
                <a:solidFill>
                  <a:srgbClr val="000000"/>
                </a:solidFill>
                <a:latin typeface="Times New Roman" charset="0"/>
              </a:defRPr>
            </a:lvl1pPr>
          </a:lstStyle>
          <a:p>
            <a:pPr fontAlgn="base">
              <a:spcBef>
                <a:spcPct val="0"/>
              </a:spcBef>
              <a:spcAft>
                <a:spcPct val="0"/>
              </a:spcAft>
              <a:defRPr/>
            </a:pPr>
            <a:fld id="{18D94F5A-BBA2-0548-A8CE-8022E4E9B81A}"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1545725775"/>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 id="214748393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42" algn="ctr" rtl="0" eaLnBrk="0" fontAlgn="base" hangingPunct="0">
        <a:spcBef>
          <a:spcPct val="0"/>
        </a:spcBef>
        <a:spcAft>
          <a:spcPct val="0"/>
        </a:spcAft>
        <a:defRPr sz="4400">
          <a:solidFill>
            <a:schemeClr val="tx2"/>
          </a:solidFill>
          <a:latin typeface="Times New Roman" pitchFamily="-112" charset="0"/>
        </a:defRPr>
      </a:lvl6pPr>
      <a:lvl7pPr marL="914085" algn="ctr" rtl="0" eaLnBrk="0" fontAlgn="base" hangingPunct="0">
        <a:spcBef>
          <a:spcPct val="0"/>
        </a:spcBef>
        <a:spcAft>
          <a:spcPct val="0"/>
        </a:spcAft>
        <a:defRPr sz="4400">
          <a:solidFill>
            <a:schemeClr val="tx2"/>
          </a:solidFill>
          <a:latin typeface="Times New Roman" pitchFamily="-112" charset="0"/>
        </a:defRPr>
      </a:lvl7pPr>
      <a:lvl8pPr marL="1371124" algn="ctr" rtl="0" eaLnBrk="0" fontAlgn="base" hangingPunct="0">
        <a:spcBef>
          <a:spcPct val="0"/>
        </a:spcBef>
        <a:spcAft>
          <a:spcPct val="0"/>
        </a:spcAft>
        <a:defRPr sz="4400">
          <a:solidFill>
            <a:schemeClr val="tx2"/>
          </a:solidFill>
          <a:latin typeface="Times New Roman" pitchFamily="-112" charset="0"/>
        </a:defRPr>
      </a:lvl8pPr>
      <a:lvl9pPr marL="1828170" algn="ctr" rtl="0" eaLnBrk="0" fontAlgn="base" hangingPunct="0">
        <a:spcBef>
          <a:spcPct val="0"/>
        </a:spcBef>
        <a:spcAft>
          <a:spcPct val="0"/>
        </a:spcAft>
        <a:defRPr sz="4400">
          <a:solidFill>
            <a:schemeClr val="tx2"/>
          </a:solidFill>
          <a:latin typeface="Times New Roman" pitchFamily="-112" charset="0"/>
        </a:defRPr>
      </a:lvl9pPr>
    </p:titleStyle>
    <p:bodyStyle>
      <a:lvl1pPr marL="342781" indent="-342781"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691" indent="-285652"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602" indent="-228522"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9645" indent="-228522"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6686" indent="-228522"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3726" indent="-228522"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0770" indent="-228522"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7810" indent="-228522"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4852" indent="-228522"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08" tIns="45704" rIns="91408" bIns="45704" rtlCol="0" anchor="ctr">
            <a:normAutofit/>
          </a:bodyPr>
          <a:lstStyle/>
          <a:p>
            <a:r>
              <a:rPr lang="en-US"/>
              <a:t>Click to edit Master title style</a:t>
            </a:r>
          </a:p>
        </p:txBody>
      </p:sp>
      <p:sp>
        <p:nvSpPr>
          <p:cNvPr id="4" name="Date Placeholder 3"/>
          <p:cNvSpPr>
            <a:spLocks noGrp="1"/>
          </p:cNvSpPr>
          <p:nvPr>
            <p:ph type="dt" sz="half" idx="2"/>
          </p:nvPr>
        </p:nvSpPr>
        <p:spPr>
          <a:xfrm>
            <a:off x="457201" y="6356350"/>
            <a:ext cx="2133600" cy="365125"/>
          </a:xfrm>
          <a:prstGeom prst="rect">
            <a:avLst/>
          </a:prstGeom>
        </p:spPr>
        <p:txBody>
          <a:bodyPr vert="horz" lIns="91408" tIns="45704" rIns="91408" bIns="45704" rtlCol="0" anchor="ctr"/>
          <a:lstStyle>
            <a:lvl1pPr algn="l">
              <a:defRPr sz="1200">
                <a:solidFill>
                  <a:schemeClr val="tx1">
                    <a:tint val="75000"/>
                  </a:schemeClr>
                </a:solidFill>
              </a:defRPr>
            </a:lvl1pPr>
          </a:lstStyle>
          <a:p>
            <a:pPr defTabSz="457042"/>
            <a:fld id="{F0921CE0-09F0-C844-9567-91EE901B4A6D}" type="datetimeFigureOut">
              <a:rPr lang="en-US" smtClean="0">
                <a:solidFill>
                  <a:prstClr val="black">
                    <a:tint val="75000"/>
                  </a:prstClr>
                </a:solidFill>
                <a:ea typeface="ＭＳ Ｐゴシック" charset="0"/>
              </a:rPr>
              <a:pPr defTabSz="457042"/>
              <a:t>7/18/24</a:t>
            </a:fld>
            <a:endParaRPr lang="en-US">
              <a:solidFill>
                <a:prstClr val="black">
                  <a:tint val="75000"/>
                </a:prstClr>
              </a:solidFill>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8" tIns="45704" rIns="91408" bIns="45704" rtlCol="0" anchor="ctr"/>
          <a:lstStyle>
            <a:lvl1pPr algn="ctr">
              <a:defRPr sz="1200">
                <a:solidFill>
                  <a:schemeClr val="tx1">
                    <a:tint val="75000"/>
                  </a:schemeClr>
                </a:solidFill>
              </a:defRPr>
            </a:lvl1pPr>
          </a:lstStyle>
          <a:p>
            <a:pPr defTabSz="457042"/>
            <a:endParaRPr lang="en-US">
              <a:solidFill>
                <a:prstClr val="black">
                  <a:tint val="75000"/>
                </a:prstClr>
              </a:solidFill>
              <a:ea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8" tIns="45704" rIns="91408" bIns="45704" rtlCol="0" anchor="ctr"/>
          <a:lstStyle>
            <a:lvl1pPr algn="r">
              <a:defRPr sz="1200">
                <a:solidFill>
                  <a:schemeClr val="tx1">
                    <a:tint val="75000"/>
                  </a:schemeClr>
                </a:solidFill>
              </a:defRPr>
            </a:lvl1pPr>
          </a:lstStyle>
          <a:p>
            <a:pPr defTabSz="457042"/>
            <a:fld id="{EB521DE6-3A55-8940-8CE2-E7FB3B1EADE7}" type="slidenum">
              <a:rPr lang="en-US" smtClean="0">
                <a:solidFill>
                  <a:prstClr val="black">
                    <a:tint val="75000"/>
                  </a:prstClr>
                </a:solidFill>
                <a:ea typeface="ＭＳ Ｐゴシック" charset="0"/>
              </a:rPr>
              <a:pPr defTabSz="457042"/>
              <a:t>‹#›</a:t>
            </a:fld>
            <a:endParaRPr lang="en-US">
              <a:solidFill>
                <a:prstClr val="black">
                  <a:tint val="75000"/>
                </a:prstClr>
              </a:solidFill>
              <a:ea typeface="ＭＳ Ｐゴシック" charset="0"/>
            </a:endParaRPr>
          </a:p>
        </p:txBody>
      </p:sp>
    </p:spTree>
    <p:extLst>
      <p:ext uri="{BB962C8B-B14F-4D97-AF65-F5344CB8AC3E}">
        <p14:creationId xmlns:p14="http://schemas.microsoft.com/office/powerpoint/2010/main" val="1172528390"/>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 id="2147483946" r:id="rId12"/>
  </p:sldLayoutIdLst>
  <p:txStyles>
    <p:titleStyle>
      <a:lvl1pPr algn="ctr" defTabSz="457042" rtl="0" eaLnBrk="1" latinLnBrk="0" hangingPunct="1">
        <a:spcBef>
          <a:spcPct val="0"/>
        </a:spcBef>
        <a:buNone/>
        <a:defRPr sz="3600" b="1"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p:titleStyle>
    <p:bodyStyle>
      <a:lvl1pPr marL="342781" indent="-342781" algn="l" defTabSz="457042" rtl="0" eaLnBrk="1" latinLnBrk="0" hangingPunct="1">
        <a:spcBef>
          <a:spcPct val="20000"/>
        </a:spcBef>
        <a:buFont typeface="Arial"/>
        <a:buChar char="•"/>
        <a:defRPr sz="3200" kern="1200">
          <a:solidFill>
            <a:schemeClr val="tx1"/>
          </a:solidFill>
          <a:latin typeface="+mn-lt"/>
          <a:ea typeface="+mn-ea"/>
          <a:cs typeface="+mn-cs"/>
        </a:defRPr>
      </a:lvl1pPr>
      <a:lvl2pPr marL="742691" indent="-285652" algn="l" defTabSz="457042" rtl="0" eaLnBrk="1" latinLnBrk="0" hangingPunct="1">
        <a:spcBef>
          <a:spcPct val="20000"/>
        </a:spcBef>
        <a:buFont typeface="Arial"/>
        <a:buChar char="–"/>
        <a:defRPr sz="2800" kern="1200">
          <a:solidFill>
            <a:schemeClr val="tx1"/>
          </a:solidFill>
          <a:latin typeface="+mn-lt"/>
          <a:ea typeface="+mn-ea"/>
          <a:cs typeface="+mn-cs"/>
        </a:defRPr>
      </a:lvl2pPr>
      <a:lvl3pPr marL="1142602" indent="-228522" algn="l" defTabSz="457042" rtl="0" eaLnBrk="1" latinLnBrk="0" hangingPunct="1">
        <a:spcBef>
          <a:spcPct val="20000"/>
        </a:spcBef>
        <a:buFont typeface="Arial"/>
        <a:buChar char="•"/>
        <a:defRPr sz="2400" kern="1200">
          <a:solidFill>
            <a:schemeClr val="tx1"/>
          </a:solidFill>
          <a:latin typeface="+mn-lt"/>
          <a:ea typeface="+mn-ea"/>
          <a:cs typeface="+mn-cs"/>
        </a:defRPr>
      </a:lvl3pPr>
      <a:lvl4pPr marL="1599645" indent="-228522" algn="l" defTabSz="457042" rtl="0" eaLnBrk="1" latinLnBrk="0" hangingPunct="1">
        <a:spcBef>
          <a:spcPct val="20000"/>
        </a:spcBef>
        <a:buFont typeface="Arial"/>
        <a:buChar char="–"/>
        <a:defRPr sz="2000" kern="1200">
          <a:solidFill>
            <a:schemeClr val="tx1"/>
          </a:solidFill>
          <a:latin typeface="+mn-lt"/>
          <a:ea typeface="+mn-ea"/>
          <a:cs typeface="+mn-cs"/>
        </a:defRPr>
      </a:lvl4pPr>
      <a:lvl5pPr marL="2056686" indent="-228522" algn="l" defTabSz="457042" rtl="0" eaLnBrk="1" latinLnBrk="0" hangingPunct="1">
        <a:spcBef>
          <a:spcPct val="20000"/>
        </a:spcBef>
        <a:buFont typeface="Arial"/>
        <a:buChar char="»"/>
        <a:defRPr sz="2000" kern="1200">
          <a:solidFill>
            <a:schemeClr val="tx1"/>
          </a:solidFill>
          <a:latin typeface="+mn-lt"/>
          <a:ea typeface="+mn-ea"/>
          <a:cs typeface="+mn-cs"/>
        </a:defRPr>
      </a:lvl5pPr>
      <a:lvl6pPr marL="2513726" indent="-228522" algn="l" defTabSz="457042" rtl="0" eaLnBrk="1" latinLnBrk="0" hangingPunct="1">
        <a:spcBef>
          <a:spcPct val="20000"/>
        </a:spcBef>
        <a:buFont typeface="Arial"/>
        <a:buChar char="•"/>
        <a:defRPr sz="2000" kern="1200">
          <a:solidFill>
            <a:schemeClr val="tx1"/>
          </a:solidFill>
          <a:latin typeface="+mn-lt"/>
          <a:ea typeface="+mn-ea"/>
          <a:cs typeface="+mn-cs"/>
        </a:defRPr>
      </a:lvl6pPr>
      <a:lvl7pPr marL="2970770" indent="-228522" algn="l" defTabSz="457042" rtl="0" eaLnBrk="1" latinLnBrk="0" hangingPunct="1">
        <a:spcBef>
          <a:spcPct val="20000"/>
        </a:spcBef>
        <a:buFont typeface="Arial"/>
        <a:buChar char="•"/>
        <a:defRPr sz="2000" kern="1200">
          <a:solidFill>
            <a:schemeClr val="tx1"/>
          </a:solidFill>
          <a:latin typeface="+mn-lt"/>
          <a:ea typeface="+mn-ea"/>
          <a:cs typeface="+mn-cs"/>
        </a:defRPr>
      </a:lvl7pPr>
      <a:lvl8pPr marL="3427810" indent="-228522" algn="l" defTabSz="457042" rtl="0" eaLnBrk="1" latinLnBrk="0" hangingPunct="1">
        <a:spcBef>
          <a:spcPct val="20000"/>
        </a:spcBef>
        <a:buFont typeface="Arial"/>
        <a:buChar char="•"/>
        <a:defRPr sz="2000" kern="1200">
          <a:solidFill>
            <a:schemeClr val="tx1"/>
          </a:solidFill>
          <a:latin typeface="+mn-lt"/>
          <a:ea typeface="+mn-ea"/>
          <a:cs typeface="+mn-cs"/>
        </a:defRPr>
      </a:lvl8pPr>
      <a:lvl9pPr marL="3884852" indent="-228522" algn="l" defTabSz="45704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defRPr sz="1400">
                <a:latin typeface="Arial" pitchFamily="-107" charset="0"/>
                <a:ea typeface="ヒラギノ角ゴ Pro W3" pitchFamily="-107" charset="-128"/>
                <a:cs typeface="ヒラギノ角ゴ Pro W3" pitchFamily="-107" charset="-128"/>
              </a:defRPr>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ctr">
              <a:defRPr sz="1400">
                <a:latin typeface="Arial" pitchFamily="-107" charset="0"/>
                <a:ea typeface="ヒラギノ角ゴ Pro W3" pitchFamily="-107" charset="-128"/>
                <a:cs typeface="ヒラギノ角ゴ Pro W3" pitchFamily="-107" charset="-128"/>
              </a:defRPr>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r">
              <a:defRPr sz="1400"/>
            </a:lvl1pPr>
          </a:lstStyle>
          <a:p>
            <a:pPr eaLnBrk="0" fontAlgn="base" hangingPunct="0">
              <a:spcBef>
                <a:spcPct val="0"/>
              </a:spcBef>
              <a:spcAft>
                <a:spcPct val="0"/>
              </a:spcAft>
            </a:pPr>
            <a:fld id="{DC6483FD-CCEA-0641-B7D3-DE33DF9F8679}"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804700306"/>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2pPr>
      <a:lvl3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3pPr>
      <a:lvl4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4pPr>
      <a:lvl5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5pPr>
      <a:lvl6pPr marL="457042"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6pPr>
      <a:lvl7pPr marL="914085"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7pPr>
      <a:lvl8pPr marL="1371124"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8pPr>
      <a:lvl9pPr marL="182817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mn-cs"/>
        </a:defRPr>
      </a:lvl1pPr>
      <a:lvl2pPr marL="742691" indent="-285652" algn="l" rtl="0" eaLnBrk="0" fontAlgn="base" hangingPunct="0">
        <a:spcBef>
          <a:spcPct val="20000"/>
        </a:spcBef>
        <a:spcAft>
          <a:spcPct val="0"/>
        </a:spcAft>
        <a:buChar char="–"/>
        <a:defRPr sz="2800">
          <a:solidFill>
            <a:schemeClr val="tx1"/>
          </a:solidFill>
          <a:latin typeface="+mn-lt"/>
          <a:ea typeface="+mn-ea"/>
          <a:cs typeface="+mn-cs"/>
        </a:defRPr>
      </a:lvl2pPr>
      <a:lvl3pPr marL="1142602" indent="-228522" algn="l" rtl="0" eaLnBrk="0" fontAlgn="base" hangingPunct="0">
        <a:spcBef>
          <a:spcPct val="20000"/>
        </a:spcBef>
        <a:spcAft>
          <a:spcPct val="0"/>
        </a:spcAft>
        <a:buChar char="•"/>
        <a:defRPr sz="2400">
          <a:solidFill>
            <a:schemeClr val="tx1"/>
          </a:solidFill>
          <a:latin typeface="+mn-lt"/>
          <a:ea typeface="+mn-ea"/>
          <a:cs typeface="+mn-cs"/>
        </a:defRPr>
      </a:lvl3pPr>
      <a:lvl4pPr marL="1599645" indent="-228522" algn="l" rtl="0" eaLnBrk="0" fontAlgn="base" hangingPunct="0">
        <a:spcBef>
          <a:spcPct val="20000"/>
        </a:spcBef>
        <a:spcAft>
          <a:spcPct val="0"/>
        </a:spcAft>
        <a:buChar char="–"/>
        <a:defRPr sz="2000">
          <a:solidFill>
            <a:schemeClr val="tx1"/>
          </a:solidFill>
          <a:latin typeface="+mn-lt"/>
          <a:ea typeface="+mn-ea"/>
          <a:cs typeface="+mn-cs"/>
        </a:defRPr>
      </a:lvl4pPr>
      <a:lvl5pPr marL="2056686" indent="-228522" algn="l" rtl="0" eaLnBrk="0" fontAlgn="base" hangingPunct="0">
        <a:spcBef>
          <a:spcPct val="20000"/>
        </a:spcBef>
        <a:spcAft>
          <a:spcPct val="0"/>
        </a:spcAft>
        <a:buChar char="»"/>
        <a:defRPr sz="2000">
          <a:solidFill>
            <a:schemeClr val="tx1"/>
          </a:solidFill>
          <a:latin typeface="+mn-lt"/>
          <a:ea typeface="+mn-ea"/>
          <a:cs typeface="+mn-cs"/>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a:defRPr sz="1400">
                <a:latin typeface="Arial" pitchFamily="-112" charset="0"/>
                <a:ea typeface="+mn-ea"/>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defRPr sz="1400">
                <a:latin typeface="Arial" pitchFamily="-112"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a:defRPr sz="1400"/>
            </a:lvl1pPr>
          </a:lstStyle>
          <a:p>
            <a:pPr fontAlgn="base">
              <a:spcBef>
                <a:spcPct val="0"/>
              </a:spcBef>
              <a:spcAft>
                <a:spcPct val="0"/>
              </a:spcAft>
              <a:defRPr/>
            </a:pPr>
            <a:fld id="{8B7CBFBD-A24F-E149-AACB-2AD93A87433A}" type="slidenum">
              <a:rPr lang="en-US">
                <a:solidFill>
                  <a:srgbClr val="000000"/>
                </a:solidFill>
                <a:ea typeface="ＭＳ Ｐゴシック" charset="0"/>
              </a:rPr>
              <a:pPr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1103954331"/>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042" algn="ctr" rtl="0" fontAlgn="base">
        <a:spcBef>
          <a:spcPct val="0"/>
        </a:spcBef>
        <a:spcAft>
          <a:spcPct val="0"/>
        </a:spcAft>
        <a:defRPr sz="4400">
          <a:solidFill>
            <a:schemeClr val="tx2"/>
          </a:solidFill>
          <a:latin typeface="Arial" pitchFamily="-111" charset="0"/>
        </a:defRPr>
      </a:lvl6pPr>
      <a:lvl7pPr marL="914085" algn="ctr" rtl="0" fontAlgn="base">
        <a:spcBef>
          <a:spcPct val="0"/>
        </a:spcBef>
        <a:spcAft>
          <a:spcPct val="0"/>
        </a:spcAft>
        <a:defRPr sz="4400">
          <a:solidFill>
            <a:schemeClr val="tx2"/>
          </a:solidFill>
          <a:latin typeface="Arial" pitchFamily="-111" charset="0"/>
        </a:defRPr>
      </a:lvl7pPr>
      <a:lvl8pPr marL="1371124" algn="ctr" rtl="0" fontAlgn="base">
        <a:spcBef>
          <a:spcPct val="0"/>
        </a:spcBef>
        <a:spcAft>
          <a:spcPct val="0"/>
        </a:spcAft>
        <a:defRPr sz="4400">
          <a:solidFill>
            <a:schemeClr val="tx2"/>
          </a:solidFill>
          <a:latin typeface="Arial" pitchFamily="-111" charset="0"/>
        </a:defRPr>
      </a:lvl8pPr>
      <a:lvl9pPr marL="1828170" algn="ctr" rtl="0" fontAlgn="base">
        <a:spcBef>
          <a:spcPct val="0"/>
        </a:spcBef>
        <a:spcAft>
          <a:spcPct val="0"/>
        </a:spcAft>
        <a:defRPr sz="4400">
          <a:solidFill>
            <a:schemeClr val="tx2"/>
          </a:solidFill>
          <a:latin typeface="Arial" pitchFamily="-111"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691" indent="-285652"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602" indent="-228522"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645" indent="-228522"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686" indent="-228522"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3726" indent="-228522" algn="l" rtl="0" fontAlgn="base">
        <a:spcBef>
          <a:spcPct val="20000"/>
        </a:spcBef>
        <a:spcAft>
          <a:spcPct val="0"/>
        </a:spcAft>
        <a:buChar char="»"/>
        <a:defRPr sz="2000">
          <a:solidFill>
            <a:schemeClr val="tx1"/>
          </a:solidFill>
          <a:latin typeface="+mn-lt"/>
          <a:ea typeface="ＭＳ Ｐゴシック" pitchFamily="-111" charset="-128"/>
        </a:defRPr>
      </a:lvl6pPr>
      <a:lvl7pPr marL="2970770" indent="-228522" algn="l" rtl="0" fontAlgn="base">
        <a:spcBef>
          <a:spcPct val="20000"/>
        </a:spcBef>
        <a:spcAft>
          <a:spcPct val="0"/>
        </a:spcAft>
        <a:buChar char="»"/>
        <a:defRPr sz="2000">
          <a:solidFill>
            <a:schemeClr val="tx1"/>
          </a:solidFill>
          <a:latin typeface="+mn-lt"/>
          <a:ea typeface="ＭＳ Ｐゴシック" pitchFamily="-111" charset="-128"/>
        </a:defRPr>
      </a:lvl7pPr>
      <a:lvl8pPr marL="3427810" indent="-228522" algn="l" rtl="0" fontAlgn="base">
        <a:spcBef>
          <a:spcPct val="20000"/>
        </a:spcBef>
        <a:spcAft>
          <a:spcPct val="0"/>
        </a:spcAft>
        <a:buChar char="»"/>
        <a:defRPr sz="2000">
          <a:solidFill>
            <a:schemeClr val="tx1"/>
          </a:solidFill>
          <a:latin typeface="+mn-lt"/>
          <a:ea typeface="ＭＳ Ｐゴシック" pitchFamily="-111" charset="-128"/>
        </a:defRPr>
      </a:lvl8pPr>
      <a:lvl9pPr marL="3884852" indent="-228522"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fontAlgn="base">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z="2400">
                <a:solidFill>
                  <a:srgbClr val="FFFFFF"/>
                </a:solidFill>
                <a:latin typeface="Arial" charset="0"/>
                <a:ea typeface="ＭＳ Ｐゴシック"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fontAlgn="base">
              <a:spcBef>
                <a:spcPct val="0"/>
              </a:spcBef>
              <a:spcAft>
                <a:spcPct val="0"/>
              </a:spcAft>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fontAlgn="base">
              <a:spcBef>
                <a:spcPct val="0"/>
              </a:spcBef>
              <a:spcAft>
                <a:spcPct val="0"/>
              </a:spcAft>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eaLnBrk="1" hangingPunct="1">
              <a:defRPr sz="1400">
                <a:solidFill>
                  <a:srgbClr val="FFFFFF"/>
                </a:solidFill>
                <a:latin typeface="Times New Roman" charset="0"/>
              </a:defRPr>
            </a:lvl1pPr>
          </a:lstStyle>
          <a:p>
            <a:pPr fontAlgn="base">
              <a:spcBef>
                <a:spcPct val="0"/>
              </a:spcBef>
              <a:spcAft>
                <a:spcPct val="0"/>
              </a:spcAft>
              <a:defRPr/>
            </a:pPr>
            <a:fld id="{E6A1BD09-D8B1-0649-ADFB-F8FE5DE36C7F}"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2802671"/>
      </p:ext>
    </p:extLst>
  </p:cSld>
  <p:clrMap bg1="dk2" tx1="lt1" bg2="dk1" tx2="lt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08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12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1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81" indent="-342781"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691" indent="-28565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602" indent="-228522"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645" indent="-228522"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6686" indent="-228522"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3726"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77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81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852"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287404605"/>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mn-cs"/>
        </a:defRPr>
      </a:lvl1pPr>
      <a:lvl2pPr marL="742691" indent="-285652" algn="l" rtl="0" eaLnBrk="0" fontAlgn="base" hangingPunct="0">
        <a:spcBef>
          <a:spcPct val="20000"/>
        </a:spcBef>
        <a:spcAft>
          <a:spcPct val="0"/>
        </a:spcAft>
        <a:buChar char="–"/>
        <a:defRPr sz="2800">
          <a:solidFill>
            <a:schemeClr val="tx1"/>
          </a:solidFill>
          <a:latin typeface="+mn-lt"/>
          <a:ea typeface="+mn-ea"/>
          <a:cs typeface="+mn-cs"/>
        </a:defRPr>
      </a:lvl2pPr>
      <a:lvl3pPr marL="1142602" indent="-228522" algn="l" rtl="0" eaLnBrk="0" fontAlgn="base" hangingPunct="0">
        <a:spcBef>
          <a:spcPct val="20000"/>
        </a:spcBef>
        <a:spcAft>
          <a:spcPct val="0"/>
        </a:spcAft>
        <a:buChar char="•"/>
        <a:defRPr sz="2400">
          <a:solidFill>
            <a:schemeClr val="tx1"/>
          </a:solidFill>
          <a:latin typeface="+mn-lt"/>
          <a:ea typeface="+mn-ea"/>
          <a:cs typeface="+mn-cs"/>
        </a:defRPr>
      </a:lvl3pPr>
      <a:lvl4pPr marL="1599645" indent="-228522" algn="l" rtl="0" eaLnBrk="0" fontAlgn="base" hangingPunct="0">
        <a:spcBef>
          <a:spcPct val="20000"/>
        </a:spcBef>
        <a:spcAft>
          <a:spcPct val="0"/>
        </a:spcAft>
        <a:buChar char="–"/>
        <a:defRPr sz="2000">
          <a:solidFill>
            <a:schemeClr val="tx1"/>
          </a:solidFill>
          <a:latin typeface="+mn-lt"/>
          <a:ea typeface="+mn-ea"/>
          <a:cs typeface="+mn-cs"/>
        </a:defRPr>
      </a:lvl4pPr>
      <a:lvl5pPr marL="2056686" indent="-228522" algn="l" rtl="0" eaLnBrk="0" fontAlgn="base" hangingPunct="0">
        <a:spcBef>
          <a:spcPct val="20000"/>
        </a:spcBef>
        <a:spcAft>
          <a:spcPct val="0"/>
        </a:spcAft>
        <a:buChar char="»"/>
        <a:defRPr sz="2000">
          <a:solidFill>
            <a:schemeClr val="tx1"/>
          </a:solidFill>
          <a:latin typeface="+mn-lt"/>
          <a:ea typeface="+mn-ea"/>
          <a:cs typeface="+mn-cs"/>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362" name="Group 1026"/>
          <p:cNvGrpSpPr>
            <a:grpSpLocks/>
          </p:cNvGrpSpPr>
          <p:nvPr/>
        </p:nvGrpSpPr>
        <p:grpSpPr bwMode="auto">
          <a:xfrm>
            <a:off x="1" y="0"/>
            <a:ext cx="9159875" cy="6870700"/>
            <a:chOff x="0" y="0"/>
            <a:chExt cx="5770" cy="4328"/>
          </a:xfrm>
        </p:grpSpPr>
        <p:sp>
          <p:nvSpPr>
            <p:cNvPr id="15368" name="Rectangle 1027"/>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fontAlgn="base">
                <a:spcBef>
                  <a:spcPct val="0"/>
                </a:spcBef>
                <a:spcAft>
                  <a:spcPct val="0"/>
                </a:spcAft>
              </a:pPr>
              <a:endParaRPr kumimoji="1" lang="en-US">
                <a:solidFill>
                  <a:srgbClr val="2F1311"/>
                </a:solidFill>
                <a:ea typeface="ＭＳ Ｐゴシック" charset="0"/>
              </a:endParaRPr>
            </a:p>
          </p:txBody>
        </p:sp>
        <p:sp>
          <p:nvSpPr>
            <p:cNvPr id="15369" name="Rectangle 1028"/>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fontAlgn="base">
                <a:spcBef>
                  <a:spcPct val="0"/>
                </a:spcBef>
                <a:spcAft>
                  <a:spcPct val="0"/>
                </a:spcAft>
              </a:pPr>
              <a:endParaRPr kumimoji="1" lang="en-US">
                <a:solidFill>
                  <a:srgbClr val="2F1311"/>
                </a:solidFill>
                <a:ea typeface="ＭＳ Ｐゴシック" charset="0"/>
              </a:endParaRPr>
            </a:p>
          </p:txBody>
        </p:sp>
        <p:sp>
          <p:nvSpPr>
            <p:cNvPr id="148485" name="Rectangle 1029"/>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fontAlgn="base">
                <a:spcBef>
                  <a:spcPct val="0"/>
                </a:spcBef>
                <a:spcAft>
                  <a:spcPct val="0"/>
                </a:spcAft>
                <a:defRPr/>
              </a:pPr>
              <a:endParaRPr kumimoji="1" lang="en-US">
                <a:solidFill>
                  <a:srgbClr val="2F1311"/>
                </a:solidFill>
                <a:ea typeface="ＭＳ Ｐゴシック" charset="0"/>
              </a:endParaRPr>
            </a:p>
          </p:txBody>
        </p:sp>
        <p:grpSp>
          <p:nvGrpSpPr>
            <p:cNvPr id="15371" name="Group 1030"/>
            <p:cNvGrpSpPr>
              <a:grpSpLocks/>
            </p:cNvGrpSpPr>
            <p:nvPr/>
          </p:nvGrpSpPr>
          <p:grpSpPr bwMode="auto">
            <a:xfrm>
              <a:off x="4944" y="1"/>
              <a:ext cx="816" cy="3974"/>
              <a:chOff x="4944" y="1"/>
              <a:chExt cx="816" cy="3974"/>
            </a:xfrm>
          </p:grpSpPr>
          <p:grpSp>
            <p:nvGrpSpPr>
              <p:cNvPr id="15383" name="Group 1031"/>
              <p:cNvGrpSpPr>
                <a:grpSpLocks/>
              </p:cNvGrpSpPr>
              <p:nvPr userDrawn="1"/>
            </p:nvGrpSpPr>
            <p:grpSpPr bwMode="auto">
              <a:xfrm>
                <a:off x="5280" y="1"/>
                <a:ext cx="480" cy="1430"/>
                <a:chOff x="5280" y="1"/>
                <a:chExt cx="480" cy="1430"/>
              </a:xfrm>
            </p:grpSpPr>
            <p:grpSp>
              <p:nvGrpSpPr>
                <p:cNvPr id="15404" name="Group 1032"/>
                <p:cNvGrpSpPr>
                  <a:grpSpLocks/>
                </p:cNvGrpSpPr>
                <p:nvPr userDrawn="1"/>
              </p:nvGrpSpPr>
              <p:grpSpPr bwMode="auto">
                <a:xfrm rot="-5400000">
                  <a:off x="5484" y="0"/>
                  <a:ext cx="174" cy="176"/>
                  <a:chOff x="1657" y="323"/>
                  <a:chExt cx="1691" cy="2560"/>
                </a:xfrm>
              </p:grpSpPr>
              <p:grpSp>
                <p:nvGrpSpPr>
                  <p:cNvPr id="15413" name="Group 1033"/>
                  <p:cNvGrpSpPr>
                    <a:grpSpLocks/>
                  </p:cNvGrpSpPr>
                  <p:nvPr/>
                </p:nvGrpSpPr>
                <p:grpSpPr bwMode="auto">
                  <a:xfrm>
                    <a:off x="1657" y="323"/>
                    <a:ext cx="1691" cy="2560"/>
                    <a:chOff x="1657" y="323"/>
                    <a:chExt cx="1691" cy="2560"/>
                  </a:xfrm>
                </p:grpSpPr>
                <p:sp>
                  <p:nvSpPr>
                    <p:cNvPr id="15420" name="Freeform 1034"/>
                    <p:cNvSpPr>
                      <a:spLocks/>
                    </p:cNvSpPr>
                    <p:nvPr/>
                  </p:nvSpPr>
                  <p:spPr bwMode="auto">
                    <a:xfrm>
                      <a:off x="2405" y="323"/>
                      <a:ext cx="1234" cy="2560"/>
                    </a:xfrm>
                    <a:custGeom>
                      <a:avLst/>
                      <a:gdLst>
                        <a:gd name="T0" fmla="*/ 349 w 1231"/>
                        <a:gd name="T1" fmla="*/ 283 h 2560"/>
                        <a:gd name="T2" fmla="*/ 427 w 1231"/>
                        <a:gd name="T3" fmla="*/ 115 h 2560"/>
                        <a:gd name="T4" fmla="*/ 595 w 1231"/>
                        <a:gd name="T5" fmla="*/ 7 h 2560"/>
                        <a:gd name="T6" fmla="*/ 919 w 1231"/>
                        <a:gd name="T7" fmla="*/ 61 h 2560"/>
                        <a:gd name="T8" fmla="*/ 1087 w 1231"/>
                        <a:gd name="T9" fmla="*/ 349 h 2560"/>
                        <a:gd name="T10" fmla="*/ 1003 w 1231"/>
                        <a:gd name="T11" fmla="*/ 769 h 2560"/>
                        <a:gd name="T12" fmla="*/ 967 w 1231"/>
                        <a:gd name="T13" fmla="*/ 943 h 2560"/>
                        <a:gd name="T14" fmla="*/ 1141 w 1231"/>
                        <a:gd name="T15" fmla="*/ 1075 h 2560"/>
                        <a:gd name="T16" fmla="*/ 1267 w 1231"/>
                        <a:gd name="T17" fmla="*/ 1525 h 2560"/>
                        <a:gd name="T18" fmla="*/ 1159 w 1231"/>
                        <a:gd name="T19" fmla="*/ 1969 h 2560"/>
                        <a:gd name="T20" fmla="*/ 931 w 1231"/>
                        <a:gd name="T21" fmla="*/ 2077 h 2560"/>
                        <a:gd name="T22" fmla="*/ 745 w 1231"/>
                        <a:gd name="T23" fmla="*/ 2059 h 2560"/>
                        <a:gd name="T24" fmla="*/ 679 w 1231"/>
                        <a:gd name="T25" fmla="*/ 2251 h 2560"/>
                        <a:gd name="T26" fmla="*/ 541 w 1231"/>
                        <a:gd name="T27" fmla="*/ 2527 h 2560"/>
                        <a:gd name="T28" fmla="*/ 223 w 1231"/>
                        <a:gd name="T29" fmla="*/ 2509 h 2560"/>
                        <a:gd name="T30" fmla="*/ 31 w 1231"/>
                        <a:gd name="T31" fmla="*/ 2227 h 2560"/>
                        <a:gd name="T32" fmla="*/ 25 w 1231"/>
                        <a:gd name="T33" fmla="*/ 1969 h 2560"/>
                        <a:gd name="T34" fmla="*/ 145 w 1231"/>
                        <a:gd name="T35" fmla="*/ 1651 h 2560"/>
                        <a:gd name="T36" fmla="*/ 271 w 1231"/>
                        <a:gd name="T37" fmla="*/ 1513 h 2560"/>
                        <a:gd name="T38" fmla="*/ 229 w 1231"/>
                        <a:gd name="T39" fmla="*/ 1729 h 2560"/>
                        <a:gd name="T40" fmla="*/ 73 w 1231"/>
                        <a:gd name="T41" fmla="*/ 2023 h 2560"/>
                        <a:gd name="T42" fmla="*/ 169 w 1231"/>
                        <a:gd name="T43" fmla="*/ 2323 h 2560"/>
                        <a:gd name="T44" fmla="*/ 451 w 1231"/>
                        <a:gd name="T45" fmla="*/ 2431 h 2560"/>
                        <a:gd name="T46" fmla="*/ 607 w 1231"/>
                        <a:gd name="T47" fmla="*/ 2227 h 2560"/>
                        <a:gd name="T48" fmla="*/ 589 w 1231"/>
                        <a:gd name="T49" fmla="*/ 1807 h 2560"/>
                        <a:gd name="T50" fmla="*/ 505 w 1231"/>
                        <a:gd name="T51" fmla="*/ 1531 h 2560"/>
                        <a:gd name="T52" fmla="*/ 547 w 1231"/>
                        <a:gd name="T53" fmla="*/ 1459 h 2560"/>
                        <a:gd name="T54" fmla="*/ 649 w 1231"/>
                        <a:gd name="T55" fmla="*/ 1633 h 2560"/>
                        <a:gd name="T56" fmla="*/ 745 w 1231"/>
                        <a:gd name="T57" fmla="*/ 1933 h 2560"/>
                        <a:gd name="T58" fmla="*/ 991 w 1231"/>
                        <a:gd name="T59" fmla="*/ 1963 h 2560"/>
                        <a:gd name="T60" fmla="*/ 1171 w 1231"/>
                        <a:gd name="T61" fmla="*/ 1687 h 2560"/>
                        <a:gd name="T62" fmla="*/ 1153 w 1231"/>
                        <a:gd name="T63" fmla="*/ 1273 h 2560"/>
                        <a:gd name="T64" fmla="*/ 907 w 1231"/>
                        <a:gd name="T65" fmla="*/ 1057 h 2560"/>
                        <a:gd name="T66" fmla="*/ 703 w 1231"/>
                        <a:gd name="T67" fmla="*/ 1129 h 2560"/>
                        <a:gd name="T68" fmla="*/ 589 w 1231"/>
                        <a:gd name="T69" fmla="*/ 1117 h 2560"/>
                        <a:gd name="T70" fmla="*/ 643 w 1231"/>
                        <a:gd name="T71" fmla="*/ 1033 h 2560"/>
                        <a:gd name="T72" fmla="*/ 835 w 1231"/>
                        <a:gd name="T73" fmla="*/ 937 h 2560"/>
                        <a:gd name="T74" fmla="*/ 973 w 1231"/>
                        <a:gd name="T75" fmla="*/ 613 h 2560"/>
                        <a:gd name="T76" fmla="*/ 907 w 1231"/>
                        <a:gd name="T77" fmla="*/ 175 h 2560"/>
                        <a:gd name="T78" fmla="*/ 643 w 1231"/>
                        <a:gd name="T79" fmla="*/ 103 h 2560"/>
                        <a:gd name="T80" fmla="*/ 403 w 1231"/>
                        <a:gd name="T81" fmla="*/ 355 h 2560"/>
                        <a:gd name="T82" fmla="*/ 415 w 1231"/>
                        <a:gd name="T83" fmla="*/ 763 h 2560"/>
                        <a:gd name="T84" fmla="*/ 355 w 1231"/>
                        <a:gd name="T85" fmla="*/ 949 h 2560"/>
                        <a:gd name="T86" fmla="*/ 301 w 1231"/>
                        <a:gd name="T87" fmla="*/ 685 h 2560"/>
                        <a:gd name="T88" fmla="*/ 319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endParaRPr>
                    </a:p>
                  </p:txBody>
                </p:sp>
                <p:sp>
                  <p:nvSpPr>
                    <p:cNvPr id="15421" name="Freeform 1035"/>
                    <p:cNvSpPr>
                      <a:spLocks/>
                    </p:cNvSpPr>
                    <p:nvPr/>
                  </p:nvSpPr>
                  <p:spPr bwMode="auto">
                    <a:xfrm>
                      <a:off x="1803" y="163"/>
                      <a:ext cx="865" cy="2065"/>
                    </a:xfrm>
                    <a:custGeom>
                      <a:avLst/>
                      <a:gdLst>
                        <a:gd name="T0" fmla="*/ 785 w 865"/>
                        <a:gd name="T1" fmla="*/ 511 h 2071"/>
                        <a:gd name="T2" fmla="*/ 797 w 865"/>
                        <a:gd name="T3" fmla="*/ 338 h 2071"/>
                        <a:gd name="T4" fmla="*/ 863 w 865"/>
                        <a:gd name="T5" fmla="*/ 194 h 2071"/>
                        <a:gd name="T6" fmla="*/ 809 w 865"/>
                        <a:gd name="T7" fmla="*/ 206 h 2071"/>
                        <a:gd name="T8" fmla="*/ 749 w 865"/>
                        <a:gd name="T9" fmla="*/ 206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194 h 2071"/>
                        <a:gd name="T22" fmla="*/ 119 w 865"/>
                        <a:gd name="T23" fmla="*/ 392 h 2071"/>
                        <a:gd name="T24" fmla="*/ 131 w 865"/>
                        <a:gd name="T25" fmla="*/ 566 h 2071"/>
                        <a:gd name="T26" fmla="*/ 173 w 865"/>
                        <a:gd name="T27" fmla="*/ 758 h 2071"/>
                        <a:gd name="T28" fmla="*/ 197 w 865"/>
                        <a:gd name="T29" fmla="*/ 852 h 2071"/>
                        <a:gd name="T30" fmla="*/ 167 w 865"/>
                        <a:gd name="T31" fmla="*/ 950 h 2071"/>
                        <a:gd name="T32" fmla="*/ 65 w 865"/>
                        <a:gd name="T33" fmla="*/ 1088 h 2071"/>
                        <a:gd name="T34" fmla="*/ 17 w 865"/>
                        <a:gd name="T35" fmla="*/ 1250 h 2071"/>
                        <a:gd name="T36" fmla="*/ 5 w 865"/>
                        <a:gd name="T37" fmla="*/ 1502 h 2071"/>
                        <a:gd name="T38" fmla="*/ 47 w 865"/>
                        <a:gd name="T39" fmla="*/ 1688 h 2071"/>
                        <a:gd name="T40" fmla="*/ 131 w 865"/>
                        <a:gd name="T41" fmla="*/ 1838 h 2071"/>
                        <a:gd name="T42" fmla="*/ 299 w 865"/>
                        <a:gd name="T43" fmla="*/ 1916 h 2071"/>
                        <a:gd name="T44" fmla="*/ 425 w 865"/>
                        <a:gd name="T45" fmla="*/ 1910 h 2071"/>
                        <a:gd name="T46" fmla="*/ 467 w 865"/>
                        <a:gd name="T47" fmla="*/ 1922 h 2071"/>
                        <a:gd name="T48" fmla="*/ 497 w 865"/>
                        <a:gd name="T49" fmla="*/ 1994 h 2071"/>
                        <a:gd name="T50" fmla="*/ 497 w 865"/>
                        <a:gd name="T51" fmla="*/ 1893 h 2071"/>
                        <a:gd name="T52" fmla="*/ 557 w 865"/>
                        <a:gd name="T53" fmla="*/ 1718 h 2071"/>
                        <a:gd name="T54" fmla="*/ 617 w 865"/>
                        <a:gd name="T55" fmla="*/ 1598 h 2071"/>
                        <a:gd name="T56" fmla="*/ 581 w 865"/>
                        <a:gd name="T57" fmla="*/ 1640 h 2071"/>
                        <a:gd name="T58" fmla="*/ 515 w 865"/>
                        <a:gd name="T59" fmla="*/ 1760 h 2071"/>
                        <a:gd name="T60" fmla="*/ 407 w 865"/>
                        <a:gd name="T61" fmla="*/ 1843 h 2071"/>
                        <a:gd name="T62" fmla="*/ 269 w 865"/>
                        <a:gd name="T63" fmla="*/ 1838 h 2071"/>
                        <a:gd name="T64" fmla="*/ 179 w 865"/>
                        <a:gd name="T65" fmla="*/ 1754 h 2071"/>
                        <a:gd name="T66" fmla="*/ 113 w 865"/>
                        <a:gd name="T67" fmla="*/ 1580 h 2071"/>
                        <a:gd name="T68" fmla="*/ 107 w 865"/>
                        <a:gd name="T69" fmla="*/ 1346 h 2071"/>
                        <a:gd name="T70" fmla="*/ 137 w 865"/>
                        <a:gd name="T71" fmla="*/ 1154 h 2071"/>
                        <a:gd name="T72" fmla="*/ 203 w 865"/>
                        <a:gd name="T73" fmla="*/ 1034 h 2071"/>
                        <a:gd name="T74" fmla="*/ 323 w 865"/>
                        <a:gd name="T75" fmla="*/ 986 h 2071"/>
                        <a:gd name="T76" fmla="*/ 509 w 865"/>
                        <a:gd name="T77" fmla="*/ 1040 h 2071"/>
                        <a:gd name="T78" fmla="*/ 611 w 865"/>
                        <a:gd name="T79" fmla="*/ 1088 h 2071"/>
                        <a:gd name="T80" fmla="*/ 665 w 865"/>
                        <a:gd name="T81" fmla="*/ 1064 h 2071"/>
                        <a:gd name="T82" fmla="*/ 659 w 865"/>
                        <a:gd name="T83" fmla="*/ 1010 h 2071"/>
                        <a:gd name="T84" fmla="*/ 611 w 865"/>
                        <a:gd name="T85" fmla="*/ 968 h 2071"/>
                        <a:gd name="T86" fmla="*/ 497 w 865"/>
                        <a:gd name="T87" fmla="*/ 944 h 2071"/>
                        <a:gd name="T88" fmla="*/ 323 w 865"/>
                        <a:gd name="T89" fmla="*/ 860 h 2071"/>
                        <a:gd name="T90" fmla="*/ 233 w 865"/>
                        <a:gd name="T91" fmla="*/ 656 h 2071"/>
                        <a:gd name="T92" fmla="*/ 209 w 865"/>
                        <a:gd name="T93" fmla="*/ 404 h 2071"/>
                        <a:gd name="T94" fmla="*/ 317 w 865"/>
                        <a:gd name="T95" fmla="*/ 170 h 2071"/>
                        <a:gd name="T96" fmla="*/ 485 w 865"/>
                        <a:gd name="T97" fmla="*/ 110 h 2071"/>
                        <a:gd name="T98" fmla="*/ 617 w 865"/>
                        <a:gd name="T99" fmla="*/ 164 h 2071"/>
                        <a:gd name="T100" fmla="*/ 707 w 865"/>
                        <a:gd name="T101" fmla="*/ 278 h 2071"/>
                        <a:gd name="T102" fmla="*/ 737 w 865"/>
                        <a:gd name="T103" fmla="*/ 416 h 2071"/>
                        <a:gd name="T104" fmla="*/ 773 w 865"/>
                        <a:gd name="T105" fmla="*/ 578 h 2071"/>
                        <a:gd name="T106" fmla="*/ 809 w 865"/>
                        <a:gd name="T107" fmla="*/ 560 h 2071"/>
                        <a:gd name="T108" fmla="*/ 785 w 865"/>
                        <a:gd name="T109" fmla="*/ 511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endParaRPr>
                    </a:p>
                  </p:txBody>
                </p:sp>
              </p:grpSp>
              <p:sp>
                <p:nvSpPr>
                  <p:cNvPr id="15414" name="Oval 1036"/>
                  <p:cNvSpPr>
                    <a:spLocks noChangeArrowheads="1"/>
                  </p:cNvSpPr>
                  <p:nvPr/>
                </p:nvSpPr>
                <p:spPr bwMode="auto">
                  <a:xfrm>
                    <a:off x="2396" y="1210"/>
                    <a:ext cx="175" cy="247"/>
                  </a:xfrm>
                  <a:prstGeom prst="ellipse">
                    <a:avLst/>
                  </a:pr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endParaRPr>
                  </a:p>
                </p:txBody>
              </p:sp>
              <p:sp>
                <p:nvSpPr>
                  <p:cNvPr id="15415" name="Freeform 1037"/>
                  <p:cNvSpPr>
                    <a:spLocks/>
                  </p:cNvSpPr>
                  <p:nvPr/>
                </p:nvSpPr>
                <p:spPr bwMode="auto">
                  <a:xfrm>
                    <a:off x="2891" y="527"/>
                    <a:ext cx="262" cy="524"/>
                  </a:xfrm>
                  <a:custGeom>
                    <a:avLst/>
                    <a:gdLst>
                      <a:gd name="T0" fmla="*/ 3 w 266"/>
                      <a:gd name="T1" fmla="*/ 519 h 521"/>
                      <a:gd name="T2" fmla="*/ 27 w 266"/>
                      <a:gd name="T3" fmla="*/ 297 h 521"/>
                      <a:gd name="T4" fmla="*/ 93 w 266"/>
                      <a:gd name="T5" fmla="*/ 45 h 521"/>
                      <a:gd name="T6" fmla="*/ 153 w 266"/>
                      <a:gd name="T7" fmla="*/ 3 h 521"/>
                      <a:gd name="T8" fmla="*/ 199 w 266"/>
                      <a:gd name="T9" fmla="*/ 39 h 521"/>
                      <a:gd name="T10" fmla="*/ 217 w 266"/>
                      <a:gd name="T11" fmla="*/ 141 h 521"/>
                      <a:gd name="T12" fmla="*/ 171 w 266"/>
                      <a:gd name="T13" fmla="*/ 297 h 521"/>
                      <a:gd name="T14" fmla="*/ 90 w 266"/>
                      <a:gd name="T15" fmla="*/ 513 h 521"/>
                      <a:gd name="T16" fmla="*/ 33 w 266"/>
                      <a:gd name="T17" fmla="*/ 537 h 521"/>
                      <a:gd name="T18" fmla="*/ 3 w 266"/>
                      <a:gd name="T19" fmla="*/ 519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endParaRPr>
                  </a:p>
                </p:txBody>
              </p:sp>
              <p:sp>
                <p:nvSpPr>
                  <p:cNvPr id="15416" name="Freeform 1038"/>
                  <p:cNvSpPr>
                    <a:spLocks/>
                  </p:cNvSpPr>
                  <p:nvPr/>
                </p:nvSpPr>
                <p:spPr bwMode="auto">
                  <a:xfrm>
                    <a:off x="2959" y="1588"/>
                    <a:ext cx="398" cy="349"/>
                  </a:xfrm>
                  <a:custGeom>
                    <a:avLst/>
                    <a:gdLst>
                      <a:gd name="T0" fmla="*/ 124 w 392"/>
                      <a:gd name="T1" fmla="*/ 275 h 340"/>
                      <a:gd name="T2" fmla="*/ 16 w 392"/>
                      <a:gd name="T3" fmla="*/ 119 h 340"/>
                      <a:gd name="T4" fmla="*/ 4 w 392"/>
                      <a:gd name="T5" fmla="*/ 57 h 340"/>
                      <a:gd name="T6" fmla="*/ 28 w 392"/>
                      <a:gd name="T7" fmla="*/ 3 h 340"/>
                      <a:gd name="T8" fmla="*/ 154 w 392"/>
                      <a:gd name="T9" fmla="*/ 39 h 340"/>
                      <a:gd name="T10" fmla="*/ 299 w 392"/>
                      <a:gd name="T11" fmla="*/ 101 h 340"/>
                      <a:gd name="T12" fmla="*/ 437 w 392"/>
                      <a:gd name="T13" fmla="*/ 217 h 340"/>
                      <a:gd name="T14" fmla="*/ 465 w 392"/>
                      <a:gd name="T15" fmla="*/ 373 h 340"/>
                      <a:gd name="T16" fmla="*/ 408 w 392"/>
                      <a:gd name="T17" fmla="*/ 456 h 340"/>
                      <a:gd name="T18" fmla="*/ 292 w 392"/>
                      <a:gd name="T19" fmla="*/ 432 h 340"/>
                      <a:gd name="T20" fmla="*/ 124 w 392"/>
                      <a:gd name="T21" fmla="*/ 275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endParaRPr>
                  </a:p>
                </p:txBody>
              </p:sp>
              <p:sp>
                <p:nvSpPr>
                  <p:cNvPr id="15417" name="Freeform 1039"/>
                  <p:cNvSpPr>
                    <a:spLocks/>
                  </p:cNvSpPr>
                  <p:nvPr/>
                </p:nvSpPr>
                <p:spPr bwMode="auto">
                  <a:xfrm>
                    <a:off x="2658" y="1923"/>
                    <a:ext cx="146" cy="567"/>
                  </a:xfrm>
                  <a:custGeom>
                    <a:avLst/>
                    <a:gdLst>
                      <a:gd name="T0" fmla="*/ 15 w 151"/>
                      <a:gd name="T1" fmla="*/ 201 h 558"/>
                      <a:gd name="T2" fmla="*/ 30 w 151"/>
                      <a:gd name="T3" fmla="*/ 51 h 558"/>
                      <a:gd name="T4" fmla="*/ 43 w 151"/>
                      <a:gd name="T5" fmla="*/ 3 h 558"/>
                      <a:gd name="T6" fmla="*/ 72 w 151"/>
                      <a:gd name="T7" fmla="*/ 27 h 558"/>
                      <a:gd name="T8" fmla="*/ 93 w 151"/>
                      <a:gd name="T9" fmla="*/ 201 h 558"/>
                      <a:gd name="T10" fmla="*/ 96 w 151"/>
                      <a:gd name="T11" fmla="*/ 513 h 558"/>
                      <a:gd name="T12" fmla="*/ 65 w 151"/>
                      <a:gd name="T13" fmla="*/ 657 h 558"/>
                      <a:gd name="T14" fmla="*/ 15 w 151"/>
                      <a:gd name="T15" fmla="*/ 622 h 558"/>
                      <a:gd name="T16" fmla="*/ 0 w 151"/>
                      <a:gd name="T17" fmla="*/ 381 h 558"/>
                      <a:gd name="T18" fmla="*/ 15 w 151"/>
                      <a:gd name="T19" fmla="*/ 201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endParaRPr>
                  </a:p>
                </p:txBody>
              </p:sp>
              <p:sp>
                <p:nvSpPr>
                  <p:cNvPr id="15418" name="Freeform 1040"/>
                  <p:cNvSpPr>
                    <a:spLocks/>
                  </p:cNvSpPr>
                  <p:nvPr/>
                </p:nvSpPr>
                <p:spPr bwMode="auto">
                  <a:xfrm>
                    <a:off x="1910" y="1588"/>
                    <a:ext cx="389" cy="247"/>
                  </a:xfrm>
                  <a:custGeom>
                    <a:avLst/>
                    <a:gdLst>
                      <a:gd name="T0" fmla="*/ 163 w 392"/>
                      <a:gd name="T1" fmla="*/ 49 h 253"/>
                      <a:gd name="T2" fmla="*/ 283 w 392"/>
                      <a:gd name="T3" fmla="*/ 19 h 253"/>
                      <a:gd name="T4" fmla="*/ 331 w 392"/>
                      <a:gd name="T5" fmla="*/ 7 h 253"/>
                      <a:gd name="T6" fmla="*/ 349 w 392"/>
                      <a:gd name="T7" fmla="*/ 49 h 253"/>
                      <a:gd name="T8" fmla="*/ 301 w 392"/>
                      <a:gd name="T9" fmla="*/ 99 h 253"/>
                      <a:gd name="T10" fmla="*/ 181 w 392"/>
                      <a:gd name="T11" fmla="*/ 168 h 253"/>
                      <a:gd name="T12" fmla="*/ 37 w 392"/>
                      <a:gd name="T13" fmla="*/ 185 h 253"/>
                      <a:gd name="T14" fmla="*/ 1 w 392"/>
                      <a:gd name="T15" fmla="*/ 141 h 253"/>
                      <a:gd name="T16" fmla="*/ 43 w 392"/>
                      <a:gd name="T17" fmla="*/ 87 h 253"/>
                      <a:gd name="T18" fmla="*/ 163 w 392"/>
                      <a:gd name="T19" fmla="*/ 49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endParaRPr>
                  </a:p>
                </p:txBody>
              </p:sp>
              <p:sp>
                <p:nvSpPr>
                  <p:cNvPr id="15419" name="Freeform 1041"/>
                  <p:cNvSpPr>
                    <a:spLocks/>
                  </p:cNvSpPr>
                  <p:nvPr/>
                </p:nvSpPr>
                <p:spPr bwMode="auto">
                  <a:xfrm>
                    <a:off x="2094" y="716"/>
                    <a:ext cx="233" cy="378"/>
                  </a:xfrm>
                  <a:custGeom>
                    <a:avLst/>
                    <a:gdLst>
                      <a:gd name="T0" fmla="*/ 62 w 238"/>
                      <a:gd name="T1" fmla="*/ 210 h 386"/>
                      <a:gd name="T2" fmla="*/ 23 w 238"/>
                      <a:gd name="T3" fmla="*/ 150 h 386"/>
                      <a:gd name="T4" fmla="*/ 0 w 238"/>
                      <a:gd name="T5" fmla="*/ 72 h 386"/>
                      <a:gd name="T6" fmla="*/ 23 w 238"/>
                      <a:gd name="T7" fmla="*/ 12 h 386"/>
                      <a:gd name="T8" fmla="*/ 95 w 238"/>
                      <a:gd name="T9" fmla="*/ 24 h 386"/>
                      <a:gd name="T10" fmla="*/ 140 w 238"/>
                      <a:gd name="T11" fmla="*/ 104 h 386"/>
                      <a:gd name="T12" fmla="*/ 182 w 238"/>
                      <a:gd name="T13" fmla="*/ 239 h 386"/>
                      <a:gd name="T14" fmla="*/ 158 w 238"/>
                      <a:gd name="T15" fmla="*/ 294 h 386"/>
                      <a:gd name="T16" fmla="*/ 131 w 238"/>
                      <a:gd name="T17" fmla="*/ 276 h 386"/>
                      <a:gd name="T18" fmla="*/ 62 w 238"/>
                      <a:gd name="T19" fmla="*/ 210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endParaRPr>
                  </a:p>
                </p:txBody>
              </p:sp>
            </p:grpSp>
            <p:pic>
              <p:nvPicPr>
                <p:cNvPr id="15405" name="Picture 104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06" name="Picture 1043"/>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07" name="Picture 1044"/>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08" name="Picture 1045"/>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09" name="Picture 1046"/>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10" name="Picture 1047"/>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11" name="Picture 1048"/>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12" name="Picture 1049"/>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5384" name="Group 1050"/>
              <p:cNvGrpSpPr>
                <a:grpSpLocks/>
              </p:cNvGrpSpPr>
              <p:nvPr userDrawn="1"/>
            </p:nvGrpSpPr>
            <p:grpSpPr bwMode="auto">
              <a:xfrm>
                <a:off x="4944" y="1008"/>
                <a:ext cx="522" cy="2967"/>
                <a:chOff x="4944" y="1008"/>
                <a:chExt cx="522" cy="2967"/>
              </a:xfrm>
            </p:grpSpPr>
            <p:pic>
              <p:nvPicPr>
                <p:cNvPr id="15385" name="Picture 1051"/>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86" name="Picture 105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87" name="Picture 1053"/>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88" name="Picture 1054"/>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89" name="Picture 1055"/>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0" name="Picture 1056"/>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1" name="Picture 1057"/>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2" name="Picture 1058"/>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3" name="Picture 1059"/>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4" name="Picture 1060"/>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5" name="Picture 1061"/>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6" name="Picture 106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7" name="Picture 1063"/>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8" name="Picture 1064"/>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9" name="Picture 1065"/>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00" name="Picture 1066"/>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01" name="Picture 1067"/>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02" name="Picture 1068"/>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03" name="Picture 1069"/>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15372" name="Freeform 1070"/>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endParaRPr>
            </a:p>
          </p:txBody>
        </p:sp>
        <p:sp>
          <p:nvSpPr>
            <p:cNvPr id="148527" name="Freeform 1071"/>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a:solidFill>
                  <a:srgbClr val="2F1311"/>
                </a:solidFill>
                <a:latin typeface="Tahoma" pitchFamily="22" charset="-52"/>
                <a:ea typeface="ＭＳ Ｐゴシック" charset="0"/>
              </a:endParaRPr>
            </a:p>
          </p:txBody>
        </p:sp>
        <p:sp>
          <p:nvSpPr>
            <p:cNvPr id="148528" name="Freeform 1072"/>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eaLnBrk="0" fontAlgn="base" hangingPunct="0">
                <a:spcBef>
                  <a:spcPct val="0"/>
                </a:spcBef>
                <a:spcAft>
                  <a:spcPct val="0"/>
                </a:spcAft>
                <a:defRPr/>
              </a:pPr>
              <a:endParaRPr lang="en-US">
                <a:solidFill>
                  <a:srgbClr val="2F1311"/>
                </a:solidFill>
                <a:latin typeface="Tahoma" pitchFamily="22" charset="-52"/>
                <a:ea typeface="ＭＳ Ｐゴシック" charset="0"/>
              </a:endParaRPr>
            </a:p>
          </p:txBody>
        </p:sp>
        <p:sp>
          <p:nvSpPr>
            <p:cNvPr id="15375" name="Freeform 1073"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4"/>
              <a:srcRect/>
              <a:tile tx="0" ty="0" sx="100000" sy="100000" flip="none" algn="tl"/>
            </a:blipFill>
            <a:ln>
              <a:noFill/>
            </a:ln>
            <a:extLst>
              <a:ext uri="{91240B29-F687-4f45-9708-019B960494DF}">
                <a14:hiddenLine xmlns:a14="http://schemas.microsoft.com/office/drawing/2010/main" xmlns="" w="9525" cap="flat" cmpd="sng">
                  <a:solidFill>
                    <a:srgbClr val="000000"/>
                  </a:solidFill>
                  <a:prstDash val="solid"/>
                  <a:round/>
                  <a:headEnd/>
                  <a:tailEnd/>
                </a14:hiddenLine>
              </a:ext>
            </a:extLst>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endParaRPr>
            </a:p>
          </p:txBody>
        </p:sp>
        <p:sp>
          <p:nvSpPr>
            <p:cNvPr id="15376" name="Freeform 1074"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4"/>
              <a:srcRect/>
              <a:tile tx="0" ty="0" sx="100000" sy="100000" flip="none" algn="tl"/>
            </a:blipFill>
            <a:ln>
              <a:noFill/>
            </a:ln>
            <a:extLst>
              <a:ext uri="{91240B29-F687-4f45-9708-019B960494DF}">
                <a14:hiddenLine xmlns:a14="http://schemas.microsoft.com/office/drawing/2010/main" xmlns="" w="9525" cap="flat" cmpd="sng">
                  <a:solidFill>
                    <a:srgbClr val="000000"/>
                  </a:solidFill>
                  <a:prstDash val="solid"/>
                  <a:round/>
                  <a:headEnd/>
                  <a:tailEnd/>
                </a14:hiddenLine>
              </a:ext>
            </a:extLst>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endParaRPr>
            </a:p>
          </p:txBody>
        </p:sp>
        <p:sp>
          <p:nvSpPr>
            <p:cNvPr id="15377" name="Freeform 1075"/>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endParaRPr>
            </a:p>
          </p:txBody>
        </p:sp>
        <p:sp>
          <p:nvSpPr>
            <p:cNvPr id="15378" name="Freeform 1076"/>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endParaRPr>
            </a:p>
          </p:txBody>
        </p:sp>
        <p:sp>
          <p:nvSpPr>
            <p:cNvPr id="148533" name="Freeform 1077"/>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eaLnBrk="0" fontAlgn="base" hangingPunct="0">
                <a:spcBef>
                  <a:spcPct val="0"/>
                </a:spcBef>
                <a:spcAft>
                  <a:spcPct val="0"/>
                </a:spcAft>
                <a:defRPr/>
              </a:pPr>
              <a:endParaRPr lang="en-US">
                <a:solidFill>
                  <a:srgbClr val="2F1311"/>
                </a:solidFill>
                <a:latin typeface="Tahoma" pitchFamily="22" charset="-52"/>
                <a:ea typeface="ＭＳ Ｐゴシック" charset="0"/>
              </a:endParaRPr>
            </a:p>
          </p:txBody>
        </p:sp>
        <p:sp>
          <p:nvSpPr>
            <p:cNvPr id="15380" name="Rectangle 1078"/>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fontAlgn="base">
                <a:spcBef>
                  <a:spcPct val="0"/>
                </a:spcBef>
                <a:spcAft>
                  <a:spcPct val="0"/>
                </a:spcAft>
              </a:pPr>
              <a:endParaRPr kumimoji="1" lang="en-US">
                <a:solidFill>
                  <a:srgbClr val="2F1311"/>
                </a:solidFill>
                <a:ea typeface="ＭＳ Ｐゴシック" charset="0"/>
              </a:endParaRPr>
            </a:p>
          </p:txBody>
        </p:sp>
        <p:sp>
          <p:nvSpPr>
            <p:cNvPr id="148535" name="Freeform 1079"/>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a:solidFill>
                  <a:srgbClr val="2F1311"/>
                </a:solidFill>
                <a:latin typeface="Tahoma" pitchFamily="22" charset="-52"/>
                <a:ea typeface="ＭＳ Ｐゴシック" charset="0"/>
              </a:endParaRPr>
            </a:p>
          </p:txBody>
        </p:sp>
        <p:sp>
          <p:nvSpPr>
            <p:cNvPr id="15382" name="AutoShape 1080"/>
            <p:cNvSpPr>
              <a:spLocks noChangeArrowheads="1"/>
            </p:cNvSpPr>
            <p:nvPr/>
          </p:nvSpPr>
          <p:spPr bwMode="hidden">
            <a:xfrm rot="5400000">
              <a:off x="2724" y="2089"/>
              <a:ext cx="4320" cy="14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vert="eaVert" wrap="none" anchor="ctr"/>
            <a:lstStyle/>
            <a:p>
              <a:pPr eaLnBrk="0" fontAlgn="base" hangingPunct="0">
                <a:spcBef>
                  <a:spcPct val="0"/>
                </a:spcBef>
                <a:spcAft>
                  <a:spcPct val="0"/>
                </a:spcAft>
              </a:pPr>
              <a:endParaRPr lang="en-US">
                <a:solidFill>
                  <a:srgbClr val="2F1311"/>
                </a:solidFill>
                <a:latin typeface="Tahoma" charset="0"/>
                <a:ea typeface="ＭＳ Ｐゴシック" charset="0"/>
              </a:endParaRPr>
            </a:p>
          </p:txBody>
        </p:sp>
      </p:grpSp>
      <p:sp>
        <p:nvSpPr>
          <p:cNvPr id="15363" name="Rectangle 1081"/>
          <p:cNvSpPr>
            <a:spLocks noGrp="1" noChangeArrowheads="1"/>
          </p:cNvSpPr>
          <p:nvPr>
            <p:ph type="title"/>
          </p:nvPr>
        </p:nvSpPr>
        <p:spPr bwMode="auto">
          <a:xfrm>
            <a:off x="219076" y="227013"/>
            <a:ext cx="747712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5364" name="Rectangle 1082"/>
          <p:cNvSpPr>
            <a:spLocks noGrp="1" noChangeArrowheads="1"/>
          </p:cNvSpPr>
          <p:nvPr>
            <p:ph type="body" idx="1"/>
          </p:nvPr>
        </p:nvSpPr>
        <p:spPr bwMode="auto">
          <a:xfrm>
            <a:off x="263525" y="1598620"/>
            <a:ext cx="7386638" cy="449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539" name="Rectangle 1083"/>
          <p:cNvSpPr>
            <a:spLocks noGrp="1" noChangeArrowheads="1"/>
          </p:cNvSpPr>
          <p:nvPr>
            <p:ph type="dt" sz="half" idx="2"/>
          </p:nvPr>
        </p:nvSpPr>
        <p:spPr bwMode="auto">
          <a:xfrm>
            <a:off x="301625" y="6242051"/>
            <a:ext cx="1782763" cy="474663"/>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000">
                <a:solidFill>
                  <a:srgbClr val="2F1311"/>
                </a:solidFill>
                <a:latin typeface="+mn-lt"/>
                <a:ea typeface="+mn-ea"/>
                <a:cs typeface="+mn-cs"/>
              </a:defRPr>
            </a:lvl1pPr>
          </a:lstStyle>
          <a:p>
            <a:pPr fontAlgn="base">
              <a:spcBef>
                <a:spcPct val="0"/>
              </a:spcBef>
              <a:spcAft>
                <a:spcPct val="0"/>
              </a:spcAft>
              <a:defRPr/>
            </a:pPr>
            <a:endParaRPr lang="en-US"/>
          </a:p>
        </p:txBody>
      </p:sp>
      <p:sp>
        <p:nvSpPr>
          <p:cNvPr id="148540" name="Rectangle 1084"/>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000">
                <a:solidFill>
                  <a:srgbClr val="2F1311"/>
                </a:solidFill>
                <a:latin typeface="+mn-lt"/>
                <a:ea typeface="+mn-ea"/>
                <a:cs typeface="+mn-cs"/>
              </a:defRPr>
            </a:lvl1pPr>
          </a:lstStyle>
          <a:p>
            <a:pPr fontAlgn="base">
              <a:spcBef>
                <a:spcPct val="0"/>
              </a:spcBef>
              <a:spcAft>
                <a:spcPct val="0"/>
              </a:spcAft>
              <a:defRPr/>
            </a:pPr>
            <a:endParaRPr lang="en-US"/>
          </a:p>
        </p:txBody>
      </p:sp>
      <p:sp>
        <p:nvSpPr>
          <p:cNvPr id="148541" name="Rectangle 1085"/>
          <p:cNvSpPr>
            <a:spLocks noGrp="1" noChangeArrowheads="1"/>
          </p:cNvSpPr>
          <p:nvPr>
            <p:ph type="sldNum" sz="quarter" idx="4"/>
          </p:nvPr>
        </p:nvSpPr>
        <p:spPr bwMode="auto">
          <a:xfrm>
            <a:off x="5867407" y="6248400"/>
            <a:ext cx="1755775" cy="474663"/>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000">
                <a:solidFill>
                  <a:srgbClr val="2F1311"/>
                </a:solidFill>
                <a:latin typeface="Arial" charset="0"/>
              </a:defRPr>
            </a:lvl1pPr>
          </a:lstStyle>
          <a:p>
            <a:pPr fontAlgn="base">
              <a:spcBef>
                <a:spcPct val="0"/>
              </a:spcBef>
              <a:spcAft>
                <a:spcPct val="0"/>
              </a:spcAft>
              <a:defRPr/>
            </a:pPr>
            <a:fld id="{65951808-EB91-4044-B786-B925D7AECD03}"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2110963374"/>
      </p:ext>
    </p:extLst>
  </p:cSld>
  <p:clrMap bg1="lt1" tx1="dk1" bg2="lt2" tx2="dk2" accent1="accent1" accent2="accent2" accent3="accent3" accent4="accent4" accent5="accent5" accent6="accent6" hlink="hlink" folHlink="folHlink"/>
  <p:sldLayoutIdLst>
    <p:sldLayoutId id="2147484036" r:id="rId1"/>
  </p:sldLayoutIdLst>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5pPr>
      <a:lvl6pPr marL="457042" algn="l" rtl="0" fontAlgn="base">
        <a:spcBef>
          <a:spcPct val="0"/>
        </a:spcBef>
        <a:spcAft>
          <a:spcPct val="0"/>
        </a:spcAft>
        <a:defRPr sz="4000">
          <a:solidFill>
            <a:schemeClr val="tx2"/>
          </a:solidFill>
          <a:latin typeface="Arial" pitchFamily="22" charset="0"/>
        </a:defRPr>
      </a:lvl6pPr>
      <a:lvl7pPr marL="914085" algn="l" rtl="0" fontAlgn="base">
        <a:spcBef>
          <a:spcPct val="0"/>
        </a:spcBef>
        <a:spcAft>
          <a:spcPct val="0"/>
        </a:spcAft>
        <a:defRPr sz="4000">
          <a:solidFill>
            <a:schemeClr val="tx2"/>
          </a:solidFill>
          <a:latin typeface="Arial" pitchFamily="22" charset="0"/>
        </a:defRPr>
      </a:lvl7pPr>
      <a:lvl8pPr marL="1371124" algn="l" rtl="0" fontAlgn="base">
        <a:spcBef>
          <a:spcPct val="0"/>
        </a:spcBef>
        <a:spcAft>
          <a:spcPct val="0"/>
        </a:spcAft>
        <a:defRPr sz="4000">
          <a:solidFill>
            <a:schemeClr val="tx2"/>
          </a:solidFill>
          <a:latin typeface="Arial" pitchFamily="22" charset="0"/>
        </a:defRPr>
      </a:lvl8pPr>
      <a:lvl9pPr marL="1828170" algn="l" rtl="0" fontAlgn="base">
        <a:spcBef>
          <a:spcPct val="0"/>
        </a:spcBef>
        <a:spcAft>
          <a:spcPct val="0"/>
        </a:spcAft>
        <a:defRPr sz="4000">
          <a:solidFill>
            <a:schemeClr val="tx2"/>
          </a:solidFill>
          <a:latin typeface="Arial" pitchFamily="22" charset="0"/>
        </a:defRPr>
      </a:lvl9pPr>
    </p:titleStyle>
    <p:bodyStyle>
      <a:lvl1pPr marL="342781" indent="-342781" algn="l" rtl="0" eaLnBrk="0" fontAlgn="base" hangingPunct="0">
        <a:spcBef>
          <a:spcPct val="20000"/>
        </a:spcBef>
        <a:spcAft>
          <a:spcPct val="0"/>
        </a:spcAft>
        <a:buBlip>
          <a:blip r:embed="rId5"/>
        </a:buBlip>
        <a:defRPr sz="3200">
          <a:solidFill>
            <a:schemeClr val="tx1"/>
          </a:solidFill>
          <a:latin typeface="+mn-lt"/>
          <a:ea typeface="ＭＳ Ｐゴシック" pitchFamily="-105" charset="-128"/>
          <a:cs typeface="ＭＳ Ｐゴシック" pitchFamily="-105" charset="-128"/>
        </a:defRPr>
      </a:lvl1pPr>
      <a:lvl2pPr marL="742691" indent="-285652" algn="l" rtl="0" eaLnBrk="0" fontAlgn="base" hangingPunct="0">
        <a:spcBef>
          <a:spcPct val="20000"/>
        </a:spcBef>
        <a:spcAft>
          <a:spcPct val="0"/>
        </a:spcAft>
        <a:buSzPct val="80000"/>
        <a:buBlip>
          <a:blip r:embed="rId6"/>
        </a:buBlip>
        <a:defRPr sz="2800">
          <a:solidFill>
            <a:schemeClr val="tx1"/>
          </a:solidFill>
          <a:latin typeface="+mn-lt"/>
          <a:ea typeface="ＭＳ Ｐゴシック" pitchFamily="22" charset="-128"/>
        </a:defRPr>
      </a:lvl2pPr>
      <a:lvl3pPr marL="1142602" indent="-228522" algn="l" rtl="0" eaLnBrk="0" fontAlgn="base" hangingPunct="0">
        <a:spcBef>
          <a:spcPct val="20000"/>
        </a:spcBef>
        <a:spcAft>
          <a:spcPct val="0"/>
        </a:spcAft>
        <a:buSzPct val="70000"/>
        <a:buBlip>
          <a:blip r:embed="rId7"/>
        </a:buBlip>
        <a:defRPr sz="2400">
          <a:solidFill>
            <a:schemeClr val="tx1"/>
          </a:solidFill>
          <a:latin typeface="+mn-lt"/>
          <a:ea typeface="ＭＳ Ｐゴシック" charset="0"/>
          <a:cs typeface="Geneva" charset="-128"/>
        </a:defRPr>
      </a:lvl3pPr>
      <a:lvl4pPr marL="1599645" indent="-228522"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6686" indent="-228522"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3726" indent="-228522" algn="l" rtl="0" fontAlgn="base">
        <a:spcBef>
          <a:spcPct val="20000"/>
        </a:spcBef>
        <a:spcAft>
          <a:spcPct val="0"/>
        </a:spcAft>
        <a:buChar char="»"/>
        <a:defRPr sz="2000">
          <a:solidFill>
            <a:schemeClr val="tx1"/>
          </a:solidFill>
          <a:latin typeface="+mn-lt"/>
          <a:ea typeface="ＭＳ Ｐゴシック" pitchFamily="22" charset="-128"/>
        </a:defRPr>
      </a:lvl6pPr>
      <a:lvl7pPr marL="2970770" indent="-228522" algn="l" rtl="0" fontAlgn="base">
        <a:spcBef>
          <a:spcPct val="20000"/>
        </a:spcBef>
        <a:spcAft>
          <a:spcPct val="0"/>
        </a:spcAft>
        <a:buChar char="»"/>
        <a:defRPr sz="2000">
          <a:solidFill>
            <a:schemeClr val="tx1"/>
          </a:solidFill>
          <a:latin typeface="+mn-lt"/>
          <a:ea typeface="ＭＳ Ｐゴシック" pitchFamily="22" charset="-128"/>
        </a:defRPr>
      </a:lvl7pPr>
      <a:lvl8pPr marL="3427810" indent="-228522" algn="l" rtl="0" fontAlgn="base">
        <a:spcBef>
          <a:spcPct val="20000"/>
        </a:spcBef>
        <a:spcAft>
          <a:spcPct val="0"/>
        </a:spcAft>
        <a:buChar char="»"/>
        <a:defRPr sz="2000">
          <a:solidFill>
            <a:schemeClr val="tx1"/>
          </a:solidFill>
          <a:latin typeface="+mn-lt"/>
          <a:ea typeface="ＭＳ Ｐゴシック" pitchFamily="22" charset="-128"/>
        </a:defRPr>
      </a:lvl8pPr>
      <a:lvl9pPr marL="3884852" indent="-228522" algn="l" rtl="0" fontAlgn="base">
        <a:spcBef>
          <a:spcPct val="20000"/>
        </a:spcBef>
        <a:spcAft>
          <a:spcPct val="0"/>
        </a:spcAft>
        <a:buChar char="»"/>
        <a:defRPr sz="2000">
          <a:solidFill>
            <a:schemeClr val="tx1"/>
          </a:solidFill>
          <a:latin typeface="+mn-lt"/>
          <a:ea typeface="ＭＳ Ｐゴシック" pitchFamily="22"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defRPr sz="1400">
                <a:solidFill>
                  <a:srgbClr val="000000"/>
                </a:solidFill>
                <a:latin typeface="Arial" charset="0"/>
                <a:ea typeface="ヒラギノ角ゴ Pro W3" pitchFamily="80" charset="-128"/>
                <a:cs typeface="+mn-cs"/>
              </a:defRPr>
            </a:lvl1pPr>
          </a:lstStyle>
          <a:p>
            <a:pPr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ctr">
              <a:defRPr sz="1400">
                <a:solidFill>
                  <a:srgbClr val="000000"/>
                </a:solidFill>
                <a:latin typeface="Arial" charset="0"/>
                <a:ea typeface="ヒラギノ角ゴ Pro W3" pitchFamily="80" charset="-128"/>
                <a:cs typeface="+mn-cs"/>
              </a:defRPr>
            </a:lvl1pPr>
          </a:lstStyle>
          <a:p>
            <a:pPr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r">
              <a:defRPr sz="1400">
                <a:solidFill>
                  <a:srgbClr val="000000"/>
                </a:solidFill>
                <a:latin typeface="Arial" charset="0"/>
                <a:ea typeface="ヒラギノ角ゴ Pro W3" charset="0"/>
                <a:cs typeface="ヒラギノ角ゴ Pro W3" charset="0"/>
              </a:defRPr>
            </a:lvl1pPr>
          </a:lstStyle>
          <a:p>
            <a:pPr eaLnBrk="0" fontAlgn="base" hangingPunct="0">
              <a:spcBef>
                <a:spcPct val="0"/>
              </a:spcBef>
              <a:spcAft>
                <a:spcPct val="0"/>
              </a:spcAft>
              <a:defRPr/>
            </a:pPr>
            <a:fld id="{51B45374-AB17-4943-96DB-A6A9993F23F0}" type="slidenum">
              <a:rPr lang="en-US"/>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631319648"/>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 id="2147484047" r:id="rId10"/>
    <p:sldLayoutId id="2147484048" r:id="rId1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0"/>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5pPr>
      <a:lvl6pPr marL="457042" algn="ctr" rtl="0" fontAlgn="base">
        <a:spcBef>
          <a:spcPct val="0"/>
        </a:spcBef>
        <a:spcAft>
          <a:spcPct val="0"/>
        </a:spcAft>
        <a:defRPr sz="4400">
          <a:solidFill>
            <a:schemeClr val="tx2"/>
          </a:solidFill>
          <a:latin typeface="Arial" charset="0"/>
          <a:ea typeface="ヒラギノ角ゴ Pro W3" pitchFamily="80" charset="-128"/>
        </a:defRPr>
      </a:lvl6pPr>
      <a:lvl7pPr marL="914085" algn="ctr" rtl="0" fontAlgn="base">
        <a:spcBef>
          <a:spcPct val="0"/>
        </a:spcBef>
        <a:spcAft>
          <a:spcPct val="0"/>
        </a:spcAft>
        <a:defRPr sz="4400">
          <a:solidFill>
            <a:schemeClr val="tx2"/>
          </a:solidFill>
          <a:latin typeface="Arial" charset="0"/>
          <a:ea typeface="ヒラギノ角ゴ Pro W3" pitchFamily="80" charset="-128"/>
        </a:defRPr>
      </a:lvl7pPr>
      <a:lvl8pPr marL="1371124" algn="ctr" rtl="0" fontAlgn="base">
        <a:spcBef>
          <a:spcPct val="0"/>
        </a:spcBef>
        <a:spcAft>
          <a:spcPct val="0"/>
        </a:spcAft>
        <a:defRPr sz="4400">
          <a:solidFill>
            <a:schemeClr val="tx2"/>
          </a:solidFill>
          <a:latin typeface="Arial" charset="0"/>
          <a:ea typeface="ヒラギノ角ゴ Pro W3" pitchFamily="80" charset="-128"/>
        </a:defRPr>
      </a:lvl8pPr>
      <a:lvl9pPr marL="182817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ヒラギノ角ゴ Pro W3" charset="0"/>
        </a:defRPr>
      </a:lvl1pPr>
      <a:lvl2pPr marL="742691" indent="-285652" algn="l" rtl="0" eaLnBrk="0" fontAlgn="base" hangingPunct="0">
        <a:spcBef>
          <a:spcPct val="20000"/>
        </a:spcBef>
        <a:spcAft>
          <a:spcPct val="0"/>
        </a:spcAft>
        <a:buChar char="–"/>
        <a:defRPr sz="2800">
          <a:solidFill>
            <a:schemeClr val="tx1"/>
          </a:solidFill>
          <a:latin typeface="+mn-lt"/>
          <a:ea typeface="+mn-ea"/>
          <a:cs typeface="ヒラギノ角ゴ Pro W3" charset="0"/>
        </a:defRPr>
      </a:lvl2pPr>
      <a:lvl3pPr marL="1142602" indent="-228522" algn="l" rtl="0" eaLnBrk="0" fontAlgn="base" hangingPunct="0">
        <a:spcBef>
          <a:spcPct val="20000"/>
        </a:spcBef>
        <a:spcAft>
          <a:spcPct val="0"/>
        </a:spcAft>
        <a:buChar char="•"/>
        <a:defRPr sz="2400">
          <a:solidFill>
            <a:schemeClr val="tx1"/>
          </a:solidFill>
          <a:latin typeface="+mn-lt"/>
          <a:ea typeface="+mn-ea"/>
          <a:cs typeface="ヒラギノ角ゴ Pro W3" charset="0"/>
        </a:defRPr>
      </a:lvl3pPr>
      <a:lvl4pPr marL="1599645" indent="-228522" algn="l" rtl="0" eaLnBrk="0" fontAlgn="base" hangingPunct="0">
        <a:spcBef>
          <a:spcPct val="20000"/>
        </a:spcBef>
        <a:spcAft>
          <a:spcPct val="0"/>
        </a:spcAft>
        <a:buChar char="–"/>
        <a:defRPr sz="2000">
          <a:solidFill>
            <a:schemeClr val="tx1"/>
          </a:solidFill>
          <a:latin typeface="+mn-lt"/>
          <a:ea typeface="+mn-ea"/>
          <a:cs typeface="ヒラギノ角ゴ Pro W3" charset="0"/>
        </a:defRPr>
      </a:lvl4pPr>
      <a:lvl5pPr marL="2056686" indent="-228522" algn="l" rtl="0" eaLnBrk="0" fontAlgn="base" hangingPunct="0">
        <a:spcBef>
          <a:spcPct val="20000"/>
        </a:spcBef>
        <a:spcAft>
          <a:spcPct val="0"/>
        </a:spcAft>
        <a:buChar char="»"/>
        <a:defRPr sz="2000">
          <a:solidFill>
            <a:schemeClr val="tx1"/>
          </a:solidFill>
          <a:latin typeface="+mn-lt"/>
          <a:ea typeface="+mn-ea"/>
          <a:cs typeface="ヒラギノ角ゴ Pro W3" charset="0"/>
        </a:defRPr>
      </a:lvl5pPr>
      <a:lvl6pPr marL="2513726" indent="-228522" algn="l" rtl="0" fontAlgn="base">
        <a:spcBef>
          <a:spcPct val="20000"/>
        </a:spcBef>
        <a:spcAft>
          <a:spcPct val="0"/>
        </a:spcAft>
        <a:buChar char="»"/>
        <a:defRPr sz="2000">
          <a:solidFill>
            <a:schemeClr val="tx1"/>
          </a:solidFill>
          <a:latin typeface="+mn-lt"/>
          <a:ea typeface="+mn-ea"/>
        </a:defRPr>
      </a:lvl6pPr>
      <a:lvl7pPr marL="2970770" indent="-228522" algn="l" rtl="0" fontAlgn="base">
        <a:spcBef>
          <a:spcPct val="20000"/>
        </a:spcBef>
        <a:spcAft>
          <a:spcPct val="0"/>
        </a:spcAft>
        <a:buChar char="»"/>
        <a:defRPr sz="2000">
          <a:solidFill>
            <a:schemeClr val="tx1"/>
          </a:solidFill>
          <a:latin typeface="+mn-lt"/>
          <a:ea typeface="+mn-ea"/>
        </a:defRPr>
      </a:lvl7pPr>
      <a:lvl8pPr marL="3427810" indent="-228522" algn="l" rtl="0" fontAlgn="base">
        <a:spcBef>
          <a:spcPct val="20000"/>
        </a:spcBef>
        <a:spcAft>
          <a:spcPct val="0"/>
        </a:spcAft>
        <a:buChar char="»"/>
        <a:defRPr sz="2000">
          <a:solidFill>
            <a:schemeClr val="tx1"/>
          </a:solidFill>
          <a:latin typeface="+mn-lt"/>
          <a:ea typeface="+mn-ea"/>
        </a:defRPr>
      </a:lvl8pPr>
      <a:lvl9pPr marL="3884852" indent="-22852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74754" name="Group 2"/>
          <p:cNvGrpSpPr>
            <a:grpSpLocks/>
          </p:cNvGrpSpPr>
          <p:nvPr/>
        </p:nvGrpSpPr>
        <p:grpSpPr bwMode="auto">
          <a:xfrm>
            <a:off x="0" y="0"/>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CC"/>
                </a:solidFill>
              </a:endParaRPr>
            </a:p>
          </p:txBody>
        </p:sp>
        <p:sp>
          <p:nvSpPr>
            <p:cNvPr id="3076"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eaLnBrk="0" fontAlgn="base" hangingPunct="0">
                <a:spcBef>
                  <a:spcPct val="0"/>
                </a:spcBef>
                <a:spcAft>
                  <a:spcPct val="0"/>
                </a:spcAft>
                <a:defRPr/>
              </a:pPr>
              <a:endParaRPr lang="en-US" sz="2400">
                <a:solidFill>
                  <a:srgbClr val="FFFFCC"/>
                </a:solidFill>
                <a:latin typeface="Arial" charset="0"/>
                <a:cs typeface="ＭＳ Ｐゴシック" charset="0"/>
              </a:endParaRPr>
            </a:p>
          </p:txBody>
        </p:sp>
        <p:sp>
          <p:nvSpPr>
            <p:cNvPr id="3077"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3078"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eaLnBrk="0" fontAlgn="base" hangingPunct="0">
                <a:spcBef>
                  <a:spcPct val="0"/>
                </a:spcBef>
                <a:spcAft>
                  <a:spcPct val="0"/>
                </a:spcAft>
                <a:defRPr/>
              </a:pPr>
              <a:endParaRPr lang="en-US" sz="2400">
                <a:solidFill>
                  <a:srgbClr val="FFFFCC"/>
                </a:solidFill>
                <a:latin typeface="Arial" charset="0"/>
                <a:cs typeface="ＭＳ Ｐゴシック" charset="0"/>
              </a:endParaRPr>
            </a:p>
          </p:txBody>
        </p:sp>
        <p:sp>
          <p:nvSpPr>
            <p:cNvPr id="3079"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3080"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eaLnBrk="0" fontAlgn="base" hangingPunct="0">
                <a:spcBef>
                  <a:spcPct val="0"/>
                </a:spcBef>
                <a:spcAft>
                  <a:spcPct val="0"/>
                </a:spcAft>
                <a:defRPr/>
              </a:pPr>
              <a:endParaRPr lang="en-US" sz="2400">
                <a:solidFill>
                  <a:srgbClr val="FFFFCC"/>
                </a:solidFill>
                <a:latin typeface="Arial" charset="0"/>
                <a:cs typeface="ＭＳ Ｐゴシック" charset="0"/>
              </a:endParaRPr>
            </a:p>
          </p:txBody>
        </p:sp>
        <p:sp>
          <p:nvSpPr>
            <p:cNvPr id="3081"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3082" name="Freeform 10"/>
            <p:cNvSpPr>
              <a:spLocks/>
            </p:cNvSpPr>
            <p:nvPr/>
          </p:nvSpPr>
          <p:spPr bwMode="invGray">
            <a:xfrm>
              <a:off x="0" y="2238"/>
              <a:ext cx="3929" cy="2120"/>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eaLnBrk="0" fontAlgn="base" hangingPunct="0">
                <a:spcBef>
                  <a:spcPct val="0"/>
                </a:spcBef>
                <a:spcAft>
                  <a:spcPct val="0"/>
                </a:spcAft>
              </a:pPr>
              <a:endParaRPr lang="en-GB" sz="2400">
                <a:solidFill>
                  <a:srgbClr val="FFFFCC"/>
                </a:solidFill>
                <a:latin typeface="Arial" pitchFamily="34" charset="0"/>
              </a:endParaRPr>
            </a:p>
          </p:txBody>
        </p:sp>
      </p:grpSp>
      <p:sp>
        <p:nvSpPr>
          <p:cNvPr id="7475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spcBef>
                <a:spcPct val="50000"/>
              </a:spcBef>
              <a:defRPr sz="1400">
                <a:latin typeface="Times New Roman" pitchFamily="18" charset="0"/>
                <a:ea typeface="SimSun" pitchFamily="2" charset="-122"/>
              </a:defRPr>
            </a:lvl1pPr>
          </a:lstStyle>
          <a:p>
            <a:pPr fontAlgn="base">
              <a:spcAft>
                <a:spcPct val="0"/>
              </a:spcAft>
            </a:pPr>
            <a:endParaRPr lang="en-US" altLang="zh-CN">
              <a:solidFill>
                <a:srgbClr val="FFFFCC"/>
              </a:solidFill>
            </a:endParaRPr>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spcBef>
                <a:spcPct val="50000"/>
              </a:spcBef>
              <a:defRPr sz="1400">
                <a:latin typeface="Times New Roman" pitchFamily="18" charset="0"/>
                <a:ea typeface="SimSun" pitchFamily="2" charset="-122"/>
              </a:defRPr>
            </a:lvl1pPr>
          </a:lstStyle>
          <a:p>
            <a:pPr fontAlgn="base">
              <a:spcAft>
                <a:spcPct val="0"/>
              </a:spcAft>
            </a:pPr>
            <a:endParaRPr lang="en-US" altLang="zh-CN">
              <a:solidFill>
                <a:srgbClr val="FFFFCC"/>
              </a:solidFill>
            </a:endParaRPr>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spcBef>
                <a:spcPct val="50000"/>
              </a:spcBef>
              <a:defRPr sz="1400">
                <a:latin typeface="Times New Roman" pitchFamily="18" charset="0"/>
                <a:ea typeface="SimSun" pitchFamily="2" charset="-122"/>
              </a:defRPr>
            </a:lvl1pPr>
          </a:lstStyle>
          <a:p>
            <a:pPr fontAlgn="base">
              <a:spcAft>
                <a:spcPct val="0"/>
              </a:spcAft>
            </a:pPr>
            <a:fld id="{6F2483EF-FE2C-4E4A-8B2D-073E48A96E40}" type="slidenum">
              <a:rPr lang="en-US" altLang="zh-CN">
                <a:solidFill>
                  <a:srgbClr val="FFFFCC"/>
                </a:solidFill>
              </a:rPr>
              <a:pPr fontAlgn="base">
                <a:spcAft>
                  <a:spcPct val="0"/>
                </a:spcAft>
              </a:pPr>
              <a:t>‹#›</a:t>
            </a:fld>
            <a:endParaRPr lang="en-US" altLang="zh-CN">
              <a:solidFill>
                <a:srgbClr val="FFFFCC"/>
              </a:solidFill>
            </a:endParaRPr>
          </a:p>
        </p:txBody>
      </p:sp>
      <p:sp>
        <p:nvSpPr>
          <p:cNvPr id="3087"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extLst>
      <p:ext uri="{BB962C8B-B14F-4D97-AF65-F5344CB8AC3E}">
        <p14:creationId xmlns:p14="http://schemas.microsoft.com/office/powerpoint/2010/main" val="3680228748"/>
      </p:ext>
    </p:extLst>
  </p:cSld>
  <p:clrMap bg1="dk2" tx1="lt1" bg2="dk1"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fontAlgn="base">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z="2400">
                <a:solidFill>
                  <a:srgbClr val="FFFFFF"/>
                </a:solidFill>
                <a:latin typeface="Arial" charset="0"/>
                <a:ea typeface="ＭＳ Ｐゴシック"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fontAlgn="base">
              <a:spcBef>
                <a:spcPct val="0"/>
              </a:spcBef>
              <a:spcAft>
                <a:spcPct val="0"/>
              </a:spcAft>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fontAlgn="base">
              <a:spcBef>
                <a:spcPct val="0"/>
              </a:spcBef>
              <a:spcAft>
                <a:spcPct val="0"/>
              </a:spcAft>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eaLnBrk="1" hangingPunct="1">
              <a:defRPr sz="1400">
                <a:solidFill>
                  <a:srgbClr val="FFFFFF"/>
                </a:solidFill>
                <a:latin typeface="Times New Roman" charset="0"/>
              </a:defRPr>
            </a:lvl1pPr>
          </a:lstStyle>
          <a:p>
            <a:pPr fontAlgn="base">
              <a:spcBef>
                <a:spcPct val="0"/>
              </a:spcBef>
              <a:spcAft>
                <a:spcPct val="0"/>
              </a:spcAft>
              <a:defRPr/>
            </a:pPr>
            <a:fld id="{E6A1BD09-D8B1-0649-ADFB-F8FE5DE36C7F}"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9591748"/>
      </p:ext>
    </p:extLst>
  </p:cSld>
  <p:clrMap bg1="dk2" tx1="lt1" bg2="dk1" tx2="lt2" accent1="accent1" accent2="accent2" accent3="accent3" accent4="accent4" accent5="accent5" accent6="accent6" hlink="hlink" folHlink="folHlink"/>
  <p:sldLayoutIdLst>
    <p:sldLayoutId id="2147484050" r:id="rId1"/>
    <p:sldLayoutId id="2147484051" r:id="rId2"/>
    <p:sldLayoutId id="2147484052" r:id="rId3"/>
    <p:sldLayoutId id="2147484053" r:id="rId4"/>
    <p:sldLayoutId id="2147484054" r:id="rId5"/>
    <p:sldLayoutId id="2147484055" r:id="rId6"/>
    <p:sldLayoutId id="2147484056" r:id="rId7"/>
    <p:sldLayoutId id="2147484057" r:id="rId8"/>
    <p:sldLayoutId id="2147484058" r:id="rId9"/>
    <p:sldLayoutId id="2147484059" r:id="rId10"/>
    <p:sldLayoutId id="2147484060" r:id="rId11"/>
    <p:sldLayoutId id="2147484061"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08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12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1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81" indent="-342781"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691" indent="-28565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602" indent="-228522"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645" indent="-228522"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6686" indent="-228522"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3726"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77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81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852"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fontAlgn="base">
              <a:spcBef>
                <a:spcPct val="0"/>
              </a:spcBef>
              <a:spcAft>
                <a:spcPct val="0"/>
              </a:spcAft>
              <a:defRPr/>
            </a:pPr>
            <a:fld id="{61F442D0-A11F-2640-8129-5D1BEF7A3C1E}"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853941463"/>
      </p:ext>
    </p:extLst>
  </p:cSld>
  <p:clrMap bg1="dk2" tx1="lt1" bg2="dk1" tx2="lt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40DB43A0-EC8F-0B4A-ACD4-6B792E57F4DC}" type="slidenum">
              <a:rPr lang="en-US">
                <a:solidFill>
                  <a:srgbClr val="000000"/>
                </a:solidFill>
                <a:ea typeface="ＭＳ Ｐゴシック" charset="0"/>
              </a:rPr>
              <a:pPr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1554854898"/>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 id="2147484086"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40DB43A0-EC8F-0B4A-ACD4-6B792E57F4DC}" type="slidenum">
              <a:rPr lang="en-US">
                <a:solidFill>
                  <a:srgbClr val="000000"/>
                </a:solidFill>
                <a:ea typeface="ＭＳ Ｐゴシック" charset="0"/>
              </a:rPr>
              <a:pPr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756332661"/>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 id="2147484099"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7/18/24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3655219335"/>
      </p:ext>
    </p:extLst>
  </p:cSld>
  <p:clrMap bg1="lt1" tx1="dk1" bg2="lt2" tx2="dk2" accent1="accent1" accent2="accent2" accent3="accent3" accent4="accent4" accent5="accent5" accent6="accent6" hlink="hlink" folHlink="folHlink"/>
  <p:sldLayoutIdLst>
    <p:sldLayoutId id="2147484101" r:id="rId1"/>
    <p:sldLayoutId id="2147484102" r:id="rId2"/>
    <p:sldLayoutId id="2147484103" r:id="rId3"/>
    <p:sldLayoutId id="2147484104" r:id="rId4"/>
    <p:sldLayoutId id="2147484105" r:id="rId5"/>
    <p:sldLayoutId id="2147484106" r:id="rId6"/>
    <p:sldLayoutId id="2147484107" r:id="rId7"/>
    <p:sldLayoutId id="2147484108" r:id="rId8"/>
    <p:sldLayoutId id="2147484109" r:id="rId9"/>
    <p:sldLayoutId id="2147484110" r:id="rId10"/>
    <p:sldLayoutId id="2147484111" r:id="rId11"/>
  </p:sldLayoutIdLst>
  <p:txStyles>
    <p:titleStyle>
      <a:lvl1pPr algn="ctr" defTabSz="45702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2654" indent="-285638" algn="l" defTabSz="457020"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2545" indent="-228510" algn="l" defTabSz="457020"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9566"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6584"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1" hangingPunct="1">
              <a:defRPr sz="1400"/>
            </a:lvl1pPr>
          </a:lstStyle>
          <a:p>
            <a:pPr fontAlgn="base">
              <a:spcBef>
                <a:spcPct val="0"/>
              </a:spcBef>
              <a:spcAft>
                <a:spcPct val="0"/>
              </a:spcAft>
              <a:defRPr/>
            </a:pPr>
            <a:fld id="{A0981002-86FE-214D-8B30-F269491C0431}" type="slidenum">
              <a:rPr lang="en-US">
                <a:solidFill>
                  <a:srgbClr val="000000"/>
                </a:solidFill>
                <a:ea typeface="ＭＳ Ｐゴシック" charset="0"/>
              </a:rPr>
              <a:pPr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4293322631"/>
      </p:ext>
    </p:extLst>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Arial" charset="0"/>
        </a:defRPr>
      </a:lvl6pPr>
      <a:lvl7pPr marL="912690" algn="ctr" rtl="0" fontAlgn="base">
        <a:spcBef>
          <a:spcPct val="0"/>
        </a:spcBef>
        <a:spcAft>
          <a:spcPct val="0"/>
        </a:spcAft>
        <a:defRPr sz="4400">
          <a:solidFill>
            <a:schemeClr val="tx2"/>
          </a:solidFill>
          <a:latin typeface="Arial" charset="0"/>
        </a:defRPr>
      </a:lvl7pPr>
      <a:lvl8pPr marL="1369016" algn="ctr" rtl="0" fontAlgn="base">
        <a:spcBef>
          <a:spcPct val="0"/>
        </a:spcBef>
        <a:spcAft>
          <a:spcPct val="0"/>
        </a:spcAft>
        <a:defRPr sz="4400">
          <a:solidFill>
            <a:schemeClr val="tx2"/>
          </a:solidFill>
          <a:latin typeface="Arial" charset="0"/>
        </a:defRPr>
      </a:lvl8pPr>
      <a:lvl9pPr marL="1825374" algn="ctr" rtl="0" fontAlgn="base">
        <a:spcBef>
          <a:spcPct val="0"/>
        </a:spcBef>
        <a:spcAft>
          <a:spcPct val="0"/>
        </a:spcAft>
        <a:defRPr sz="4400">
          <a:solidFill>
            <a:schemeClr val="tx2"/>
          </a:solidFill>
          <a:latin typeface="Arial" charset="0"/>
        </a:defRPr>
      </a:lvl9pPr>
    </p:titleStyle>
    <p:bodyStyle>
      <a:lvl1pPr marL="342254" indent="-342254"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1546" indent="-285218" algn="l" rtl="0" eaLnBrk="0" fontAlgn="base" hangingPunct="0">
        <a:spcBef>
          <a:spcPct val="20000"/>
        </a:spcBef>
        <a:spcAft>
          <a:spcPct val="0"/>
        </a:spcAft>
        <a:buChar char="–"/>
        <a:defRPr sz="2800">
          <a:solidFill>
            <a:srgbClr val="FFFFFF"/>
          </a:solidFill>
          <a:latin typeface="+mn-lt"/>
          <a:ea typeface="ＭＳ Ｐゴシック" charset="-128"/>
        </a:defRPr>
      </a:lvl2pPr>
      <a:lvl3pPr marL="1140839" indent="-228172" algn="l" rtl="0" eaLnBrk="0" fontAlgn="base" hangingPunct="0">
        <a:spcBef>
          <a:spcPct val="20000"/>
        </a:spcBef>
        <a:spcAft>
          <a:spcPct val="0"/>
        </a:spcAft>
        <a:buChar char="•"/>
        <a:defRPr sz="2400">
          <a:solidFill>
            <a:srgbClr val="FFFFFF"/>
          </a:solidFill>
          <a:latin typeface="+mn-lt"/>
          <a:ea typeface="ＭＳ Ｐゴシック" charset="-128"/>
        </a:defRPr>
      </a:lvl3pPr>
      <a:lvl4pPr marL="1597194" indent="-228172" algn="l" rtl="0" eaLnBrk="0" fontAlgn="base" hangingPunct="0">
        <a:spcBef>
          <a:spcPct val="20000"/>
        </a:spcBef>
        <a:spcAft>
          <a:spcPct val="0"/>
        </a:spcAft>
        <a:buChar char="–"/>
        <a:defRPr sz="2000">
          <a:solidFill>
            <a:srgbClr val="FFFFFF"/>
          </a:solidFill>
          <a:latin typeface="+mn-lt"/>
          <a:ea typeface="ＭＳ Ｐゴシック" charset="-128"/>
        </a:defRPr>
      </a:lvl4pPr>
      <a:lvl5pPr marL="2053524" indent="-228172" algn="l" rtl="0" eaLnBrk="0" fontAlgn="base" hangingPunct="0">
        <a:spcBef>
          <a:spcPct val="20000"/>
        </a:spcBef>
        <a:spcAft>
          <a:spcPct val="0"/>
        </a:spcAft>
        <a:buChar char="»"/>
        <a:defRPr sz="2000">
          <a:solidFill>
            <a:srgbClr val="FFFFFF"/>
          </a:solidFill>
          <a:latin typeface="+mn-lt"/>
          <a:ea typeface="ＭＳ Ｐゴシック" charset="-128"/>
        </a:defRPr>
      </a:lvl5pPr>
      <a:lvl6pPr marL="2509864" indent="-228172" algn="l" rtl="0" fontAlgn="base">
        <a:spcBef>
          <a:spcPct val="20000"/>
        </a:spcBef>
        <a:spcAft>
          <a:spcPct val="0"/>
        </a:spcAft>
        <a:buChar char="»"/>
        <a:defRPr sz="2000">
          <a:solidFill>
            <a:schemeClr val="tx1"/>
          </a:solidFill>
          <a:latin typeface="+mn-lt"/>
          <a:ea typeface="ＭＳ Ｐゴシック" charset="-128"/>
        </a:defRPr>
      </a:lvl6pPr>
      <a:lvl7pPr marL="2966212" indent="-228172" algn="l" rtl="0" fontAlgn="base">
        <a:spcBef>
          <a:spcPct val="20000"/>
        </a:spcBef>
        <a:spcAft>
          <a:spcPct val="0"/>
        </a:spcAft>
        <a:buChar char="»"/>
        <a:defRPr sz="2000">
          <a:solidFill>
            <a:schemeClr val="tx1"/>
          </a:solidFill>
          <a:latin typeface="+mn-lt"/>
          <a:ea typeface="ＭＳ Ｐゴシック" charset="-128"/>
        </a:defRPr>
      </a:lvl7pPr>
      <a:lvl8pPr marL="3422541" indent="-228172" algn="l" rtl="0" fontAlgn="base">
        <a:spcBef>
          <a:spcPct val="20000"/>
        </a:spcBef>
        <a:spcAft>
          <a:spcPct val="0"/>
        </a:spcAft>
        <a:buChar char="»"/>
        <a:defRPr sz="2000">
          <a:solidFill>
            <a:schemeClr val="tx1"/>
          </a:solidFill>
          <a:latin typeface="+mn-lt"/>
          <a:ea typeface="ＭＳ Ｐゴシック" charset="-128"/>
        </a:defRPr>
      </a:lvl8pPr>
      <a:lvl9pPr marL="3878893" indent="-22817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fontAlgn="base" hangingPunct="0">
              <a:spcBef>
                <a:spcPct val="0"/>
              </a:spcBef>
              <a:spcAft>
                <a:spcPct val="0"/>
              </a:spcAft>
              <a:buSzPct val="100000"/>
            </a:pPr>
            <a:endParaRPr lang="en-US"/>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fontAlgn="base" hangingPunct="0">
              <a:spcBef>
                <a:spcPct val="0"/>
              </a:spcBef>
              <a:spcAft>
                <a:spcPct val="0"/>
              </a:spcAft>
              <a:buSzPct val="100000"/>
            </a:pPr>
            <a:endParaRPr lang="en-US"/>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fontAlgn="base" hangingPunct="0">
              <a:spcBef>
                <a:spcPct val="0"/>
              </a:spcBef>
              <a:spcAft>
                <a:spcPct val="0"/>
              </a:spcAft>
              <a:buSzPct val="100000"/>
            </a:pPr>
            <a:fld id="{4370C4B8-28FD-CA45-96DB-445CE5F9BEB5}" type="slidenum">
              <a:rPr lang="en-US" smtClean="0"/>
              <a:pPr defTabSz="321503" eaLnBrk="0" fontAlgn="base" hangingPunct="0">
                <a:spcBef>
                  <a:spcPct val="0"/>
                </a:spcBef>
                <a:spcAft>
                  <a:spcPct val="0"/>
                </a:spcAft>
                <a:buSzPct val="100000"/>
              </a:pPr>
              <a:t>‹#›</a:t>
            </a:fld>
            <a:endParaRPr lang="en-US"/>
          </a:p>
        </p:txBody>
      </p:sp>
    </p:spTree>
    <p:extLst>
      <p:ext uri="{BB962C8B-B14F-4D97-AF65-F5344CB8AC3E}">
        <p14:creationId xmlns:p14="http://schemas.microsoft.com/office/powerpoint/2010/main" val="2909650577"/>
      </p:ext>
    </p:extLst>
  </p:cSld>
  <p:clrMap bg1="lt1" tx1="dk1" bg2="lt2" tx2="dk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91223775"/>
      </p:ext>
    </p:extLst>
  </p:cSld>
  <p:clrMap bg1="lt1" tx1="dk1" bg2="lt2" tx2="dk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fontAlgn="base" hangingPunct="0">
              <a:spcBef>
                <a:spcPct val="0"/>
              </a:spcBef>
              <a:spcAft>
                <a:spcPct val="0"/>
              </a:spcAft>
              <a:buSzPct val="100000"/>
            </a:pPr>
            <a:endParaRPr lang="en-US"/>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fontAlgn="base" hangingPunct="0">
              <a:spcBef>
                <a:spcPct val="0"/>
              </a:spcBef>
              <a:spcAft>
                <a:spcPct val="0"/>
              </a:spcAft>
              <a:buSzPct val="100000"/>
            </a:pPr>
            <a:endParaRPr lang="en-US"/>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fontAlgn="base" hangingPunct="0">
              <a:spcBef>
                <a:spcPct val="0"/>
              </a:spcBef>
              <a:spcAft>
                <a:spcPct val="0"/>
              </a:spcAft>
              <a:buSzPct val="100000"/>
            </a:pPr>
            <a:fld id="{4370C4B8-28FD-CA45-96DB-445CE5F9BEB5}" type="slidenum">
              <a:rPr lang="en-US" smtClean="0"/>
              <a:pPr defTabSz="321503" eaLnBrk="0" fontAlgn="base" hangingPunct="0">
                <a:spcBef>
                  <a:spcPct val="0"/>
                </a:spcBef>
                <a:spcAft>
                  <a:spcPct val="0"/>
                </a:spcAft>
                <a:buSzPct val="100000"/>
              </a:pPr>
              <a:t>‹#›</a:t>
            </a:fld>
            <a:endParaRPr lang="en-US"/>
          </a:p>
        </p:txBody>
      </p:sp>
    </p:spTree>
    <p:extLst>
      <p:ext uri="{BB962C8B-B14F-4D97-AF65-F5344CB8AC3E}">
        <p14:creationId xmlns:p14="http://schemas.microsoft.com/office/powerpoint/2010/main" val="1547178959"/>
      </p:ext>
    </p:extLst>
  </p:cSld>
  <p:clrMap bg1="lt1" tx1="dk1" bg2="lt2" tx2="dk2" accent1="accent1" accent2="accent2" accent3="accent3" accent4="accent4" accent5="accent5" accent6="accent6" hlink="hlink" folHlink="folHlink"/>
  <p:sldLayoutIdLst>
    <p:sldLayoutId id="2147484149" r:id="rId1"/>
    <p:sldLayoutId id="2147484150" r:id="rId2"/>
    <p:sldLayoutId id="2147484151" r:id="rId3"/>
    <p:sldLayoutId id="2147484152" r:id="rId4"/>
    <p:sldLayoutId id="2147484153" r:id="rId5"/>
    <p:sldLayoutId id="2147484154" r:id="rId6"/>
    <p:sldLayoutId id="2147484155" r:id="rId7"/>
    <p:sldLayoutId id="2147484156" r:id="rId8"/>
    <p:sldLayoutId id="2147484157" r:id="rId9"/>
    <p:sldLayoutId id="2147484158" r:id="rId10"/>
    <p:sldLayoutId id="2147484159"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40DB43A0-EC8F-0B4A-ACD4-6B792E57F4DC}" type="slidenum">
              <a:rPr lang="en-US">
                <a:solidFill>
                  <a:srgbClr val="000000"/>
                </a:solidFill>
                <a:ea typeface="ＭＳ Ｐゴシック" charset="0"/>
              </a:rPr>
              <a:pPr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345143777"/>
      </p:ext>
    </p:extLst>
  </p:cSld>
  <p:clrMap bg1="lt1" tx1="dk1" bg2="lt2" tx2="dk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 id="2147484167" r:id="rId7"/>
    <p:sldLayoutId id="2147484168" r:id="rId8"/>
    <p:sldLayoutId id="2147484169" r:id="rId9"/>
    <p:sldLayoutId id="2147484170" r:id="rId10"/>
    <p:sldLayoutId id="2147484171" r:id="rId11"/>
    <p:sldLayoutId id="2147484172"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bwMode="auto">
          <a:xfrm>
            <a:off x="134938" y="889000"/>
            <a:ext cx="8885237" cy="1155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ltLang="zh-CN"/>
              <a:t>Click to edit Master title style</a:t>
            </a:r>
          </a:p>
        </p:txBody>
      </p:sp>
      <p:sp>
        <p:nvSpPr>
          <p:cNvPr id="172035" name="Rectangle 3"/>
          <p:cNvSpPr>
            <a:spLocks noGrp="1" noChangeArrowheads="1"/>
          </p:cNvSpPr>
          <p:nvPr>
            <p:ph type="body" idx="1"/>
          </p:nvPr>
        </p:nvSpPr>
        <p:spPr bwMode="auto">
          <a:xfrm>
            <a:off x="134938" y="2116138"/>
            <a:ext cx="8896350" cy="41354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72036" name="Freeform 4"/>
          <p:cNvSpPr>
            <a:spLocks/>
          </p:cNvSpPr>
          <p:nvPr/>
        </p:nvSpPr>
        <p:spPr bwMode="auto">
          <a:xfrm>
            <a:off x="3587750" y="53975"/>
            <a:ext cx="1982788" cy="654050"/>
          </a:xfrm>
          <a:custGeom>
            <a:avLst/>
            <a:gdLst>
              <a:gd name="T0" fmla="*/ 25400 w 1249"/>
              <a:gd name="T1" fmla="*/ 106363 h 412"/>
              <a:gd name="T2" fmla="*/ 41275 w 1249"/>
              <a:gd name="T3" fmla="*/ 98425 h 412"/>
              <a:gd name="T4" fmla="*/ 717550 w 1249"/>
              <a:gd name="T5" fmla="*/ 98425 h 412"/>
              <a:gd name="T6" fmla="*/ 766763 w 1249"/>
              <a:gd name="T7" fmla="*/ 63500 h 412"/>
              <a:gd name="T8" fmla="*/ 801688 w 1249"/>
              <a:gd name="T9" fmla="*/ 42863 h 412"/>
              <a:gd name="T10" fmla="*/ 835025 w 1249"/>
              <a:gd name="T11" fmla="*/ 26988 h 412"/>
              <a:gd name="T12" fmla="*/ 876300 w 1249"/>
              <a:gd name="T13" fmla="*/ 17463 h 412"/>
              <a:gd name="T14" fmla="*/ 917575 w 1249"/>
              <a:gd name="T15" fmla="*/ 7938 h 412"/>
              <a:gd name="T16" fmla="*/ 960438 w 1249"/>
              <a:gd name="T17" fmla="*/ 3175 h 412"/>
              <a:gd name="T18" fmla="*/ 1014413 w 1249"/>
              <a:gd name="T19" fmla="*/ 0 h 412"/>
              <a:gd name="T20" fmla="*/ 1076325 w 1249"/>
              <a:gd name="T21" fmla="*/ 7938 h 412"/>
              <a:gd name="T22" fmla="*/ 1133475 w 1249"/>
              <a:gd name="T23" fmla="*/ 23813 h 412"/>
              <a:gd name="T24" fmla="*/ 1174750 w 1249"/>
              <a:gd name="T25" fmla="*/ 42863 h 412"/>
              <a:gd name="T26" fmla="*/ 1219200 w 1249"/>
              <a:gd name="T27" fmla="*/ 63500 h 412"/>
              <a:gd name="T28" fmla="*/ 1247775 w 1249"/>
              <a:gd name="T29" fmla="*/ 80963 h 412"/>
              <a:gd name="T30" fmla="*/ 1273175 w 1249"/>
              <a:gd name="T31" fmla="*/ 101600 h 412"/>
              <a:gd name="T32" fmla="*/ 1919288 w 1249"/>
              <a:gd name="T33" fmla="*/ 98425 h 412"/>
              <a:gd name="T34" fmla="*/ 1941513 w 1249"/>
              <a:gd name="T35" fmla="*/ 104775 h 412"/>
              <a:gd name="T36" fmla="*/ 1957388 w 1249"/>
              <a:gd name="T37" fmla="*/ 115888 h 412"/>
              <a:gd name="T38" fmla="*/ 1971675 w 1249"/>
              <a:gd name="T39" fmla="*/ 144463 h 412"/>
              <a:gd name="T40" fmla="*/ 1978025 w 1249"/>
              <a:gd name="T41" fmla="*/ 177800 h 412"/>
              <a:gd name="T42" fmla="*/ 1981200 w 1249"/>
              <a:gd name="T43" fmla="*/ 217488 h 412"/>
              <a:gd name="T44" fmla="*/ 1981200 w 1249"/>
              <a:gd name="T45" fmla="*/ 554038 h 412"/>
              <a:gd name="T46" fmla="*/ 1284288 w 1249"/>
              <a:gd name="T47" fmla="*/ 555625 h 412"/>
              <a:gd name="T48" fmla="*/ 1111250 w 1249"/>
              <a:gd name="T49" fmla="*/ 649288 h 412"/>
              <a:gd name="T50" fmla="*/ 830263 w 1249"/>
              <a:gd name="T51" fmla="*/ 652463 h 412"/>
              <a:gd name="T52" fmla="*/ 693738 w 1249"/>
              <a:gd name="T53" fmla="*/ 549275 h 412"/>
              <a:gd name="T54" fmla="*/ 73025 w 1249"/>
              <a:gd name="T55" fmla="*/ 554038 h 412"/>
              <a:gd name="T56" fmla="*/ 0 w 1249"/>
              <a:gd name="T57" fmla="*/ 554038 h 412"/>
              <a:gd name="T58" fmla="*/ 0 w 1249"/>
              <a:gd name="T59" fmla="*/ 241300 h 412"/>
              <a:gd name="T60" fmla="*/ 0 w 1249"/>
              <a:gd name="T61" fmla="*/ 195263 h 412"/>
              <a:gd name="T62" fmla="*/ 7938 w 1249"/>
              <a:gd name="T63" fmla="*/ 149225 h 412"/>
              <a:gd name="T64" fmla="*/ 14288 w 1249"/>
              <a:gd name="T65" fmla="*/ 127000 h 412"/>
              <a:gd name="T66" fmla="*/ 25400 w 1249"/>
              <a:gd name="T67" fmla="*/ 106363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172037"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base">
              <a:spcBef>
                <a:spcPct val="0"/>
              </a:spcBef>
              <a:spcAft>
                <a:spcPct val="0"/>
              </a:spcAft>
            </a:pPr>
            <a:endParaRPr kumimoji="1" lang="zh-CN" altLang="en-US">
              <a:solidFill>
                <a:srgbClr val="FFFFCC"/>
              </a:solidFill>
              <a:latin typeface="Times New Roman" pitchFamily="18" charset="0"/>
              <a:ea typeface="SimSun" pitchFamily="2" charset="-122"/>
            </a:endParaRPr>
          </a:p>
        </p:txBody>
      </p:sp>
      <p:sp>
        <p:nvSpPr>
          <p:cNvPr id="172038" name="Freeform 6"/>
          <p:cNvSpPr>
            <a:spLocks/>
          </p:cNvSpPr>
          <p:nvPr/>
        </p:nvSpPr>
        <p:spPr bwMode="auto">
          <a:xfrm>
            <a:off x="3586163" y="452438"/>
            <a:ext cx="1984375" cy="304800"/>
          </a:xfrm>
          <a:custGeom>
            <a:avLst/>
            <a:gdLst>
              <a:gd name="T0" fmla="*/ 95250 w 1250"/>
              <a:gd name="T1" fmla="*/ 66675 h 192"/>
              <a:gd name="T2" fmla="*/ 155575 w 1250"/>
              <a:gd name="T3" fmla="*/ 66675 h 192"/>
              <a:gd name="T4" fmla="*/ 203200 w 1250"/>
              <a:gd name="T5" fmla="*/ 100013 h 192"/>
              <a:gd name="T6" fmla="*/ 279400 w 1250"/>
              <a:gd name="T7" fmla="*/ 80963 h 192"/>
              <a:gd name="T8" fmla="*/ 366713 w 1250"/>
              <a:gd name="T9" fmla="*/ 71438 h 192"/>
              <a:gd name="T10" fmla="*/ 427038 w 1250"/>
              <a:gd name="T11" fmla="*/ 90488 h 192"/>
              <a:gd name="T12" fmla="*/ 493713 w 1250"/>
              <a:gd name="T13" fmla="*/ 80963 h 192"/>
              <a:gd name="T14" fmla="*/ 600075 w 1250"/>
              <a:gd name="T15" fmla="*/ 85725 h 192"/>
              <a:gd name="T16" fmla="*/ 666750 w 1250"/>
              <a:gd name="T17" fmla="*/ 100013 h 192"/>
              <a:gd name="T18" fmla="*/ 766763 w 1250"/>
              <a:gd name="T19" fmla="*/ 127000 h 192"/>
              <a:gd name="T20" fmla="*/ 814388 w 1250"/>
              <a:gd name="T21" fmla="*/ 157163 h 192"/>
              <a:gd name="T22" fmla="*/ 850900 w 1250"/>
              <a:gd name="T23" fmla="*/ 206375 h 192"/>
              <a:gd name="T24" fmla="*/ 917575 w 1250"/>
              <a:gd name="T25" fmla="*/ 204788 h 192"/>
              <a:gd name="T26" fmla="*/ 979488 w 1250"/>
              <a:gd name="T27" fmla="*/ 220663 h 192"/>
              <a:gd name="T28" fmla="*/ 1033463 w 1250"/>
              <a:gd name="T29" fmla="*/ 207963 h 192"/>
              <a:gd name="T30" fmla="*/ 1092200 w 1250"/>
              <a:gd name="T31" fmla="*/ 192088 h 192"/>
              <a:gd name="T32" fmla="*/ 1155700 w 1250"/>
              <a:gd name="T33" fmla="*/ 160338 h 192"/>
              <a:gd name="T34" fmla="*/ 1220788 w 1250"/>
              <a:gd name="T35" fmla="*/ 107950 h 192"/>
              <a:gd name="T36" fmla="*/ 1292225 w 1250"/>
              <a:gd name="T37" fmla="*/ 82550 h 192"/>
              <a:gd name="T38" fmla="*/ 1339850 w 1250"/>
              <a:gd name="T39" fmla="*/ 88900 h 192"/>
              <a:gd name="T40" fmla="*/ 1398588 w 1250"/>
              <a:gd name="T41" fmla="*/ 90488 h 192"/>
              <a:gd name="T42" fmla="*/ 1481138 w 1250"/>
              <a:gd name="T43" fmla="*/ 109538 h 192"/>
              <a:gd name="T44" fmla="*/ 1528763 w 1250"/>
              <a:gd name="T45" fmla="*/ 80963 h 192"/>
              <a:gd name="T46" fmla="*/ 1570038 w 1250"/>
              <a:gd name="T47" fmla="*/ 87313 h 192"/>
              <a:gd name="T48" fmla="*/ 1643063 w 1250"/>
              <a:gd name="T49" fmla="*/ 52388 h 192"/>
              <a:gd name="T50" fmla="*/ 1687513 w 1250"/>
              <a:gd name="T51" fmla="*/ 55563 h 192"/>
              <a:gd name="T52" fmla="*/ 1739900 w 1250"/>
              <a:gd name="T53" fmla="*/ 9525 h 192"/>
              <a:gd name="T54" fmla="*/ 1793875 w 1250"/>
              <a:gd name="T55" fmla="*/ 50800 h 192"/>
              <a:gd name="T56" fmla="*/ 1847850 w 1250"/>
              <a:gd name="T57" fmla="*/ 0 h 192"/>
              <a:gd name="T58" fmla="*/ 1897063 w 1250"/>
              <a:gd name="T59" fmla="*/ 60325 h 192"/>
              <a:gd name="T60" fmla="*/ 1947863 w 1250"/>
              <a:gd name="T61" fmla="*/ 25400 h 192"/>
              <a:gd name="T62" fmla="*/ 1982788 w 1250"/>
              <a:gd name="T63" fmla="*/ 44450 h 192"/>
              <a:gd name="T64" fmla="*/ 1304925 w 1250"/>
              <a:gd name="T65" fmla="*/ 228600 h 192"/>
              <a:gd name="T66" fmla="*/ 893763 w 1250"/>
              <a:gd name="T67" fmla="*/ 303213 h 192"/>
              <a:gd name="T68" fmla="*/ 700088 w 1250"/>
              <a:gd name="T69" fmla="*/ 155575 h 192"/>
              <a:gd name="T70" fmla="*/ 0 w 1250"/>
              <a:gd name="T71" fmla="*/ 30163 h 192"/>
              <a:gd name="T72" fmla="*/ 28575 w 1250"/>
              <a:gd name="T73" fmla="*/ 52388 h 192"/>
              <a:gd name="T74" fmla="*/ 68263 w 1250"/>
              <a:gd name="T75" fmla="*/ 60325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172039" name="Freeform 7"/>
          <p:cNvSpPr>
            <a:spLocks/>
          </p:cNvSpPr>
          <p:nvPr/>
        </p:nvSpPr>
        <p:spPr bwMode="auto">
          <a:xfrm>
            <a:off x="3586163" y="508000"/>
            <a:ext cx="1984375" cy="306388"/>
          </a:xfrm>
          <a:custGeom>
            <a:avLst/>
            <a:gdLst>
              <a:gd name="T0" fmla="*/ 41275 w 1250"/>
              <a:gd name="T1" fmla="*/ 198438 h 193"/>
              <a:gd name="T2" fmla="*/ 714375 w 1250"/>
              <a:gd name="T3" fmla="*/ 198438 h 193"/>
              <a:gd name="T4" fmla="*/ 773113 w 1250"/>
              <a:gd name="T5" fmla="*/ 246063 h 193"/>
              <a:gd name="T6" fmla="*/ 844550 w 1250"/>
              <a:gd name="T7" fmla="*/ 277813 h 193"/>
              <a:gd name="T8" fmla="*/ 931863 w 1250"/>
              <a:gd name="T9" fmla="*/ 298450 h 193"/>
              <a:gd name="T10" fmla="*/ 1066800 w 1250"/>
              <a:gd name="T11" fmla="*/ 298450 h 193"/>
              <a:gd name="T12" fmla="*/ 1220788 w 1250"/>
              <a:gd name="T13" fmla="*/ 250825 h 193"/>
              <a:gd name="T14" fmla="*/ 1287463 w 1250"/>
              <a:gd name="T15" fmla="*/ 198438 h 193"/>
              <a:gd name="T16" fmla="*/ 1943100 w 1250"/>
              <a:gd name="T17" fmla="*/ 196850 h 193"/>
              <a:gd name="T18" fmla="*/ 1973263 w 1250"/>
              <a:gd name="T19" fmla="*/ 180975 h 193"/>
              <a:gd name="T20" fmla="*/ 1982788 w 1250"/>
              <a:gd name="T21" fmla="*/ 152400 h 193"/>
              <a:gd name="T22" fmla="*/ 1965325 w 1250"/>
              <a:gd name="T23" fmla="*/ 0 h 193"/>
              <a:gd name="T24" fmla="*/ 1947863 w 1250"/>
              <a:gd name="T25" fmla="*/ 28575 h 193"/>
              <a:gd name="T26" fmla="*/ 1933575 w 1250"/>
              <a:gd name="T27" fmla="*/ 52388 h 193"/>
              <a:gd name="T28" fmla="*/ 1898650 w 1250"/>
              <a:gd name="T29" fmla="*/ 38100 h 193"/>
              <a:gd name="T30" fmla="*/ 1857375 w 1250"/>
              <a:gd name="T31" fmla="*/ 22225 h 193"/>
              <a:gd name="T32" fmla="*/ 1806575 w 1250"/>
              <a:gd name="T33" fmla="*/ 52388 h 193"/>
              <a:gd name="T34" fmla="*/ 1773238 w 1250"/>
              <a:gd name="T35" fmla="*/ 38100 h 193"/>
              <a:gd name="T36" fmla="*/ 1728788 w 1250"/>
              <a:gd name="T37" fmla="*/ 30163 h 193"/>
              <a:gd name="T38" fmla="*/ 1704975 w 1250"/>
              <a:gd name="T39" fmla="*/ 60325 h 193"/>
              <a:gd name="T40" fmla="*/ 1660525 w 1250"/>
              <a:gd name="T41" fmla="*/ 52388 h 193"/>
              <a:gd name="T42" fmla="*/ 1598613 w 1250"/>
              <a:gd name="T43" fmla="*/ 60325 h 193"/>
              <a:gd name="T44" fmla="*/ 1538288 w 1250"/>
              <a:gd name="T45" fmla="*/ 52388 h 193"/>
              <a:gd name="T46" fmla="*/ 1479550 w 1250"/>
              <a:gd name="T47" fmla="*/ 74613 h 193"/>
              <a:gd name="T48" fmla="*/ 1430338 w 1250"/>
              <a:gd name="T49" fmla="*/ 53975 h 193"/>
              <a:gd name="T50" fmla="*/ 1344613 w 1250"/>
              <a:gd name="T51" fmla="*/ 69850 h 193"/>
              <a:gd name="T52" fmla="*/ 1281113 w 1250"/>
              <a:gd name="T53" fmla="*/ 68263 h 193"/>
              <a:gd name="T54" fmla="*/ 1243013 w 1250"/>
              <a:gd name="T55" fmla="*/ 128588 h 193"/>
              <a:gd name="T56" fmla="*/ 1214438 w 1250"/>
              <a:gd name="T57" fmla="*/ 176213 h 193"/>
              <a:gd name="T58" fmla="*/ 1157288 w 1250"/>
              <a:gd name="T59" fmla="*/ 193675 h 193"/>
              <a:gd name="T60" fmla="*/ 1106488 w 1250"/>
              <a:gd name="T61" fmla="*/ 209550 h 193"/>
              <a:gd name="T62" fmla="*/ 1006475 w 1250"/>
              <a:gd name="T63" fmla="*/ 217488 h 193"/>
              <a:gd name="T64" fmla="*/ 882650 w 1250"/>
              <a:gd name="T65" fmla="*/ 230188 h 193"/>
              <a:gd name="T66" fmla="*/ 792163 w 1250"/>
              <a:gd name="T67" fmla="*/ 184150 h 193"/>
              <a:gd name="T68" fmla="*/ 720725 w 1250"/>
              <a:gd name="T69" fmla="*/ 90488 h 193"/>
              <a:gd name="T70" fmla="*/ 633413 w 1250"/>
              <a:gd name="T71" fmla="*/ 74613 h 193"/>
              <a:gd name="T72" fmla="*/ 527050 w 1250"/>
              <a:gd name="T73" fmla="*/ 52388 h 193"/>
              <a:gd name="T74" fmla="*/ 415925 w 1250"/>
              <a:gd name="T75" fmla="*/ 38100 h 193"/>
              <a:gd name="T76" fmla="*/ 339725 w 1250"/>
              <a:gd name="T77" fmla="*/ 55563 h 193"/>
              <a:gd name="T78" fmla="*/ 295275 w 1250"/>
              <a:gd name="T79" fmla="*/ 50800 h 193"/>
              <a:gd name="T80" fmla="*/ 230188 w 1250"/>
              <a:gd name="T81" fmla="*/ 58738 h 193"/>
              <a:gd name="T82" fmla="*/ 161925 w 1250"/>
              <a:gd name="T83" fmla="*/ 55563 h 193"/>
              <a:gd name="T84" fmla="*/ 90488 w 1250"/>
              <a:gd name="T85" fmla="*/ 68263 h 193"/>
              <a:gd name="T86" fmla="*/ 17463 w 1250"/>
              <a:gd name="T87" fmla="*/ 60325 h 193"/>
              <a:gd name="T88" fmla="*/ 1588 w 1250"/>
              <a:gd name="T89" fmla="*/ 117475 h 193"/>
              <a:gd name="T90" fmla="*/ 14288 w 1250"/>
              <a:gd name="T91" fmla="*/ 187325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172040" name="Freeform 8"/>
          <p:cNvSpPr>
            <a:spLocks/>
          </p:cNvSpPr>
          <p:nvPr/>
        </p:nvSpPr>
        <p:spPr bwMode="auto">
          <a:xfrm>
            <a:off x="3598863" y="557213"/>
            <a:ext cx="1947862" cy="228600"/>
          </a:xfrm>
          <a:custGeom>
            <a:avLst/>
            <a:gdLst>
              <a:gd name="T0" fmla="*/ 477837 w 1227"/>
              <a:gd name="T1" fmla="*/ 71438 h 144"/>
              <a:gd name="T2" fmla="*/ 347662 w 1227"/>
              <a:gd name="T3" fmla="*/ 79375 h 144"/>
              <a:gd name="T4" fmla="*/ 153987 w 1227"/>
              <a:gd name="T5" fmla="*/ 79375 h 144"/>
              <a:gd name="T6" fmla="*/ 63500 w 1227"/>
              <a:gd name="T7" fmla="*/ 77788 h 144"/>
              <a:gd name="T8" fmla="*/ 12700 w 1227"/>
              <a:gd name="T9" fmla="*/ 57150 h 144"/>
              <a:gd name="T10" fmla="*/ 0 w 1227"/>
              <a:gd name="T11" fmla="*/ 73025 h 144"/>
              <a:gd name="T12" fmla="*/ 73025 w 1227"/>
              <a:gd name="T13" fmla="*/ 101600 h 144"/>
              <a:gd name="T14" fmla="*/ 163512 w 1227"/>
              <a:gd name="T15" fmla="*/ 100013 h 144"/>
              <a:gd name="T16" fmla="*/ 212725 w 1227"/>
              <a:gd name="T17" fmla="*/ 103188 h 144"/>
              <a:gd name="T18" fmla="*/ 323850 w 1227"/>
              <a:gd name="T19" fmla="*/ 107950 h 144"/>
              <a:gd name="T20" fmla="*/ 541337 w 1227"/>
              <a:gd name="T21" fmla="*/ 100013 h 144"/>
              <a:gd name="T22" fmla="*/ 698500 w 1227"/>
              <a:gd name="T23" fmla="*/ 101600 h 144"/>
              <a:gd name="T24" fmla="*/ 769937 w 1227"/>
              <a:gd name="T25" fmla="*/ 166688 h 144"/>
              <a:gd name="T26" fmla="*/ 885825 w 1227"/>
              <a:gd name="T27" fmla="*/ 215900 h 144"/>
              <a:gd name="T28" fmla="*/ 1019175 w 1227"/>
              <a:gd name="T29" fmla="*/ 227013 h 144"/>
              <a:gd name="T30" fmla="*/ 1155700 w 1227"/>
              <a:gd name="T31" fmla="*/ 192088 h 144"/>
              <a:gd name="T32" fmla="*/ 1247775 w 1227"/>
              <a:gd name="T33" fmla="*/ 130175 h 144"/>
              <a:gd name="T34" fmla="*/ 1312862 w 1227"/>
              <a:gd name="T35" fmla="*/ 106363 h 144"/>
              <a:gd name="T36" fmla="*/ 1487487 w 1227"/>
              <a:gd name="T37" fmla="*/ 107950 h 144"/>
              <a:gd name="T38" fmla="*/ 1620837 w 1227"/>
              <a:gd name="T39" fmla="*/ 106363 h 144"/>
              <a:gd name="T40" fmla="*/ 1774825 w 1227"/>
              <a:gd name="T41" fmla="*/ 106363 h 144"/>
              <a:gd name="T42" fmla="*/ 1922462 w 1227"/>
              <a:gd name="T43" fmla="*/ 109538 h 144"/>
              <a:gd name="T44" fmla="*/ 1946275 w 1227"/>
              <a:gd name="T45" fmla="*/ 53975 h 144"/>
              <a:gd name="T46" fmla="*/ 1922462 w 1227"/>
              <a:gd name="T47" fmla="*/ 58738 h 144"/>
              <a:gd name="T48" fmla="*/ 1858962 w 1227"/>
              <a:gd name="T49" fmla="*/ 93663 h 144"/>
              <a:gd name="T50" fmla="*/ 1689100 w 1227"/>
              <a:gd name="T51" fmla="*/ 88900 h 144"/>
              <a:gd name="T52" fmla="*/ 1493837 w 1227"/>
              <a:gd name="T53" fmla="*/ 92075 h 144"/>
              <a:gd name="T54" fmla="*/ 1350962 w 1227"/>
              <a:gd name="T55" fmla="*/ 98425 h 144"/>
              <a:gd name="T56" fmla="*/ 1293812 w 1227"/>
              <a:gd name="T57" fmla="*/ 84138 h 144"/>
              <a:gd name="T58" fmla="*/ 1284287 w 1227"/>
              <a:gd name="T59" fmla="*/ 50800 h 144"/>
              <a:gd name="T60" fmla="*/ 1266825 w 1227"/>
              <a:gd name="T61" fmla="*/ 34925 h 144"/>
              <a:gd name="T62" fmla="*/ 1206500 w 1227"/>
              <a:gd name="T63" fmla="*/ 114300 h 144"/>
              <a:gd name="T64" fmla="*/ 1139825 w 1227"/>
              <a:gd name="T65" fmla="*/ 160338 h 144"/>
              <a:gd name="T66" fmla="*/ 1065212 w 1227"/>
              <a:gd name="T67" fmla="*/ 177800 h 144"/>
              <a:gd name="T68" fmla="*/ 981075 w 1227"/>
              <a:gd name="T69" fmla="*/ 196850 h 144"/>
              <a:gd name="T70" fmla="*/ 884237 w 1227"/>
              <a:gd name="T71" fmla="*/ 174625 h 144"/>
              <a:gd name="T72" fmla="*/ 825500 w 1227"/>
              <a:gd name="T73" fmla="*/ 147638 h 144"/>
              <a:gd name="T74" fmla="*/ 771525 w 1227"/>
              <a:gd name="T75" fmla="*/ 136525 h 144"/>
              <a:gd name="T76" fmla="*/ 731837 w 1227"/>
              <a:gd name="T77" fmla="*/ 98425 h 144"/>
              <a:gd name="T78" fmla="*/ 685800 w 1227"/>
              <a:gd name="T79" fmla="*/ 38100 h 144"/>
              <a:gd name="T80" fmla="*/ 655637 w 1227"/>
              <a:gd name="T81" fmla="*/ 68263 h 144"/>
              <a:gd name="T82" fmla="*/ 538162 w 1227"/>
              <a:gd name="T83" fmla="*/ 76200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172041" name="Freeform 9"/>
          <p:cNvSpPr>
            <a:spLocks/>
          </p:cNvSpPr>
          <p:nvPr/>
        </p:nvSpPr>
        <p:spPr bwMode="auto">
          <a:xfrm>
            <a:off x="4868863" y="249238"/>
            <a:ext cx="122237" cy="406400"/>
          </a:xfrm>
          <a:custGeom>
            <a:avLst/>
            <a:gdLst>
              <a:gd name="T0" fmla="*/ 80962 w 77"/>
              <a:gd name="T1" fmla="*/ 9525 h 256"/>
              <a:gd name="T2" fmla="*/ 74612 w 77"/>
              <a:gd name="T3" fmla="*/ 39688 h 256"/>
              <a:gd name="T4" fmla="*/ 120650 w 77"/>
              <a:gd name="T5" fmla="*/ 42863 h 256"/>
              <a:gd name="T6" fmla="*/ 103187 w 77"/>
              <a:gd name="T7" fmla="*/ 96838 h 256"/>
              <a:gd name="T8" fmla="*/ 104775 w 77"/>
              <a:gd name="T9" fmla="*/ 138113 h 256"/>
              <a:gd name="T10" fmla="*/ 115887 w 77"/>
              <a:gd name="T11" fmla="*/ 174625 h 256"/>
              <a:gd name="T12" fmla="*/ 96837 w 77"/>
              <a:gd name="T13" fmla="*/ 211138 h 256"/>
              <a:gd name="T14" fmla="*/ 90487 w 77"/>
              <a:gd name="T15" fmla="*/ 249238 h 256"/>
              <a:gd name="T16" fmla="*/ 80962 w 77"/>
              <a:gd name="T17" fmla="*/ 287338 h 256"/>
              <a:gd name="T18" fmla="*/ 66675 w 77"/>
              <a:gd name="T19" fmla="*/ 312738 h 256"/>
              <a:gd name="T20" fmla="*/ 50800 w 77"/>
              <a:gd name="T21" fmla="*/ 338138 h 256"/>
              <a:gd name="T22" fmla="*/ 31750 w 77"/>
              <a:gd name="T23" fmla="*/ 365125 h 256"/>
              <a:gd name="T24" fmla="*/ 20637 w 77"/>
              <a:gd name="T25" fmla="*/ 382588 h 256"/>
              <a:gd name="T26" fmla="*/ 0 w 77"/>
              <a:gd name="T27" fmla="*/ 404813 h 256"/>
              <a:gd name="T28" fmla="*/ 12700 w 77"/>
              <a:gd name="T29" fmla="*/ 365125 h 256"/>
              <a:gd name="T30" fmla="*/ 38100 w 77"/>
              <a:gd name="T31" fmla="*/ 336550 h 256"/>
              <a:gd name="T32" fmla="*/ 33337 w 77"/>
              <a:gd name="T33" fmla="*/ 304800 h 256"/>
              <a:gd name="T34" fmla="*/ 57150 w 77"/>
              <a:gd name="T35" fmla="*/ 265113 h 256"/>
              <a:gd name="T36" fmla="*/ 69850 w 77"/>
              <a:gd name="T37" fmla="*/ 217488 h 256"/>
              <a:gd name="T38" fmla="*/ 63500 w 77"/>
              <a:gd name="T39" fmla="*/ 171450 h 256"/>
              <a:gd name="T40" fmla="*/ 68262 w 77"/>
              <a:gd name="T41" fmla="*/ 134938 h 256"/>
              <a:gd name="T42" fmla="*/ 63500 w 77"/>
              <a:gd name="T43" fmla="*/ 107950 h 256"/>
              <a:gd name="T44" fmla="*/ 30162 w 77"/>
              <a:gd name="T45" fmla="*/ 57150 h 256"/>
              <a:gd name="T46" fmla="*/ 9525 w 77"/>
              <a:gd name="T47" fmla="*/ 4763 h 256"/>
              <a:gd name="T48" fmla="*/ 79375 w 77"/>
              <a:gd name="T49" fmla="*/ 0 h 256"/>
              <a:gd name="T50" fmla="*/ 80962 w 77"/>
              <a:gd name="T51" fmla="*/ 9525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172042" name="Freeform 10"/>
          <p:cNvSpPr>
            <a:spLocks/>
          </p:cNvSpPr>
          <p:nvPr/>
        </p:nvSpPr>
        <p:spPr bwMode="auto">
          <a:xfrm>
            <a:off x="3605213" y="19050"/>
            <a:ext cx="1951037" cy="411163"/>
          </a:xfrm>
          <a:custGeom>
            <a:avLst/>
            <a:gdLst>
              <a:gd name="T0" fmla="*/ 0 w 1229"/>
              <a:gd name="T1" fmla="*/ 411163 h 259"/>
              <a:gd name="T2" fmla="*/ 7937 w 1229"/>
              <a:gd name="T3" fmla="*/ 244475 h 259"/>
              <a:gd name="T4" fmla="*/ 36512 w 1229"/>
              <a:gd name="T5" fmla="*/ 206375 h 259"/>
              <a:gd name="T6" fmla="*/ 88900 w 1229"/>
              <a:gd name="T7" fmla="*/ 231775 h 259"/>
              <a:gd name="T8" fmla="*/ 134937 w 1229"/>
              <a:gd name="T9" fmla="*/ 203200 h 259"/>
              <a:gd name="T10" fmla="*/ 185737 w 1229"/>
              <a:gd name="T11" fmla="*/ 228600 h 259"/>
              <a:gd name="T12" fmla="*/ 241300 w 1229"/>
              <a:gd name="T13" fmla="*/ 228600 h 259"/>
              <a:gd name="T14" fmla="*/ 330200 w 1229"/>
              <a:gd name="T15" fmla="*/ 219075 h 259"/>
              <a:gd name="T16" fmla="*/ 395287 w 1229"/>
              <a:gd name="T17" fmla="*/ 193675 h 259"/>
              <a:gd name="T18" fmla="*/ 458787 w 1229"/>
              <a:gd name="T19" fmla="*/ 219075 h 259"/>
              <a:gd name="T20" fmla="*/ 495300 w 1229"/>
              <a:gd name="T21" fmla="*/ 227013 h 259"/>
              <a:gd name="T22" fmla="*/ 574675 w 1229"/>
              <a:gd name="T23" fmla="*/ 217488 h 259"/>
              <a:gd name="T24" fmla="*/ 712787 w 1229"/>
              <a:gd name="T25" fmla="*/ 192088 h 259"/>
              <a:gd name="T26" fmla="*/ 792162 w 1229"/>
              <a:gd name="T27" fmla="*/ 131763 h 259"/>
              <a:gd name="T28" fmla="*/ 776287 w 1229"/>
              <a:gd name="T29" fmla="*/ 188913 h 259"/>
              <a:gd name="T30" fmla="*/ 842962 w 1229"/>
              <a:gd name="T31" fmla="*/ 209550 h 259"/>
              <a:gd name="T32" fmla="*/ 887412 w 1229"/>
              <a:gd name="T33" fmla="*/ 250825 h 259"/>
              <a:gd name="T34" fmla="*/ 930275 w 1229"/>
              <a:gd name="T35" fmla="*/ 282575 h 259"/>
              <a:gd name="T36" fmla="*/ 955675 w 1229"/>
              <a:gd name="T37" fmla="*/ 282575 h 259"/>
              <a:gd name="T38" fmla="*/ 922337 w 1229"/>
              <a:gd name="T39" fmla="*/ 230188 h 259"/>
              <a:gd name="T40" fmla="*/ 890587 w 1229"/>
              <a:gd name="T41" fmla="*/ 163513 h 259"/>
              <a:gd name="T42" fmla="*/ 868362 w 1229"/>
              <a:gd name="T43" fmla="*/ 130175 h 259"/>
              <a:gd name="T44" fmla="*/ 911225 w 1229"/>
              <a:gd name="T45" fmla="*/ 98425 h 259"/>
              <a:gd name="T46" fmla="*/ 849312 w 1229"/>
              <a:gd name="T47" fmla="*/ 88900 h 259"/>
              <a:gd name="T48" fmla="*/ 952500 w 1229"/>
              <a:gd name="T49" fmla="*/ 66675 h 259"/>
              <a:gd name="T50" fmla="*/ 1073150 w 1229"/>
              <a:gd name="T51" fmla="*/ 87313 h 259"/>
              <a:gd name="T52" fmla="*/ 1144587 w 1229"/>
              <a:gd name="T53" fmla="*/ 95250 h 259"/>
              <a:gd name="T54" fmla="*/ 1227137 w 1229"/>
              <a:gd name="T55" fmla="*/ 171450 h 259"/>
              <a:gd name="T56" fmla="*/ 1314450 w 1229"/>
              <a:gd name="T57" fmla="*/ 220663 h 259"/>
              <a:gd name="T58" fmla="*/ 1395412 w 1229"/>
              <a:gd name="T59" fmla="*/ 223838 h 259"/>
              <a:gd name="T60" fmla="*/ 1473200 w 1229"/>
              <a:gd name="T61" fmla="*/ 203200 h 259"/>
              <a:gd name="T62" fmla="*/ 1519237 w 1229"/>
              <a:gd name="T63" fmla="*/ 220663 h 259"/>
              <a:gd name="T64" fmla="*/ 1557337 w 1229"/>
              <a:gd name="T65" fmla="*/ 206375 h 259"/>
              <a:gd name="T66" fmla="*/ 1611312 w 1229"/>
              <a:gd name="T67" fmla="*/ 231775 h 259"/>
              <a:gd name="T68" fmla="*/ 1652587 w 1229"/>
              <a:gd name="T69" fmla="*/ 228600 h 259"/>
              <a:gd name="T70" fmla="*/ 1687512 w 1229"/>
              <a:gd name="T71" fmla="*/ 206375 h 259"/>
              <a:gd name="T72" fmla="*/ 1744662 w 1229"/>
              <a:gd name="T73" fmla="*/ 231775 h 259"/>
              <a:gd name="T74" fmla="*/ 1790700 w 1229"/>
              <a:gd name="T75" fmla="*/ 220663 h 259"/>
              <a:gd name="T76" fmla="*/ 1831975 w 1229"/>
              <a:gd name="T77" fmla="*/ 236538 h 259"/>
              <a:gd name="T78" fmla="*/ 1900237 w 1229"/>
              <a:gd name="T79" fmla="*/ 219075 h 259"/>
              <a:gd name="T80" fmla="*/ 1938337 w 1229"/>
              <a:gd name="T81" fmla="*/ 261938 h 259"/>
              <a:gd name="T82" fmla="*/ 1951037 w 1229"/>
              <a:gd name="T83" fmla="*/ 244475 h 259"/>
              <a:gd name="T84" fmla="*/ 1943100 w 1229"/>
              <a:gd name="T85" fmla="*/ 177800 h 259"/>
              <a:gd name="T86" fmla="*/ 1884362 w 1229"/>
              <a:gd name="T87" fmla="*/ 147638 h 259"/>
              <a:gd name="T88" fmla="*/ 1809750 w 1229"/>
              <a:gd name="T89" fmla="*/ 160338 h 259"/>
              <a:gd name="T90" fmla="*/ 1744662 w 1229"/>
              <a:gd name="T91" fmla="*/ 147638 h 259"/>
              <a:gd name="T92" fmla="*/ 1651000 w 1229"/>
              <a:gd name="T93" fmla="*/ 150813 h 259"/>
              <a:gd name="T94" fmla="*/ 1581150 w 1229"/>
              <a:gd name="T95" fmla="*/ 147638 h 259"/>
              <a:gd name="T96" fmla="*/ 1516062 w 1229"/>
              <a:gd name="T97" fmla="*/ 152400 h 259"/>
              <a:gd name="T98" fmla="*/ 1443037 w 1229"/>
              <a:gd name="T99" fmla="*/ 152400 h 259"/>
              <a:gd name="T100" fmla="*/ 1366837 w 1229"/>
              <a:gd name="T101" fmla="*/ 153988 h 259"/>
              <a:gd name="T102" fmla="*/ 1311275 w 1229"/>
              <a:gd name="T103" fmla="*/ 152400 h 259"/>
              <a:gd name="T104" fmla="*/ 1246187 w 1229"/>
              <a:gd name="T105" fmla="*/ 109538 h 259"/>
              <a:gd name="T106" fmla="*/ 1154112 w 1229"/>
              <a:gd name="T107" fmla="*/ 47625 h 259"/>
              <a:gd name="T108" fmla="*/ 1022350 w 1229"/>
              <a:gd name="T109" fmla="*/ 3175 h 259"/>
              <a:gd name="T110" fmla="*/ 889000 w 1229"/>
              <a:gd name="T111" fmla="*/ 12700 h 259"/>
              <a:gd name="T112" fmla="*/ 752475 w 1229"/>
              <a:gd name="T113" fmla="*/ 71438 h 259"/>
              <a:gd name="T114" fmla="*/ 633412 w 1229"/>
              <a:gd name="T115" fmla="*/ 150813 h 259"/>
              <a:gd name="T116" fmla="*/ 520700 w 1229"/>
              <a:gd name="T117" fmla="*/ 153988 h 259"/>
              <a:gd name="T118" fmla="*/ 366712 w 1229"/>
              <a:gd name="T119" fmla="*/ 152400 h 259"/>
              <a:gd name="T120" fmla="*/ 173037 w 1229"/>
              <a:gd name="T121" fmla="*/ 147638 h 259"/>
              <a:gd name="T122" fmla="*/ 30162 w 1229"/>
              <a:gd name="T123" fmla="*/ 152400 h 259"/>
              <a:gd name="T124" fmla="*/ 0 w 1229"/>
              <a:gd name="T125" fmla="*/ 209550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172043" name="Freeform 11"/>
          <p:cNvSpPr>
            <a:spLocks/>
          </p:cNvSpPr>
          <p:nvPr/>
        </p:nvSpPr>
        <p:spPr bwMode="auto">
          <a:xfrm>
            <a:off x="4191000" y="234950"/>
            <a:ext cx="90488" cy="400050"/>
          </a:xfrm>
          <a:custGeom>
            <a:avLst/>
            <a:gdLst>
              <a:gd name="T0" fmla="*/ 20638 w 57"/>
              <a:gd name="T1" fmla="*/ 9525 h 252"/>
              <a:gd name="T2" fmla="*/ 26988 w 57"/>
              <a:gd name="T3" fmla="*/ 39688 h 252"/>
              <a:gd name="T4" fmla="*/ 20638 w 57"/>
              <a:gd name="T5" fmla="*/ 53975 h 252"/>
              <a:gd name="T6" fmla="*/ 9525 w 57"/>
              <a:gd name="T7" fmla="*/ 98425 h 252"/>
              <a:gd name="T8" fmla="*/ 1588 w 57"/>
              <a:gd name="T9" fmla="*/ 136525 h 252"/>
              <a:gd name="T10" fmla="*/ 0 w 57"/>
              <a:gd name="T11" fmla="*/ 171450 h 252"/>
              <a:gd name="T12" fmla="*/ 7938 w 57"/>
              <a:gd name="T13" fmla="*/ 214313 h 252"/>
              <a:gd name="T14" fmla="*/ 12700 w 57"/>
              <a:gd name="T15" fmla="*/ 254000 h 252"/>
              <a:gd name="T16" fmla="*/ 20638 w 57"/>
              <a:gd name="T17" fmla="*/ 292100 h 252"/>
              <a:gd name="T18" fmla="*/ 42863 w 57"/>
              <a:gd name="T19" fmla="*/ 317500 h 252"/>
              <a:gd name="T20" fmla="*/ 50800 w 57"/>
              <a:gd name="T21" fmla="*/ 344488 h 252"/>
              <a:gd name="T22" fmla="*/ 71438 w 57"/>
              <a:gd name="T23" fmla="*/ 371475 h 252"/>
              <a:gd name="T24" fmla="*/ 88900 w 57"/>
              <a:gd name="T25" fmla="*/ 398463 h 252"/>
              <a:gd name="T26" fmla="*/ 80963 w 57"/>
              <a:gd name="T27" fmla="*/ 373063 h 252"/>
              <a:gd name="T28" fmla="*/ 63500 w 57"/>
              <a:gd name="T29" fmla="*/ 342900 h 252"/>
              <a:gd name="T30" fmla="*/ 68263 w 57"/>
              <a:gd name="T31" fmla="*/ 311150 h 252"/>
              <a:gd name="T32" fmla="*/ 44450 w 57"/>
              <a:gd name="T33" fmla="*/ 269875 h 252"/>
              <a:gd name="T34" fmla="*/ 23813 w 57"/>
              <a:gd name="T35" fmla="*/ 222250 h 252"/>
              <a:gd name="T36" fmla="*/ 19050 w 57"/>
              <a:gd name="T37" fmla="*/ 149225 h 252"/>
              <a:gd name="T38" fmla="*/ 26988 w 57"/>
              <a:gd name="T39" fmla="*/ 101600 h 252"/>
              <a:gd name="T40" fmla="*/ 39688 w 57"/>
              <a:gd name="T41" fmla="*/ 53975 h 252"/>
              <a:gd name="T42" fmla="*/ 42863 w 57"/>
              <a:gd name="T43" fmla="*/ 19050 h 252"/>
              <a:gd name="T44" fmla="*/ 23813 w 57"/>
              <a:gd name="T45" fmla="*/ 0 h 252"/>
              <a:gd name="T46" fmla="*/ 20638 w 57"/>
              <a:gd name="T47" fmla="*/ 9525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grpSp>
        <p:nvGrpSpPr>
          <p:cNvPr id="13324" name="Group 12"/>
          <p:cNvGrpSpPr>
            <a:grpSpLocks/>
          </p:cNvGrpSpPr>
          <p:nvPr/>
        </p:nvGrpSpPr>
        <p:grpSpPr bwMode="auto">
          <a:xfrm>
            <a:off x="63500" y="153988"/>
            <a:ext cx="3435350" cy="520700"/>
            <a:chOff x="40" y="97"/>
            <a:chExt cx="2164" cy="328"/>
          </a:xfrm>
        </p:grpSpPr>
        <p:sp>
          <p:nvSpPr>
            <p:cNvPr id="172045"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172046"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172047"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172048"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172049"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grpSp>
      <p:grpSp>
        <p:nvGrpSpPr>
          <p:cNvPr id="13325" name="Group 18"/>
          <p:cNvGrpSpPr>
            <a:grpSpLocks/>
          </p:cNvGrpSpPr>
          <p:nvPr/>
        </p:nvGrpSpPr>
        <p:grpSpPr bwMode="auto">
          <a:xfrm>
            <a:off x="5646738" y="153988"/>
            <a:ext cx="3435350" cy="552450"/>
            <a:chOff x="3557" y="97"/>
            <a:chExt cx="2164" cy="348"/>
          </a:xfrm>
        </p:grpSpPr>
        <p:sp>
          <p:nvSpPr>
            <p:cNvPr id="172051"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172052"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172053"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172054"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172055"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grpSp>
      <p:sp>
        <p:nvSpPr>
          <p:cNvPr id="172056" name="Rectangle 2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ea typeface="SimSun" pitchFamily="2" charset="-122"/>
              </a:defRPr>
            </a:lvl1pPr>
          </a:lstStyle>
          <a:p>
            <a:pPr fontAlgn="base">
              <a:spcBef>
                <a:spcPct val="0"/>
              </a:spcBef>
              <a:spcAft>
                <a:spcPct val="0"/>
              </a:spcAft>
            </a:pPr>
            <a:endParaRPr lang="en-US" altLang="zh-CN">
              <a:solidFill>
                <a:srgbClr val="FFFFCC"/>
              </a:solidFill>
            </a:endParaRPr>
          </a:p>
        </p:txBody>
      </p:sp>
      <p:sp>
        <p:nvSpPr>
          <p:cNvPr id="172057" name="Rectangle 2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ea typeface="SimSun" pitchFamily="2" charset="-122"/>
              </a:defRPr>
            </a:lvl1pPr>
          </a:lstStyle>
          <a:p>
            <a:pPr fontAlgn="base">
              <a:spcBef>
                <a:spcPct val="0"/>
              </a:spcBef>
              <a:spcAft>
                <a:spcPct val="0"/>
              </a:spcAft>
            </a:pPr>
            <a:endParaRPr lang="en-US" altLang="zh-CN">
              <a:solidFill>
                <a:srgbClr val="FFFFCC"/>
              </a:solidFill>
            </a:endParaRPr>
          </a:p>
        </p:txBody>
      </p:sp>
      <p:sp>
        <p:nvSpPr>
          <p:cNvPr id="172058" name="Rectangle 2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latin typeface="Times New Roman" pitchFamily="18" charset="0"/>
                <a:ea typeface="SimSun" pitchFamily="2" charset="-122"/>
              </a:defRPr>
            </a:lvl1pPr>
          </a:lstStyle>
          <a:p>
            <a:pPr fontAlgn="base">
              <a:spcBef>
                <a:spcPct val="0"/>
              </a:spcBef>
              <a:spcAft>
                <a:spcPct val="0"/>
              </a:spcAft>
            </a:pPr>
            <a:fld id="{04634562-D12C-4A6F-AA50-A0D8A14161EE}" type="slidenum">
              <a:rPr lang="en-US" altLang="zh-CN">
                <a:solidFill>
                  <a:srgbClr val="FFFFCC"/>
                </a:solidFill>
              </a:rPr>
              <a:pPr fontAlgn="base">
                <a:spcBef>
                  <a:spcPct val="0"/>
                </a:spcBef>
                <a:spcAft>
                  <a:spcPct val="0"/>
                </a:spcAft>
              </a:pPr>
              <a:t>‹#›</a:t>
            </a:fld>
            <a:endParaRPr lang="en-US" altLang="zh-CN">
              <a:solidFill>
                <a:srgbClr val="FFFFCC"/>
              </a:solidFill>
            </a:endParaRPr>
          </a:p>
        </p:txBody>
      </p:sp>
    </p:spTree>
    <p:extLst>
      <p:ext uri="{BB962C8B-B14F-4D97-AF65-F5344CB8AC3E}">
        <p14:creationId xmlns:p14="http://schemas.microsoft.com/office/powerpoint/2010/main" val="3604038711"/>
      </p:ext>
    </p:extLst>
  </p:cSld>
  <p:clrMap bg1="dk2" tx1="lt1" bg2="dk1"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SzPct val="75000"/>
        <a:buFont typeface="Wingdings" pitchFamily="2" charset="2"/>
        <a:buChar char="v"/>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SzPct val="75000"/>
        <a:buFont typeface="Wingdings" pitchFamily="2" charset="2"/>
        <a:buChar char="v"/>
        <a:defRPr sz="2800">
          <a:solidFill>
            <a:schemeClr val="tx1"/>
          </a:solidFill>
          <a:latin typeface="+mn-lt"/>
          <a:ea typeface="+mn-ea"/>
        </a:defRPr>
      </a:lvl2pPr>
      <a:lvl3pPr marL="1143000" indent="-228600" algn="l" rtl="0" eaLnBrk="0" fontAlgn="base" hangingPunct="0">
        <a:spcBef>
          <a:spcPct val="20000"/>
        </a:spcBef>
        <a:spcAft>
          <a:spcPct val="0"/>
        </a:spcAft>
        <a:buSzPct val="75000"/>
        <a:buFont typeface="Wingdings" pitchFamily="2" charset="2"/>
        <a:buChar char="v"/>
        <a:defRPr sz="2400">
          <a:solidFill>
            <a:schemeClr val="tx1"/>
          </a:solidFill>
          <a:latin typeface="+mn-lt"/>
          <a:ea typeface="+mn-ea"/>
        </a:defRPr>
      </a:lvl3pPr>
      <a:lvl4pPr marL="1600200" indent="-228600" algn="l" rtl="0" eaLnBrk="0" fontAlgn="base" hangingPunct="0">
        <a:spcBef>
          <a:spcPct val="20000"/>
        </a:spcBef>
        <a:spcAft>
          <a:spcPct val="0"/>
        </a:spcAft>
        <a:buSzPct val="75000"/>
        <a:buFont typeface="Wingdings" pitchFamily="2" charset="2"/>
        <a:buChar char="v"/>
        <a:defRPr sz="2000">
          <a:solidFill>
            <a:schemeClr val="tx1"/>
          </a:solidFill>
          <a:latin typeface="+mn-lt"/>
          <a:ea typeface="+mn-ea"/>
        </a:defRPr>
      </a:lvl4pPr>
      <a:lvl5pPr marL="2057400" indent="-228600" algn="l" rtl="0" eaLnBrk="0" fontAlgn="base" hangingPunct="0">
        <a:spcBef>
          <a:spcPct val="20000"/>
        </a:spcBef>
        <a:spcAft>
          <a:spcPct val="0"/>
        </a:spcAft>
        <a:buSzPct val="75000"/>
        <a:buFont typeface="Wingdings" pitchFamily="2" charset="2"/>
        <a:buChar char="v"/>
        <a:defRPr sz="2000">
          <a:solidFill>
            <a:schemeClr val="tx1"/>
          </a:solidFill>
          <a:latin typeface="+mn-lt"/>
          <a:ea typeface="+mn-ea"/>
        </a:defRPr>
      </a:lvl5pPr>
      <a:lvl6pPr marL="2514600" indent="-228600" algn="l" rtl="0" fontAlgn="base">
        <a:spcBef>
          <a:spcPct val="20000"/>
        </a:spcBef>
        <a:spcAft>
          <a:spcPct val="0"/>
        </a:spcAft>
        <a:buSzPct val="75000"/>
        <a:buFont typeface="Wingdings" charset="0"/>
        <a:buChar char="v"/>
        <a:defRPr sz="2000">
          <a:solidFill>
            <a:schemeClr val="tx1"/>
          </a:solidFill>
          <a:latin typeface="+mn-lt"/>
          <a:ea typeface="+mn-ea"/>
        </a:defRPr>
      </a:lvl6pPr>
      <a:lvl7pPr marL="2971800" indent="-228600" algn="l" rtl="0" fontAlgn="base">
        <a:spcBef>
          <a:spcPct val="20000"/>
        </a:spcBef>
        <a:spcAft>
          <a:spcPct val="0"/>
        </a:spcAft>
        <a:buSzPct val="75000"/>
        <a:buFont typeface="Wingdings" charset="0"/>
        <a:buChar char="v"/>
        <a:defRPr sz="2000">
          <a:solidFill>
            <a:schemeClr val="tx1"/>
          </a:solidFill>
          <a:latin typeface="+mn-lt"/>
          <a:ea typeface="+mn-ea"/>
        </a:defRPr>
      </a:lvl7pPr>
      <a:lvl8pPr marL="3429000" indent="-228600" algn="l" rtl="0" fontAlgn="base">
        <a:spcBef>
          <a:spcPct val="20000"/>
        </a:spcBef>
        <a:spcAft>
          <a:spcPct val="0"/>
        </a:spcAft>
        <a:buSzPct val="75000"/>
        <a:buFont typeface="Wingdings" charset="0"/>
        <a:buChar char="v"/>
        <a:defRPr sz="2000">
          <a:solidFill>
            <a:schemeClr val="tx1"/>
          </a:solidFill>
          <a:latin typeface="+mn-lt"/>
          <a:ea typeface="+mn-ea"/>
        </a:defRPr>
      </a:lvl8pPr>
      <a:lvl9pPr marL="3886200" indent="-228600" algn="l" rtl="0" fontAlgn="base">
        <a:spcBef>
          <a:spcPct val="20000"/>
        </a:spcBef>
        <a:spcAft>
          <a:spcPct val="0"/>
        </a:spcAft>
        <a:buSzPct val="75000"/>
        <a:buFont typeface="Wingdings" charset="0"/>
        <a:buChar char="v"/>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ea typeface="ＭＳ Ｐゴシック" charset="-128"/>
                <a:cs typeface="ＭＳ Ｐゴシック" charset="-128"/>
              </a:defRPr>
            </a:lvl1pPr>
          </a:lstStyle>
          <a:p>
            <a:pPr fontAlgn="base">
              <a:spcBef>
                <a:spcPct val="0"/>
              </a:spcBef>
              <a:spcAft>
                <a:spcPct val="0"/>
              </a:spcAft>
              <a:defRPr/>
            </a:pPr>
            <a:endParaRPr lang="en-US">
              <a:latin typeface="Times New Roman"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ea typeface="ＭＳ Ｐゴシック" charset="-128"/>
                <a:cs typeface="ＭＳ Ｐゴシック" charset="-128"/>
              </a:defRPr>
            </a:lvl1pPr>
          </a:lstStyle>
          <a:p>
            <a:pPr fontAlgn="base">
              <a:spcBef>
                <a:spcPct val="0"/>
              </a:spcBef>
              <a:spcAft>
                <a:spcPct val="0"/>
              </a:spcAft>
              <a:defRPr/>
            </a:pPr>
            <a:endParaRPr lang="en-US">
              <a:latin typeface="Times New Roman"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fontAlgn="base">
              <a:spcBef>
                <a:spcPct val="0"/>
              </a:spcBef>
              <a:spcAft>
                <a:spcPct val="0"/>
              </a:spcAft>
              <a:defRPr/>
            </a:pPr>
            <a:fld id="{B3B5A3FF-14F9-154B-86EE-005E44F03221}" type="slidenum">
              <a:rPr lang="en-US">
                <a:latin typeface="Times New Roman" charset="0"/>
                <a:ea typeface="ＭＳ Ｐゴシック" charset="0"/>
              </a:rPr>
              <a:pPr fontAlgn="base">
                <a:spcBef>
                  <a:spcPct val="0"/>
                </a:spcBef>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6438532"/>
      </p:ext>
    </p:extLst>
  </p:cSld>
  <p:clrMap bg1="lt1" tx1="dk1" bg2="lt2" tx2="dk2" accent1="accent1" accent2="accent2" accent3="accent3" accent4="accent4" accent5="accent5" accent6="accent6" hlink="hlink" folHlink="folHlink"/>
  <p:sldLayoutIdLst>
    <p:sldLayoutId id="2147484198" r:id="rId1"/>
    <p:sldLayoutId id="2147484199" r:id="rId2"/>
    <p:sldLayoutId id="2147484200" r:id="rId3"/>
    <p:sldLayoutId id="2147484201" r:id="rId4"/>
    <p:sldLayoutId id="2147484202" r:id="rId5"/>
    <p:sldLayoutId id="2147484203" r:id="rId6"/>
    <p:sldLayoutId id="2147484204" r:id="rId7"/>
    <p:sldLayoutId id="2147484205" r:id="rId8"/>
    <p:sldLayoutId id="2147484206" r:id="rId9"/>
    <p:sldLayoutId id="2147484207" r:id="rId10"/>
    <p:sldLayoutId id="2147484208" r:id="rId11"/>
    <p:sldLayoutId id="2147484209" r:id="rId12"/>
    <p:sldLayoutId id="2147484210" r:id="rId13"/>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275" tIns="45638" rIns="91275" bIns="45638" rtlCol="0" anchor="ctr">
            <a:normAutofit/>
          </a:bodyPr>
          <a:lstStyle/>
          <a:p>
            <a:r>
              <a:rPr lang="en-US"/>
              <a:t>Click to edit Master title style</a:t>
            </a:r>
          </a:p>
        </p:txBody>
      </p:sp>
      <p:sp>
        <p:nvSpPr>
          <p:cNvPr id="4" name="Date Placeholder 3"/>
          <p:cNvSpPr>
            <a:spLocks noGrp="1"/>
          </p:cNvSpPr>
          <p:nvPr>
            <p:ph type="dt" sz="half" idx="2"/>
          </p:nvPr>
        </p:nvSpPr>
        <p:spPr>
          <a:xfrm>
            <a:off x="457201" y="6356350"/>
            <a:ext cx="2133600" cy="365125"/>
          </a:xfrm>
          <a:prstGeom prst="rect">
            <a:avLst/>
          </a:prstGeom>
        </p:spPr>
        <p:txBody>
          <a:bodyPr vert="horz" lIns="91275" tIns="45638" rIns="91275" bIns="45638" rtlCol="0" anchor="ctr"/>
          <a:lstStyle>
            <a:lvl1pPr algn="l" defTabSz="456411" fontAlgn="auto">
              <a:spcBef>
                <a:spcPts val="0"/>
              </a:spcBef>
              <a:spcAft>
                <a:spcPts val="0"/>
              </a:spcAft>
              <a:defRPr sz="1200">
                <a:solidFill>
                  <a:prstClr val="black">
                    <a:tint val="75000"/>
                  </a:prstClr>
                </a:solidFill>
                <a:latin typeface="Arial"/>
              </a:defRPr>
            </a:lvl1pPr>
          </a:lstStyle>
          <a:p>
            <a:pPr>
              <a:defRPr/>
            </a:pPr>
            <a:fld id="{F0921CE0-09F0-C844-9567-91EE901B4A6D}" type="datetimeFigureOut">
              <a:rPr lang="en-US">
                <a:ea typeface="ＭＳ Ｐゴシック" charset="0"/>
              </a:rPr>
              <a:pPr>
                <a:defRPr/>
              </a:pPr>
              <a:t>7/18/24</a:t>
            </a:fld>
            <a:endParaRPr lang="en-US">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75" tIns="45638" rIns="91275" bIns="45638" rtlCol="0" anchor="ctr"/>
          <a:lstStyle>
            <a:lvl1pPr algn="ctr" defTabSz="456411" fontAlgn="auto">
              <a:spcBef>
                <a:spcPts val="0"/>
              </a:spcBef>
              <a:spcAft>
                <a:spcPts val="0"/>
              </a:spcAft>
              <a:defRPr sz="1200">
                <a:solidFill>
                  <a:prstClr val="black">
                    <a:tint val="75000"/>
                  </a:prstClr>
                </a:solidFill>
                <a:latin typeface="Arial"/>
              </a:defRPr>
            </a:lvl1pPr>
          </a:lstStyle>
          <a:p>
            <a:pPr>
              <a:defRPr/>
            </a:pPr>
            <a:endParaRPr lang="en-US">
              <a:ea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75" tIns="45638" rIns="91275" bIns="45638" rtlCol="0" anchor="ctr"/>
          <a:lstStyle>
            <a:lvl1pPr algn="r" defTabSz="456411" fontAlgn="auto">
              <a:spcBef>
                <a:spcPts val="0"/>
              </a:spcBef>
              <a:spcAft>
                <a:spcPts val="0"/>
              </a:spcAft>
              <a:defRPr sz="1200">
                <a:solidFill>
                  <a:prstClr val="black">
                    <a:tint val="75000"/>
                  </a:prstClr>
                </a:solidFill>
                <a:latin typeface="Arial"/>
              </a:defRPr>
            </a:lvl1pPr>
          </a:lstStyle>
          <a:p>
            <a:pPr>
              <a:defRPr/>
            </a:pPr>
            <a:fld id="{2547E049-FAE0-F94B-A4A9-2B6502DAD48E}"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2173900297"/>
      </p:ext>
    </p:extLst>
  </p:cSld>
  <p:clrMap bg1="lt1" tx1="dk1" bg2="lt2" tx2="dk2" accent1="accent1" accent2="accent2" accent3="accent3" accent4="accent4" accent5="accent5" accent6="accent6" hlink="hlink" folHlink="folHlink"/>
  <p:sldLayoutIdLst>
    <p:sldLayoutId id="2147484212" r:id="rId1"/>
    <p:sldLayoutId id="2147484213" r:id="rId2"/>
    <p:sldLayoutId id="2147484214" r:id="rId3"/>
    <p:sldLayoutId id="2147484215" r:id="rId4"/>
    <p:sldLayoutId id="2147484216" r:id="rId5"/>
    <p:sldLayoutId id="2147484217" r:id="rId6"/>
    <p:sldLayoutId id="2147484218" r:id="rId7"/>
    <p:sldLayoutId id="2147484219" r:id="rId8"/>
    <p:sldLayoutId id="2147484220" r:id="rId9"/>
    <p:sldLayoutId id="2147484221" r:id="rId10"/>
    <p:sldLayoutId id="2147484222" r:id="rId11"/>
    <p:sldLayoutId id="2147484223" r:id="rId12"/>
  </p:sldLayoutIdLst>
  <p:txStyles>
    <p:titleStyle>
      <a:lvl1pPr algn="ctr" defTabSz="456411" rtl="0" eaLnBrk="0" fontAlgn="base" hangingPunct="0">
        <a:spcBef>
          <a:spcPct val="0"/>
        </a:spcBef>
        <a:spcAft>
          <a:spcPct val="0"/>
        </a:spcAft>
        <a:defRPr sz="3600" b="1"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ＭＳ Ｐゴシック" charset="0"/>
          <a:cs typeface="ＭＳ Ｐゴシック" charset="0"/>
        </a:defRPr>
      </a:lvl1pPr>
      <a:lvl2pPr algn="ctr" defTabSz="456411" rtl="0" eaLnBrk="0" fontAlgn="base" hangingPunct="0">
        <a:spcBef>
          <a:spcPct val="0"/>
        </a:spcBef>
        <a:spcAft>
          <a:spcPct val="0"/>
        </a:spcAft>
        <a:defRPr sz="3600" b="1">
          <a:solidFill>
            <a:schemeClr val="bg1"/>
          </a:solidFill>
          <a:latin typeface="Arial" charset="0"/>
          <a:ea typeface="ＭＳ Ｐゴシック" charset="0"/>
          <a:cs typeface="ＭＳ Ｐゴシック" charset="0"/>
        </a:defRPr>
      </a:lvl2pPr>
      <a:lvl3pPr algn="ctr" defTabSz="456411" rtl="0" eaLnBrk="0" fontAlgn="base" hangingPunct="0">
        <a:spcBef>
          <a:spcPct val="0"/>
        </a:spcBef>
        <a:spcAft>
          <a:spcPct val="0"/>
        </a:spcAft>
        <a:defRPr sz="3600" b="1">
          <a:solidFill>
            <a:schemeClr val="bg1"/>
          </a:solidFill>
          <a:latin typeface="Arial" charset="0"/>
          <a:ea typeface="ＭＳ Ｐゴシック" charset="0"/>
          <a:cs typeface="ＭＳ Ｐゴシック" charset="0"/>
        </a:defRPr>
      </a:lvl3pPr>
      <a:lvl4pPr algn="ctr" defTabSz="456411" rtl="0" eaLnBrk="0" fontAlgn="base" hangingPunct="0">
        <a:spcBef>
          <a:spcPct val="0"/>
        </a:spcBef>
        <a:spcAft>
          <a:spcPct val="0"/>
        </a:spcAft>
        <a:defRPr sz="3600" b="1">
          <a:solidFill>
            <a:schemeClr val="bg1"/>
          </a:solidFill>
          <a:latin typeface="Arial" charset="0"/>
          <a:ea typeface="ＭＳ Ｐゴシック" charset="0"/>
          <a:cs typeface="ＭＳ Ｐゴシック" charset="0"/>
        </a:defRPr>
      </a:lvl4pPr>
      <a:lvl5pPr algn="ctr" defTabSz="456411" rtl="0" eaLnBrk="0" fontAlgn="base" hangingPunct="0">
        <a:spcBef>
          <a:spcPct val="0"/>
        </a:spcBef>
        <a:spcAft>
          <a:spcPct val="0"/>
        </a:spcAft>
        <a:defRPr sz="3600" b="1">
          <a:solidFill>
            <a:schemeClr val="bg1"/>
          </a:solidFill>
          <a:latin typeface="Arial" charset="0"/>
          <a:ea typeface="ＭＳ Ｐゴシック" charset="0"/>
          <a:cs typeface="ＭＳ Ｐゴシック" charset="0"/>
        </a:defRPr>
      </a:lvl5pPr>
      <a:lvl6pPr marL="456411" algn="ctr" defTabSz="456411" rtl="0" fontAlgn="base">
        <a:spcBef>
          <a:spcPct val="0"/>
        </a:spcBef>
        <a:spcAft>
          <a:spcPct val="0"/>
        </a:spcAft>
        <a:defRPr sz="3600" b="1">
          <a:solidFill>
            <a:schemeClr val="bg1"/>
          </a:solidFill>
          <a:latin typeface="Arial" charset="0"/>
          <a:ea typeface="ＭＳ Ｐゴシック" charset="0"/>
          <a:cs typeface="ＭＳ Ｐゴシック" charset="0"/>
        </a:defRPr>
      </a:lvl6pPr>
      <a:lvl7pPr marL="912825" algn="ctr" defTabSz="456411" rtl="0" fontAlgn="base">
        <a:spcBef>
          <a:spcPct val="0"/>
        </a:spcBef>
        <a:spcAft>
          <a:spcPct val="0"/>
        </a:spcAft>
        <a:defRPr sz="3600" b="1">
          <a:solidFill>
            <a:schemeClr val="bg1"/>
          </a:solidFill>
          <a:latin typeface="Arial" charset="0"/>
          <a:ea typeface="ＭＳ Ｐゴシック" charset="0"/>
          <a:cs typeface="ＭＳ Ｐゴシック" charset="0"/>
        </a:defRPr>
      </a:lvl7pPr>
      <a:lvl8pPr marL="1369220" algn="ctr" defTabSz="456411" rtl="0" fontAlgn="base">
        <a:spcBef>
          <a:spcPct val="0"/>
        </a:spcBef>
        <a:spcAft>
          <a:spcPct val="0"/>
        </a:spcAft>
        <a:defRPr sz="3600" b="1">
          <a:solidFill>
            <a:schemeClr val="bg1"/>
          </a:solidFill>
          <a:latin typeface="Arial" charset="0"/>
          <a:ea typeface="ＭＳ Ｐゴシック" charset="0"/>
          <a:cs typeface="ＭＳ Ｐゴシック" charset="0"/>
        </a:defRPr>
      </a:lvl8pPr>
      <a:lvl9pPr marL="1825644" algn="ctr" defTabSz="456411" rtl="0" fontAlgn="base">
        <a:spcBef>
          <a:spcPct val="0"/>
        </a:spcBef>
        <a:spcAft>
          <a:spcPct val="0"/>
        </a:spcAft>
        <a:defRPr sz="3600" b="1">
          <a:solidFill>
            <a:schemeClr val="bg1"/>
          </a:solidFill>
          <a:latin typeface="Arial" charset="0"/>
          <a:ea typeface="ＭＳ Ｐゴシック" charset="0"/>
          <a:cs typeface="ＭＳ Ｐゴシック" charset="0"/>
        </a:defRPr>
      </a:lvl9pPr>
    </p:titleStyle>
    <p:bodyStyle>
      <a:lvl1pPr marL="342305" indent="-342305" algn="l" defTabSz="456411"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657" indent="-285260" algn="l" defTabSz="456411"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010" indent="-228206" algn="l" defTabSz="456411"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431" indent="-228206" algn="l" defTabSz="456411"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830" indent="-228206" algn="l" defTabSz="456411"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0238" indent="-228206" algn="l" defTabSz="456411" rtl="0" eaLnBrk="1" latinLnBrk="0" hangingPunct="1">
        <a:spcBef>
          <a:spcPct val="20000"/>
        </a:spcBef>
        <a:buFont typeface="Arial"/>
        <a:buChar char="•"/>
        <a:defRPr sz="2000" kern="1200">
          <a:solidFill>
            <a:schemeClr val="tx1"/>
          </a:solidFill>
          <a:latin typeface="+mn-lt"/>
          <a:ea typeface="+mn-ea"/>
          <a:cs typeface="+mn-cs"/>
        </a:defRPr>
      </a:lvl6pPr>
      <a:lvl7pPr marL="2966653" indent="-228206" algn="l" defTabSz="456411" rtl="0" eaLnBrk="1" latinLnBrk="0" hangingPunct="1">
        <a:spcBef>
          <a:spcPct val="20000"/>
        </a:spcBef>
        <a:buFont typeface="Arial"/>
        <a:buChar char="•"/>
        <a:defRPr sz="2000" kern="1200">
          <a:solidFill>
            <a:schemeClr val="tx1"/>
          </a:solidFill>
          <a:latin typeface="+mn-lt"/>
          <a:ea typeface="+mn-ea"/>
          <a:cs typeface="+mn-cs"/>
        </a:defRPr>
      </a:lvl7pPr>
      <a:lvl8pPr marL="3423050" indent="-228206" algn="l" defTabSz="456411" rtl="0" eaLnBrk="1" latinLnBrk="0" hangingPunct="1">
        <a:spcBef>
          <a:spcPct val="20000"/>
        </a:spcBef>
        <a:buFont typeface="Arial"/>
        <a:buChar char="•"/>
        <a:defRPr sz="2000" kern="1200">
          <a:solidFill>
            <a:schemeClr val="tx1"/>
          </a:solidFill>
          <a:latin typeface="+mn-lt"/>
          <a:ea typeface="+mn-ea"/>
          <a:cs typeface="+mn-cs"/>
        </a:defRPr>
      </a:lvl8pPr>
      <a:lvl9pPr marL="3879469" indent="-228206" algn="l" defTabSz="45641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43714"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3715"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243716" name="Text Placeholder 2"/>
          <p:cNvSpPr>
            <a:spLocks noGrp="1"/>
          </p:cNvSpPr>
          <p:nvPr>
            <p:ph type="body" idx="1"/>
          </p:nvPr>
        </p:nvSpPr>
        <p:spPr bwMode="auto">
          <a:xfrm>
            <a:off x="457200" y="1371635"/>
            <a:ext cx="8229600" cy="475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275" tIns="45638" rIns="91275" bIns="45638" numCol="1" anchor="ctr" anchorCtr="0" compatLnSpc="1">
            <a:prstTxWarp prst="textNoShape">
              <a:avLst/>
            </a:prstTxWarp>
          </a:bodyPr>
          <a:lstStyle>
            <a:lvl1pPr>
              <a:defRPr sz="1200">
                <a:solidFill>
                  <a:srgbClr val="898989"/>
                </a:solidFill>
                <a:latin typeface="Calibri" charset="0"/>
                <a:cs typeface="Arial" charset="0"/>
              </a:defRPr>
            </a:lvl1pPr>
          </a:lstStyle>
          <a:p>
            <a:pPr fontAlgn="base">
              <a:spcBef>
                <a:spcPct val="0"/>
              </a:spcBef>
              <a:spcAft>
                <a:spcPct val="0"/>
              </a:spcAft>
              <a:defRPr/>
            </a:pPr>
            <a:fld id="{3BA4472C-6186-C244-8827-F0E01B42753D}" type="datetimeFigureOut">
              <a:rPr lang="en-US">
                <a:ea typeface="ＭＳ Ｐゴシック" charset="0"/>
              </a:rPr>
              <a:pPr fontAlgn="base">
                <a:spcBef>
                  <a:spcPct val="0"/>
                </a:spcBef>
                <a:spcAft>
                  <a:spcPct val="0"/>
                </a:spcAft>
                <a:defRPr/>
              </a:pPr>
              <a:t>7/18/24</a:t>
            </a:fld>
            <a:endParaRPr lang="en-US">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75" tIns="45638" rIns="91275" bIns="45638"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275" tIns="45638" rIns="91275" bIns="45638" numCol="1" anchor="ctr" anchorCtr="0" compatLnSpc="1">
            <a:prstTxWarp prst="textNoShape">
              <a:avLst/>
            </a:prstTxWarp>
          </a:bodyPr>
          <a:lstStyle>
            <a:lvl1pPr algn="r">
              <a:defRPr sz="1200">
                <a:solidFill>
                  <a:srgbClr val="898989"/>
                </a:solidFill>
                <a:latin typeface="Calibri" charset="0"/>
                <a:cs typeface="Arial" charset="0"/>
              </a:defRPr>
            </a:lvl1pPr>
          </a:lstStyle>
          <a:p>
            <a:pPr fontAlgn="base">
              <a:spcBef>
                <a:spcPct val="0"/>
              </a:spcBef>
              <a:spcAft>
                <a:spcPct val="0"/>
              </a:spcAft>
              <a:defRPr/>
            </a:pPr>
            <a:fld id="{43353A87-E10E-E14E-9B6D-4F639F137B5C}"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1874991228"/>
      </p:ext>
    </p:extLst>
  </p:cSld>
  <p:clrMap bg1="lt1" tx1="dk1" bg2="lt2" tx2="dk2" accent1="accent1" accent2="accent2" accent3="accent3" accent4="accent4" accent5="accent5" accent6="accent6" hlink="hlink" folHlink="folHlink"/>
  <p:sldLayoutIdLst>
    <p:sldLayoutId id="2147484225" r:id="rId1"/>
    <p:sldLayoutId id="2147484226" r:id="rId2"/>
    <p:sldLayoutId id="2147484227" r:id="rId3"/>
    <p:sldLayoutId id="2147484228" r:id="rId4"/>
    <p:sldLayoutId id="2147484229" r:id="rId5"/>
    <p:sldLayoutId id="2147484230" r:id="rId6"/>
    <p:sldLayoutId id="2147484231" r:id="rId7"/>
    <p:sldLayoutId id="2147484232" r:id="rId8"/>
    <p:sldLayoutId id="2147484233" r:id="rId9"/>
    <p:sldLayoutId id="2147484234" r:id="rId10"/>
    <p:sldLayoutId id="2147484235" r:id="rId11"/>
  </p:sldLayoutIdLst>
  <p:transition spd="slow">
    <p:fade/>
  </p:transition>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411" algn="ctr" rtl="0" fontAlgn="base">
        <a:spcBef>
          <a:spcPct val="0"/>
        </a:spcBef>
        <a:spcAft>
          <a:spcPct val="0"/>
        </a:spcAft>
        <a:defRPr sz="4400">
          <a:solidFill>
            <a:schemeClr val="tx1"/>
          </a:solidFill>
          <a:latin typeface="Calibri" charset="0"/>
          <a:ea typeface="ＭＳ Ｐゴシック" charset="0"/>
        </a:defRPr>
      </a:lvl6pPr>
      <a:lvl7pPr marL="912825" algn="ctr" rtl="0" fontAlgn="base">
        <a:spcBef>
          <a:spcPct val="0"/>
        </a:spcBef>
        <a:spcAft>
          <a:spcPct val="0"/>
        </a:spcAft>
        <a:defRPr sz="4400">
          <a:solidFill>
            <a:schemeClr val="tx1"/>
          </a:solidFill>
          <a:latin typeface="Calibri" charset="0"/>
          <a:ea typeface="ＭＳ Ｐゴシック" charset="0"/>
        </a:defRPr>
      </a:lvl7pPr>
      <a:lvl8pPr marL="1369220" algn="ctr" rtl="0" fontAlgn="base">
        <a:spcBef>
          <a:spcPct val="0"/>
        </a:spcBef>
        <a:spcAft>
          <a:spcPct val="0"/>
        </a:spcAft>
        <a:defRPr sz="4400">
          <a:solidFill>
            <a:schemeClr val="tx1"/>
          </a:solidFill>
          <a:latin typeface="Calibri" charset="0"/>
          <a:ea typeface="ＭＳ Ｐゴシック" charset="0"/>
        </a:defRPr>
      </a:lvl8pPr>
      <a:lvl9pPr marL="1825644" algn="ctr" rtl="0" fontAlgn="base">
        <a:spcBef>
          <a:spcPct val="0"/>
        </a:spcBef>
        <a:spcAft>
          <a:spcPct val="0"/>
        </a:spcAft>
        <a:defRPr sz="4400">
          <a:solidFill>
            <a:schemeClr val="tx1"/>
          </a:solidFill>
          <a:latin typeface="Calibri" charset="0"/>
          <a:ea typeface="ＭＳ Ｐゴシック" charset="0"/>
        </a:defRPr>
      </a:lvl9pPr>
    </p:titleStyle>
    <p:bodyStyle>
      <a:lvl1pPr marL="342305" indent="-342305"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657" indent="-28526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010" indent="-228206"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431" indent="-228206"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830" indent="-228206" algn="l" rtl="0" eaLnBrk="0" fontAlgn="base" hangingPunct="0">
        <a:spcBef>
          <a:spcPct val="20000"/>
        </a:spcBef>
        <a:spcAft>
          <a:spcPct val="0"/>
        </a:spcAft>
        <a:buFont typeface="Arial" charset="0"/>
        <a:defRPr sz="2000" kern="1200">
          <a:solidFill>
            <a:schemeClr val="tx1"/>
          </a:solidFill>
          <a:latin typeface="+mn-lt"/>
          <a:ea typeface="ＭＳ Ｐゴシック" charset="0"/>
          <a:cs typeface="+mn-cs"/>
        </a:defRPr>
      </a:lvl5pPr>
      <a:lvl6pPr marL="2510238"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653"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050"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469"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825" rtl="0" eaLnBrk="1" latinLnBrk="0" hangingPunct="1">
        <a:defRPr sz="1800" kern="1200">
          <a:solidFill>
            <a:schemeClr val="tx1"/>
          </a:solidFill>
          <a:latin typeface="+mn-lt"/>
          <a:ea typeface="+mn-ea"/>
          <a:cs typeface="+mn-cs"/>
        </a:defRPr>
      </a:lvl1pPr>
      <a:lvl2pPr marL="456411" algn="l" defTabSz="912825" rtl="0" eaLnBrk="1" latinLnBrk="0" hangingPunct="1">
        <a:defRPr sz="1800" kern="1200">
          <a:solidFill>
            <a:schemeClr val="tx1"/>
          </a:solidFill>
          <a:latin typeface="+mn-lt"/>
          <a:ea typeface="+mn-ea"/>
          <a:cs typeface="+mn-cs"/>
        </a:defRPr>
      </a:lvl2pPr>
      <a:lvl3pPr marL="912825" algn="l" defTabSz="912825" rtl="0" eaLnBrk="1" latinLnBrk="0" hangingPunct="1">
        <a:defRPr sz="1800" kern="1200">
          <a:solidFill>
            <a:schemeClr val="tx1"/>
          </a:solidFill>
          <a:latin typeface="+mn-lt"/>
          <a:ea typeface="+mn-ea"/>
          <a:cs typeface="+mn-cs"/>
        </a:defRPr>
      </a:lvl3pPr>
      <a:lvl4pPr marL="1369220" algn="l" defTabSz="912825" rtl="0" eaLnBrk="1" latinLnBrk="0" hangingPunct="1">
        <a:defRPr sz="1800" kern="1200">
          <a:solidFill>
            <a:schemeClr val="tx1"/>
          </a:solidFill>
          <a:latin typeface="+mn-lt"/>
          <a:ea typeface="+mn-ea"/>
          <a:cs typeface="+mn-cs"/>
        </a:defRPr>
      </a:lvl4pPr>
      <a:lvl5pPr marL="1825644" algn="l" defTabSz="912825" rtl="0" eaLnBrk="1" latinLnBrk="0" hangingPunct="1">
        <a:defRPr sz="1800" kern="1200">
          <a:solidFill>
            <a:schemeClr val="tx1"/>
          </a:solidFill>
          <a:latin typeface="+mn-lt"/>
          <a:ea typeface="+mn-ea"/>
          <a:cs typeface="+mn-cs"/>
        </a:defRPr>
      </a:lvl5pPr>
      <a:lvl6pPr marL="2282036" algn="l" defTabSz="912825" rtl="0" eaLnBrk="1" latinLnBrk="0" hangingPunct="1">
        <a:defRPr sz="1800" kern="1200">
          <a:solidFill>
            <a:schemeClr val="tx1"/>
          </a:solidFill>
          <a:latin typeface="+mn-lt"/>
          <a:ea typeface="+mn-ea"/>
          <a:cs typeface="+mn-cs"/>
        </a:defRPr>
      </a:lvl6pPr>
      <a:lvl7pPr marL="2738440" algn="l" defTabSz="912825" rtl="0" eaLnBrk="1" latinLnBrk="0" hangingPunct="1">
        <a:defRPr sz="1800" kern="1200">
          <a:solidFill>
            <a:schemeClr val="tx1"/>
          </a:solidFill>
          <a:latin typeface="+mn-lt"/>
          <a:ea typeface="+mn-ea"/>
          <a:cs typeface="+mn-cs"/>
        </a:defRPr>
      </a:lvl7pPr>
      <a:lvl8pPr marL="3194844" algn="l" defTabSz="912825" rtl="0" eaLnBrk="1" latinLnBrk="0" hangingPunct="1">
        <a:defRPr sz="1800" kern="1200">
          <a:solidFill>
            <a:schemeClr val="tx1"/>
          </a:solidFill>
          <a:latin typeface="+mn-lt"/>
          <a:ea typeface="+mn-ea"/>
          <a:cs typeface="+mn-cs"/>
        </a:defRPr>
      </a:lvl8pPr>
      <a:lvl9pPr marL="3651255" algn="l" defTabSz="912825"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2560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a:solidFill>
                  <a:srgbClr val="000000"/>
                </a:solidFill>
                <a:latin typeface="Times New Roman" charset="0"/>
              </a:defRPr>
            </a:lvl1pPr>
          </a:lstStyle>
          <a:p>
            <a:pPr fontAlgn="base">
              <a:spcBef>
                <a:spcPct val="0"/>
              </a:spcBef>
              <a:spcAft>
                <a:spcPct val="0"/>
              </a:spcAft>
              <a:defRPr/>
            </a:pPr>
            <a:fld id="{D558F6BC-7273-6849-9CC7-727657FD2772}"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375579415"/>
      </p:ext>
    </p:extLst>
  </p:cSld>
  <p:clrMap bg1="lt1" tx1="dk1" bg2="lt2" tx2="dk2" accent1="accent1" accent2="accent2" accent3="accent3" accent4="accent4" accent5="accent5" accent6="accent6" hlink="hlink" folHlink="folHlink"/>
  <p:sldLayoutIdLst>
    <p:sldLayoutId id="2147484237" r:id="rId1"/>
    <p:sldLayoutId id="2147484238" r:id="rId2"/>
    <p:sldLayoutId id="2147484239" r:id="rId3"/>
    <p:sldLayoutId id="2147484240" r:id="rId4"/>
    <p:sldLayoutId id="2147484241" r:id="rId5"/>
    <p:sldLayoutId id="2147484242" r:id="rId6"/>
    <p:sldLayoutId id="2147484243" r:id="rId7"/>
    <p:sldLayoutId id="2147484244" r:id="rId8"/>
    <p:sldLayoutId id="2147484245" r:id="rId9"/>
    <p:sldLayoutId id="2147484246" r:id="rId10"/>
    <p:sldLayoutId id="2147484247" r:id="rId11"/>
    <p:sldLayoutId id="2147484248" r:id="rId12"/>
    <p:sldLayoutId id="214748424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411" algn="ctr" rtl="0" eaLnBrk="0" fontAlgn="base" hangingPunct="0">
        <a:spcBef>
          <a:spcPct val="0"/>
        </a:spcBef>
        <a:spcAft>
          <a:spcPct val="0"/>
        </a:spcAft>
        <a:defRPr sz="4400">
          <a:solidFill>
            <a:schemeClr val="tx2"/>
          </a:solidFill>
          <a:latin typeface="Times New Roman" pitchFamily="-112" charset="0"/>
        </a:defRPr>
      </a:lvl6pPr>
      <a:lvl7pPr marL="912825" algn="ctr" rtl="0" eaLnBrk="0" fontAlgn="base" hangingPunct="0">
        <a:spcBef>
          <a:spcPct val="0"/>
        </a:spcBef>
        <a:spcAft>
          <a:spcPct val="0"/>
        </a:spcAft>
        <a:defRPr sz="4400">
          <a:solidFill>
            <a:schemeClr val="tx2"/>
          </a:solidFill>
          <a:latin typeface="Times New Roman" pitchFamily="-112" charset="0"/>
        </a:defRPr>
      </a:lvl7pPr>
      <a:lvl8pPr marL="1369220" algn="ctr" rtl="0" eaLnBrk="0" fontAlgn="base" hangingPunct="0">
        <a:spcBef>
          <a:spcPct val="0"/>
        </a:spcBef>
        <a:spcAft>
          <a:spcPct val="0"/>
        </a:spcAft>
        <a:defRPr sz="4400">
          <a:solidFill>
            <a:schemeClr val="tx2"/>
          </a:solidFill>
          <a:latin typeface="Times New Roman" pitchFamily="-112" charset="0"/>
        </a:defRPr>
      </a:lvl8pPr>
      <a:lvl9pPr marL="1825644" algn="ctr" rtl="0" eaLnBrk="0" fontAlgn="base" hangingPunct="0">
        <a:spcBef>
          <a:spcPct val="0"/>
        </a:spcBef>
        <a:spcAft>
          <a:spcPct val="0"/>
        </a:spcAft>
        <a:defRPr sz="4400">
          <a:solidFill>
            <a:schemeClr val="tx2"/>
          </a:solidFill>
          <a:latin typeface="Times New Roman" pitchFamily="-112" charset="0"/>
        </a:defRPr>
      </a:lvl9pPr>
    </p:titleStyle>
    <p:bodyStyle>
      <a:lvl1pPr marL="342305" indent="-342305"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657" indent="-28526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010" indent="-228206"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7431" indent="-228206"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3830" indent="-228206"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0238"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6653"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3050"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79469"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745406853"/>
      </p:ext>
    </p:extLst>
  </p:cSld>
  <p:clrMap bg1="lt1" tx1="dk1" bg2="lt2" tx2="dk2" accent1="accent1" accent2="accent2" accent3="accent3" accent4="accent4" accent5="accent5" accent6="accent6" hlink="hlink" folHlink="folHlink"/>
  <p:sldLayoutIdLst>
    <p:sldLayoutId id="2147484251" r:id="rId1"/>
    <p:sldLayoutId id="2147484252" r:id="rId2"/>
    <p:sldLayoutId id="2147484253" r:id="rId3"/>
    <p:sldLayoutId id="2147484254" r:id="rId4"/>
    <p:sldLayoutId id="2147484255" r:id="rId5"/>
    <p:sldLayoutId id="2147484256" r:id="rId6"/>
    <p:sldLayoutId id="2147484257" r:id="rId7"/>
    <p:sldLayoutId id="2147484258" r:id="rId8"/>
    <p:sldLayoutId id="2147484259" r:id="rId9"/>
    <p:sldLayoutId id="2147484260" r:id="rId10"/>
    <p:sldLayoutId id="214748426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479477442"/>
      </p:ext>
    </p:extLst>
  </p:cSld>
  <p:clrMap bg1="lt1" tx1="dk1" bg2="lt2" tx2="dk2" accent1="accent1" accent2="accent2" accent3="accent3" accent4="accent4" accent5="accent5" accent6="accent6" hlink="hlink" folHlink="folHlink"/>
  <p:sldLayoutIdLst>
    <p:sldLayoutId id="2147484263" r:id="rId1"/>
    <p:sldLayoutId id="2147484264" r:id="rId2"/>
    <p:sldLayoutId id="2147484265" r:id="rId3"/>
    <p:sldLayoutId id="2147484266" r:id="rId4"/>
    <p:sldLayoutId id="2147484267" r:id="rId5"/>
    <p:sldLayoutId id="2147484268" r:id="rId6"/>
    <p:sldLayoutId id="2147484269" r:id="rId7"/>
    <p:sldLayoutId id="2147484270" r:id="rId8"/>
    <p:sldLayoutId id="2147484271" r:id="rId9"/>
    <p:sldLayoutId id="2147484272" r:id="rId10"/>
    <p:sldLayoutId id="214748427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630708884"/>
      </p:ext>
    </p:extLst>
  </p:cSld>
  <p:clrMap bg1="lt1" tx1="dk1" bg2="lt2" tx2="dk2" accent1="accent1" accent2="accent2" accent3="accent3" accent4="accent4" accent5="accent5" accent6="accent6" hlink="hlink" folHlink="folHlink"/>
  <p:sldLayoutIdLst>
    <p:sldLayoutId id="2147484275" r:id="rId1"/>
    <p:sldLayoutId id="2147484276" r:id="rId2"/>
    <p:sldLayoutId id="2147484277" r:id="rId3"/>
    <p:sldLayoutId id="2147484278" r:id="rId4"/>
    <p:sldLayoutId id="2147484279" r:id="rId5"/>
    <p:sldLayoutId id="2147484280" r:id="rId6"/>
    <p:sldLayoutId id="2147484281" r:id="rId7"/>
    <p:sldLayoutId id="2147484282" r:id="rId8"/>
    <p:sldLayoutId id="2147484283" r:id="rId9"/>
    <p:sldLayoutId id="2147484284" r:id="rId10"/>
    <p:sldLayoutId id="214748428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4134714858"/>
      </p:ext>
    </p:extLst>
  </p:cSld>
  <p:clrMap bg1="lt1" tx1="dk1" bg2="lt2" tx2="dk2" accent1="accent1" accent2="accent2" accent3="accent3" accent4="accent4" accent5="accent5" accent6="accent6" hlink="hlink" folHlink="folHlink"/>
  <p:sldLayoutIdLst>
    <p:sldLayoutId id="2147484287" r:id="rId1"/>
    <p:sldLayoutId id="2147484288" r:id="rId2"/>
    <p:sldLayoutId id="2147484289" r:id="rId3"/>
    <p:sldLayoutId id="2147484290" r:id="rId4"/>
    <p:sldLayoutId id="2147484291" r:id="rId5"/>
    <p:sldLayoutId id="2147484292" r:id="rId6"/>
    <p:sldLayoutId id="2147484293" r:id="rId7"/>
    <p:sldLayoutId id="2147484294" r:id="rId8"/>
    <p:sldLayoutId id="2147484295" r:id="rId9"/>
    <p:sldLayoutId id="2147484296" r:id="rId10"/>
    <p:sldLayoutId id="214748429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758311986"/>
      </p:ext>
    </p:extLst>
  </p:cSld>
  <p:clrMap bg1="lt1" tx1="dk1" bg2="lt2" tx2="dk2" accent1="accent1" accent2="accent2" accent3="accent3" accent4="accent4" accent5="accent5" accent6="accent6" hlink="hlink" folHlink="folHlink"/>
  <p:sldLayoutIdLst>
    <p:sldLayoutId id="2147484299" r:id="rId1"/>
    <p:sldLayoutId id="2147484300" r:id="rId2"/>
    <p:sldLayoutId id="2147484301" r:id="rId3"/>
    <p:sldLayoutId id="2147484302" r:id="rId4"/>
    <p:sldLayoutId id="2147484303" r:id="rId5"/>
    <p:sldLayoutId id="2147484304" r:id="rId6"/>
    <p:sldLayoutId id="2147484305" r:id="rId7"/>
    <p:sldLayoutId id="2147484306" r:id="rId8"/>
    <p:sldLayoutId id="2147484307" r:id="rId9"/>
    <p:sldLayoutId id="2147484308" r:id="rId10"/>
    <p:sldLayoutId id="214748430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985228311"/>
      </p:ext>
    </p:extLst>
  </p:cSld>
  <p:clrMap bg1="lt1" tx1="dk1" bg2="lt2" tx2="dk2" accent1="accent1" accent2="accent2" accent3="accent3" accent4="accent4" accent5="accent5" accent6="accent6" hlink="hlink" folHlink="folHlink"/>
  <p:sldLayoutIdLst>
    <p:sldLayoutId id="2147484311" r:id="rId1"/>
    <p:sldLayoutId id="2147484312" r:id="rId2"/>
    <p:sldLayoutId id="2147484313" r:id="rId3"/>
    <p:sldLayoutId id="2147484314" r:id="rId4"/>
    <p:sldLayoutId id="2147484315" r:id="rId5"/>
    <p:sldLayoutId id="2147484316" r:id="rId6"/>
    <p:sldLayoutId id="2147484317" r:id="rId7"/>
    <p:sldLayoutId id="2147484318" r:id="rId8"/>
    <p:sldLayoutId id="2147484319" r:id="rId9"/>
    <p:sldLayoutId id="2147484320" r:id="rId10"/>
    <p:sldLayoutId id="214748432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843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843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ea typeface="SimSun" pitchFamily="2" charset="-122"/>
              </a:defRPr>
            </a:lvl1pPr>
          </a:lstStyle>
          <a:p>
            <a:pPr fontAlgn="base">
              <a:spcBef>
                <a:spcPct val="0"/>
              </a:spcBef>
              <a:spcAft>
                <a:spcPct val="0"/>
              </a:spcAft>
            </a:pPr>
            <a:endParaRPr lang="en-US" altLang="zh-CN">
              <a:solidFill>
                <a:srgbClr val="000000"/>
              </a:solidFill>
            </a:endParaRPr>
          </a:p>
        </p:txBody>
      </p:sp>
      <p:sp>
        <p:nvSpPr>
          <p:cNvPr id="1843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ea typeface="SimSun" pitchFamily="2" charset="-122"/>
              </a:defRPr>
            </a:lvl1pPr>
          </a:lstStyle>
          <a:p>
            <a:pPr fontAlgn="base">
              <a:spcBef>
                <a:spcPct val="0"/>
              </a:spcBef>
              <a:spcAft>
                <a:spcPct val="0"/>
              </a:spcAft>
            </a:pPr>
            <a:endParaRPr lang="en-US" altLang="zh-CN">
              <a:solidFill>
                <a:srgbClr val="000000"/>
              </a:solidFill>
            </a:endParaRPr>
          </a:p>
        </p:txBody>
      </p:sp>
      <p:sp>
        <p:nvSpPr>
          <p:cNvPr id="1843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ea typeface="SimSun" pitchFamily="2" charset="-122"/>
              </a:defRPr>
            </a:lvl1pPr>
          </a:lstStyle>
          <a:p>
            <a:pPr fontAlgn="base">
              <a:spcBef>
                <a:spcPct val="0"/>
              </a:spcBef>
              <a:spcAft>
                <a:spcPct val="0"/>
              </a:spcAft>
            </a:pPr>
            <a:fld id="{A8AD4C11-EC00-4C47-8D38-CD4F6881E71F}" type="slidenum">
              <a:rPr lang="en-US" altLang="zh-CN">
                <a:solidFill>
                  <a:srgbClr val="000000"/>
                </a:solidFill>
              </a:rPr>
              <a:pPr fontAlgn="base">
                <a:spcBef>
                  <a:spcPct val="0"/>
                </a:spcBef>
                <a:spcAft>
                  <a:spcPct val="0"/>
                </a:spcAft>
              </a:pPr>
              <a:t>‹#›</a:t>
            </a:fld>
            <a:endParaRPr lang="en-US" altLang="zh-CN">
              <a:solidFill>
                <a:srgbClr val="000000"/>
              </a:solidFill>
            </a:endParaRPr>
          </a:p>
        </p:txBody>
      </p:sp>
    </p:spTree>
    <p:extLst>
      <p:ext uri="{BB962C8B-B14F-4D97-AF65-F5344CB8AC3E}">
        <p14:creationId xmlns:p14="http://schemas.microsoft.com/office/powerpoint/2010/main" val="351186290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pPr fontAlgn="base">
              <a:spcBef>
                <a:spcPct val="0"/>
              </a:spcBef>
              <a:spcAft>
                <a:spcPct val="0"/>
              </a:spcAft>
            </a:pPr>
            <a:fld id="{3E731733-F2BA-4E3E-A13B-50DC44DBF30E}" type="datetimeFigureOut">
              <a:rPr lang="en-US">
                <a:ea typeface="MS PGothic" pitchFamily="34" charset="-128"/>
              </a:rPr>
              <a:pPr fontAlgn="base">
                <a:spcBef>
                  <a:spcPct val="0"/>
                </a:spcBef>
                <a:spcAft>
                  <a:spcPct val="0"/>
                </a:spcAft>
              </a:pPr>
              <a:t>7/18/24</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pPr fontAlgn="base">
              <a:spcBef>
                <a:spcPct val="0"/>
              </a:spcBef>
              <a:spcAft>
                <a:spcPct val="0"/>
              </a:spcAft>
            </a:pPr>
            <a:endParaRPr lang="en-US">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pPr fontAlgn="base">
              <a:spcBef>
                <a:spcPct val="0"/>
              </a:spcBef>
              <a:spcAft>
                <a:spcPct val="0"/>
              </a:spcAft>
            </a:pPr>
            <a:fld id="{71C8EB3A-54B5-4EE2-89C2-9A321DB21FF7}" type="slidenum">
              <a:rPr lang="en-US">
                <a:ea typeface="MS PGothic" pitchFamily="34" charset="-128"/>
              </a:rPr>
              <a:pPr fontAlgn="base">
                <a:spcBef>
                  <a:spcPct val="0"/>
                </a:spcBef>
                <a:spcAft>
                  <a:spcPct val="0"/>
                </a:spcAft>
              </a:pPr>
              <a:t>‹#›</a:t>
            </a:fld>
            <a:endParaRPr lang="en-US">
              <a:ea typeface="MS PGothic" pitchFamily="34" charset="-128"/>
            </a:endParaRPr>
          </a:p>
        </p:txBody>
      </p:sp>
    </p:spTree>
    <p:extLst>
      <p:ext uri="{BB962C8B-B14F-4D97-AF65-F5344CB8AC3E}">
        <p14:creationId xmlns:p14="http://schemas.microsoft.com/office/powerpoint/2010/main" val="3640786064"/>
      </p:ext>
    </p:extLst>
  </p:cSld>
  <p:clrMap bg1="lt1" tx1="dk1" bg2="lt2" tx2="dk2" accent1="accent1" accent2="accent2" accent3="accent3" accent4="accent4" accent5="accent5" accent6="accent6" hlink="hlink" folHlink="folHlink"/>
  <p:sldLayoutIdLst>
    <p:sldLayoutId id="2147484359" r:id="rId1"/>
    <p:sldLayoutId id="2147484360" r:id="rId2"/>
    <p:sldLayoutId id="2147484361" r:id="rId3"/>
    <p:sldLayoutId id="2147484362" r:id="rId4"/>
    <p:sldLayoutId id="2147484363" r:id="rId5"/>
    <p:sldLayoutId id="2147484364" r:id="rId6"/>
    <p:sldLayoutId id="2147484365" r:id="rId7"/>
    <p:sldLayoutId id="2147484366" r:id="rId8"/>
    <p:sldLayoutId id="2147484367" r:id="rId9"/>
    <p:sldLayoutId id="2147484368" r:id="rId10"/>
    <p:sldLayoutId id="214748436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hangingPunct="0"/>
            <a:fld id="{86CB4B4D-7CA3-9044-876B-883B54F8677D}" type="slidenum">
              <a:rPr kern="0">
                <a:latin typeface="Calibri"/>
                <a:ea typeface="Calibri"/>
                <a:cs typeface="Calibri"/>
                <a:sym typeface="Calibri"/>
              </a:rPr>
              <a:pPr hangingPunct="0"/>
              <a:t>‹#›</a:t>
            </a:fld>
            <a:endParaRPr kern="0">
              <a:latin typeface="Calibri"/>
              <a:ea typeface="Calibri"/>
              <a:cs typeface="Calibri"/>
              <a:sym typeface="Calibri"/>
            </a:endParaRPr>
          </a:p>
        </p:txBody>
      </p:sp>
    </p:spTree>
    <p:extLst>
      <p:ext uri="{BB962C8B-B14F-4D97-AF65-F5344CB8AC3E}">
        <p14:creationId xmlns:p14="http://schemas.microsoft.com/office/powerpoint/2010/main" val="4028493982"/>
      </p:ext>
    </p:extLst>
  </p:cSld>
  <p:clrMap bg1="lt1" tx1="dk1" bg2="lt2" tx2="dk2" accent1="accent1" accent2="accent2" accent3="accent3" accent4="accent4" accent5="accent5" accent6="accent6" hlink="hlink" folHlink="folHlink"/>
  <p:sldLayoutIdLst>
    <p:sldLayoutId id="2147484371" r:id="rId1"/>
    <p:sldLayoutId id="2147484373" r:id="rId2"/>
    <p:sldLayoutId id="2147484374" r:id="rId3"/>
    <p:sldLayoutId id="2147484375" r:id="rId4"/>
    <p:sldLayoutId id="2147484376" r:id="rId5"/>
    <p:sldLayoutId id="2147484377" r:id="rId6"/>
    <p:sldLayoutId id="2147484378" r:id="rId7"/>
    <p:sldLayoutId id="2147484379" r:id="rId8"/>
    <p:sldLayoutId id="2147484380" r:id="rId9"/>
    <p:sldLayoutId id="2147484381" r:id="rId10"/>
    <p:sldLayoutId id="2147484382" r:id="rId11"/>
    <p:sldLayoutId id="2147484383" r:id="rId12"/>
    <p:sldLayoutId id="2147484384" r:id="rId13"/>
    <p:sldLayoutId id="2147484385" r:id="rId14"/>
    <p:sldLayoutId id="2147484386" r:id="rId15"/>
    <p:sldLayoutId id="2147484387" r:id="rId16"/>
    <p:sldLayoutId id="2147484388" r:id="rId17"/>
    <p:sldLayoutId id="2147484389" r:id="rId18"/>
    <p:sldLayoutId id="2147484390" r:id="rId19"/>
    <p:sldLayoutId id="2147484391" r:id="rId20"/>
    <p:sldLayoutId id="2147484392" r:id="rId21"/>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fontAlgn="base">
                <a:spcBef>
                  <a:spcPct val="0"/>
                </a:spcBef>
                <a:spcAft>
                  <a:spcPct val="0"/>
                </a:spcAft>
                <a:defRPr/>
              </a:pPr>
              <a:endParaRPr lang="en-US" sz="2400">
                <a:solidFill>
                  <a:srgbClr val="FFFFFF"/>
                </a:solidFill>
                <a:latin typeface="Times New Roman"/>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z="2400">
                <a:solidFill>
                  <a:srgbClr val="FFFFFF"/>
                </a:solidFill>
                <a:latin typeface="Arial" charset="0"/>
                <a:ea typeface="ＭＳ Ｐゴシック"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fontAlgn="base">
              <a:spcBef>
                <a:spcPct val="0"/>
              </a:spcBef>
              <a:spcAft>
                <a:spcPct val="0"/>
              </a:spcAft>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fontAlgn="base">
              <a:spcBef>
                <a:spcPct val="0"/>
              </a:spcBef>
              <a:spcAft>
                <a:spcPct val="0"/>
              </a:spcAft>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algn="r" eaLnBrk="1" hangingPunct="1">
              <a:defRPr sz="1400">
                <a:solidFill>
                  <a:srgbClr val="FFFFFF"/>
                </a:solidFill>
                <a:latin typeface="Times New Roman" charset="0"/>
              </a:defRPr>
            </a:lvl1pPr>
          </a:lstStyle>
          <a:p>
            <a:pPr fontAlgn="base">
              <a:spcBef>
                <a:spcPct val="0"/>
              </a:spcBef>
              <a:spcAft>
                <a:spcPct val="0"/>
              </a:spcAft>
              <a:defRPr/>
            </a:pPr>
            <a:fld id="{E6A1BD09-D8B1-0649-ADFB-F8FE5DE36C7F}"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56" tIns="45629" rIns="91256" bIns="456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9434953"/>
      </p:ext>
    </p:extLst>
  </p:cSld>
  <p:clrMap bg1="dk2" tx1="lt1" bg2="dk1" tx2="lt2" accent1="accent1" accent2="accent2" accent3="accent3" accent4="accent4" accent5="accent5" accent6="accent6" hlink="hlink" folHlink="folHlink"/>
  <p:sldLayoutIdLst>
    <p:sldLayoutId id="2147484407" r:id="rId1"/>
    <p:sldLayoutId id="2147484408" r:id="rId2"/>
    <p:sldLayoutId id="2147484409" r:id="rId3"/>
    <p:sldLayoutId id="2147484410" r:id="rId4"/>
    <p:sldLayoutId id="2147484411" r:id="rId5"/>
    <p:sldLayoutId id="2147484412" r:id="rId6"/>
    <p:sldLayoutId id="2147484413" r:id="rId7"/>
    <p:sldLayoutId id="2147484414" r:id="rId8"/>
    <p:sldLayoutId id="2147484415" r:id="rId9"/>
    <p:sldLayoutId id="2147484416" r:id="rId10"/>
    <p:sldLayoutId id="2147484417" r:id="rId11"/>
    <p:sldLayoutId id="2147484418"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321"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64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894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28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237" indent="-342237"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1509" indent="-285204"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0782" indent="-228161"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7115" indent="-228161"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3422" indent="-228161"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09740"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065"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2371"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8701"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321" rtl="0" eaLnBrk="1" latinLnBrk="0" hangingPunct="1">
        <a:defRPr sz="1800" kern="1200">
          <a:solidFill>
            <a:schemeClr val="tx1"/>
          </a:solidFill>
          <a:latin typeface="+mn-lt"/>
          <a:ea typeface="+mn-ea"/>
          <a:cs typeface="+mn-cs"/>
        </a:defRPr>
      </a:lvl1pPr>
      <a:lvl2pPr marL="456321" algn="l" defTabSz="456321" rtl="0" eaLnBrk="1" latinLnBrk="0" hangingPunct="1">
        <a:defRPr sz="1800" kern="1200">
          <a:solidFill>
            <a:schemeClr val="tx1"/>
          </a:solidFill>
          <a:latin typeface="+mn-lt"/>
          <a:ea typeface="+mn-ea"/>
          <a:cs typeface="+mn-cs"/>
        </a:defRPr>
      </a:lvl2pPr>
      <a:lvl3pPr marL="912645" algn="l" defTabSz="456321" rtl="0" eaLnBrk="1" latinLnBrk="0" hangingPunct="1">
        <a:defRPr sz="1800" kern="1200">
          <a:solidFill>
            <a:schemeClr val="tx1"/>
          </a:solidFill>
          <a:latin typeface="+mn-lt"/>
          <a:ea typeface="+mn-ea"/>
          <a:cs typeface="+mn-cs"/>
        </a:defRPr>
      </a:lvl3pPr>
      <a:lvl4pPr marL="1368948" algn="l" defTabSz="456321" rtl="0" eaLnBrk="1" latinLnBrk="0" hangingPunct="1">
        <a:defRPr sz="1800" kern="1200">
          <a:solidFill>
            <a:schemeClr val="tx1"/>
          </a:solidFill>
          <a:latin typeface="+mn-lt"/>
          <a:ea typeface="+mn-ea"/>
          <a:cs typeface="+mn-cs"/>
        </a:defRPr>
      </a:lvl4pPr>
      <a:lvl5pPr marL="1825284" algn="l" defTabSz="456321" rtl="0" eaLnBrk="1" latinLnBrk="0" hangingPunct="1">
        <a:defRPr sz="1800" kern="1200">
          <a:solidFill>
            <a:schemeClr val="tx1"/>
          </a:solidFill>
          <a:latin typeface="+mn-lt"/>
          <a:ea typeface="+mn-ea"/>
          <a:cs typeface="+mn-cs"/>
        </a:defRPr>
      </a:lvl5pPr>
      <a:lvl6pPr marL="2281584" algn="l" defTabSz="456321" rtl="0" eaLnBrk="1" latinLnBrk="0" hangingPunct="1">
        <a:defRPr sz="1800" kern="1200">
          <a:solidFill>
            <a:schemeClr val="tx1"/>
          </a:solidFill>
          <a:latin typeface="+mn-lt"/>
          <a:ea typeface="+mn-ea"/>
          <a:cs typeface="+mn-cs"/>
        </a:defRPr>
      </a:lvl6pPr>
      <a:lvl7pPr marL="2737897" algn="l" defTabSz="456321" rtl="0" eaLnBrk="1" latinLnBrk="0" hangingPunct="1">
        <a:defRPr sz="1800" kern="1200">
          <a:solidFill>
            <a:schemeClr val="tx1"/>
          </a:solidFill>
          <a:latin typeface="+mn-lt"/>
          <a:ea typeface="+mn-ea"/>
          <a:cs typeface="+mn-cs"/>
        </a:defRPr>
      </a:lvl7pPr>
      <a:lvl8pPr marL="3194209" algn="l" defTabSz="456321" rtl="0" eaLnBrk="1" latinLnBrk="0" hangingPunct="1">
        <a:defRPr sz="1800" kern="1200">
          <a:solidFill>
            <a:schemeClr val="tx1"/>
          </a:solidFill>
          <a:latin typeface="+mn-lt"/>
          <a:ea typeface="+mn-ea"/>
          <a:cs typeface="+mn-cs"/>
        </a:defRPr>
      </a:lvl8pPr>
      <a:lvl9pPr marL="3650531" algn="l" defTabSz="456321"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40DB43A0-EC8F-0B4A-ACD4-6B792E57F4DC}" type="slidenum">
              <a:rPr lang="en-US">
                <a:solidFill>
                  <a:srgbClr val="000000"/>
                </a:solidFill>
                <a:ea typeface="ＭＳ Ｐゴシック" charset="0"/>
              </a:rPr>
              <a:pPr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42566392"/>
      </p:ext>
    </p:extLst>
  </p:cSld>
  <p:clrMap bg1="lt1" tx1="dk1" bg2="lt2" tx2="dk2" accent1="accent1" accent2="accent2" accent3="accent3" accent4="accent4" accent5="accent5" accent6="accent6" hlink="hlink" folHlink="folHlink"/>
  <p:sldLayoutIdLst>
    <p:sldLayoutId id="2147484420" r:id="rId1"/>
    <p:sldLayoutId id="2147484421" r:id="rId2"/>
    <p:sldLayoutId id="2147484422" r:id="rId3"/>
    <p:sldLayoutId id="2147484423" r:id="rId4"/>
    <p:sldLayoutId id="2147484424" r:id="rId5"/>
    <p:sldLayoutId id="2147484425" r:id="rId6"/>
    <p:sldLayoutId id="2147484426" r:id="rId7"/>
    <p:sldLayoutId id="2147484427" r:id="rId8"/>
    <p:sldLayoutId id="2147484428" r:id="rId9"/>
    <p:sldLayoutId id="2147484429" r:id="rId10"/>
    <p:sldLayoutId id="2147484430" r:id="rId11"/>
    <p:sldLayoutId id="2147484431"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020974001"/>
      </p:ext>
    </p:extLst>
  </p:cSld>
  <p:clrMap bg1="lt1" tx1="dk1" bg2="lt2" tx2="dk2" accent1="accent1" accent2="accent2" accent3="accent3" accent4="accent4" accent5="accent5" accent6="accent6" hlink="hlink" folHlink="folHlink"/>
  <p:sldLayoutIdLst>
    <p:sldLayoutId id="2147484433" r:id="rId1"/>
    <p:sldLayoutId id="2147484434" r:id="rId2"/>
    <p:sldLayoutId id="2147484435" r:id="rId3"/>
    <p:sldLayoutId id="2147484436" r:id="rId4"/>
    <p:sldLayoutId id="2147484437" r:id="rId5"/>
    <p:sldLayoutId id="2147484438" r:id="rId6"/>
    <p:sldLayoutId id="2147484439" r:id="rId7"/>
    <p:sldLayoutId id="2147484440" r:id="rId8"/>
    <p:sldLayoutId id="2147484441" r:id="rId9"/>
    <p:sldLayoutId id="2147484442" r:id="rId10"/>
    <p:sldLayoutId id="214748444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457200" y="1371600"/>
            <a:ext cx="8229600" cy="475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fontAlgn="base">
              <a:spcBef>
                <a:spcPct val="0"/>
              </a:spcBef>
              <a:spcAft>
                <a:spcPct val="0"/>
              </a:spcAft>
            </a:pPr>
            <a:fld id="{3BA4472C-6186-C244-8827-F0E01B42753D}" type="datetimeFigureOut">
              <a:rPr lang="en-US" smtClean="0">
                <a:ea typeface="ＭＳ Ｐゴシック" charset="0"/>
                <a:cs typeface="Arial" charset="0"/>
              </a:rPr>
              <a:pPr fontAlgn="base">
                <a:spcBef>
                  <a:spcPct val="0"/>
                </a:spcBef>
                <a:spcAft>
                  <a:spcPct val="0"/>
                </a:spcAft>
              </a:pPr>
              <a:t>7/18/24</a:t>
            </a:fld>
            <a:endParaRPr lang="en-US">
              <a:ea typeface="ＭＳ Ｐゴシック" charset="0"/>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fontAlgn="base">
              <a:spcBef>
                <a:spcPct val="0"/>
              </a:spcBef>
              <a:spcAft>
                <a:spcPct val="0"/>
              </a:spcAft>
            </a:pPr>
            <a:fld id="{BA8BE87D-6EF0-114D-BEC2-A820A72651B0}"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Tree>
    <p:extLst>
      <p:ext uri="{BB962C8B-B14F-4D97-AF65-F5344CB8AC3E}">
        <p14:creationId xmlns:p14="http://schemas.microsoft.com/office/powerpoint/2010/main" val="1735965057"/>
      </p:ext>
    </p:extLst>
  </p:cSld>
  <p:clrMap bg1="lt1" tx1="dk1" bg2="lt2" tx2="dk2" accent1="accent1" accent2="accent2" accent3="accent3" accent4="accent4" accent5="accent5" accent6="accent6" hlink="hlink" folHlink="folHlink"/>
  <p:sldLayoutIdLst>
    <p:sldLayoutId id="2147484445" r:id="rId1"/>
    <p:sldLayoutId id="2147484446" r:id="rId2"/>
    <p:sldLayoutId id="2147484447" r:id="rId3"/>
    <p:sldLayoutId id="2147484448" r:id="rId4"/>
    <p:sldLayoutId id="2147484449" r:id="rId5"/>
    <p:sldLayoutId id="2147484450" r:id="rId6"/>
    <p:sldLayoutId id="2147484451" r:id="rId7"/>
    <p:sldLayoutId id="2147484452" r:id="rId8"/>
    <p:sldLayoutId id="2147484453" r:id="rId9"/>
    <p:sldLayoutId id="2147484454" r:id="rId10"/>
    <p:sldLayoutId id="2147484455" r:id="rId11"/>
  </p:sldLayoutIdLst>
  <p:transition spd="slow">
    <p:fade/>
  </p:transition>
  <p:txStyles>
    <p:title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fontAlgn="base">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fontAlgn="base">
              <a:spcBef>
                <a:spcPct val="0"/>
              </a:spcBef>
              <a:spcAft>
                <a:spcPct val="0"/>
              </a:spcAft>
              <a:defRPr/>
            </a:pPr>
            <a:fld id="{18D94F5A-BBA2-0548-A8CE-8022E4E9B81A}"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226707180"/>
      </p:ext>
    </p:extLst>
  </p:cSld>
  <p:clrMap bg1="lt1" tx1="dk1" bg2="lt2" tx2="dk2" accent1="accent1" accent2="accent2" accent3="accent3" accent4="accent4" accent5="accent5" accent6="accent6" hlink="hlink" folHlink="folHlink"/>
  <p:sldLayoutIdLst>
    <p:sldLayoutId id="2147484457" r:id="rId1"/>
    <p:sldLayoutId id="2147484458" r:id="rId2"/>
    <p:sldLayoutId id="2147484459" r:id="rId3"/>
    <p:sldLayoutId id="2147484460" r:id="rId4"/>
    <p:sldLayoutId id="2147484461" r:id="rId5"/>
    <p:sldLayoutId id="2147484462" r:id="rId6"/>
    <p:sldLayoutId id="2147484463" r:id="rId7"/>
    <p:sldLayoutId id="2147484464" r:id="rId8"/>
    <p:sldLayoutId id="2147484465" r:id="rId9"/>
    <p:sldLayoutId id="2147484466" r:id="rId10"/>
    <p:sldLayoutId id="2147484467" r:id="rId11"/>
    <p:sldLayoutId id="2147484468" r:id="rId12"/>
    <p:sldLayoutId id="214748446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FB86E4DB-D816-404F-AFDB-436656DEF4B3}" type="slidenum">
              <a:rPr lang="en-US" smtClean="0"/>
              <a:pPr/>
              <a:t>‹#›</a:t>
            </a:fld>
            <a:endParaRPr lang="en-US"/>
          </a:p>
        </p:txBody>
      </p:sp>
    </p:spTree>
    <p:extLst>
      <p:ext uri="{BB962C8B-B14F-4D97-AF65-F5344CB8AC3E}">
        <p14:creationId xmlns:p14="http://schemas.microsoft.com/office/powerpoint/2010/main" val="3709911452"/>
      </p:ext>
    </p:extLst>
  </p:cSld>
  <p:clrMap bg1="lt1" tx1="dk1" bg2="lt2" tx2="dk2" accent1="accent1" accent2="accent2" accent3="accent3" accent4="accent4" accent5="accent5" accent6="accent6" hlink="hlink" folHlink="folHlink"/>
  <p:sldLayoutIdLst>
    <p:sldLayoutId id="2147484497" r:id="rId1"/>
    <p:sldLayoutId id="2147484498" r:id="rId2"/>
    <p:sldLayoutId id="2147484499" r:id="rId3"/>
    <p:sldLayoutId id="2147484500" r:id="rId4"/>
    <p:sldLayoutId id="2147484501" r:id="rId5"/>
    <p:sldLayoutId id="2147484502" r:id="rId6"/>
    <p:sldLayoutId id="2147484503" r:id="rId7"/>
    <p:sldLayoutId id="2147484504" r:id="rId8"/>
    <p:sldLayoutId id="2147484505" r:id="rId9"/>
    <p:sldLayoutId id="2147484506" r:id="rId10"/>
    <p:sldLayoutId id="2147484507" r:id="rId11"/>
    <p:sldLayoutId id="2147484508" r:id="rId12"/>
    <p:sldLayoutId id="214748450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362" name="Group 2"/>
          <p:cNvGrpSpPr>
            <a:grpSpLocks/>
          </p:cNvGrpSpPr>
          <p:nvPr/>
        </p:nvGrpSpPr>
        <p:grpSpPr bwMode="auto">
          <a:xfrm>
            <a:off x="0" y="0"/>
            <a:ext cx="9159875" cy="6870700"/>
            <a:chOff x="0" y="0"/>
            <a:chExt cx="5770" cy="4328"/>
          </a:xfrm>
        </p:grpSpPr>
        <p:sp>
          <p:nvSpPr>
            <p:cNvPr id="148483"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kumimoji="1" lang="zh-TW" altLang="en-US" sz="1800">
                <a:latin typeface="Arial" charset="0"/>
                <a:ea typeface="新細明體" charset="0"/>
                <a:cs typeface="新細明體" charset="0"/>
              </a:endParaRPr>
            </a:p>
          </p:txBody>
        </p:sp>
        <p:sp>
          <p:nvSpPr>
            <p:cNvPr id="148484"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kumimoji="1" lang="zh-TW" altLang="en-US" sz="1800">
                <a:latin typeface="Arial" charset="0"/>
                <a:ea typeface="新細明體" charset="0"/>
                <a:cs typeface="新細明體" charset="0"/>
              </a:endParaRPr>
            </a:p>
          </p:txBody>
        </p:sp>
        <p:sp>
          <p:nvSpPr>
            <p:cNvPr id="148485"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kumimoji="1" lang="zh-TW" altLang="en-US" sz="1800">
                <a:latin typeface="Arial" charset="0"/>
                <a:ea typeface="新細明體" charset="0"/>
                <a:cs typeface="新細明體" charset="0"/>
              </a:endParaRPr>
            </a:p>
          </p:txBody>
        </p:sp>
        <p:grpSp>
          <p:nvGrpSpPr>
            <p:cNvPr id="15371" name="Group 6"/>
            <p:cNvGrpSpPr>
              <a:grpSpLocks/>
            </p:cNvGrpSpPr>
            <p:nvPr/>
          </p:nvGrpSpPr>
          <p:grpSpPr bwMode="auto">
            <a:xfrm>
              <a:off x="4944" y="1"/>
              <a:ext cx="816" cy="3974"/>
              <a:chOff x="4944" y="1"/>
              <a:chExt cx="816" cy="3974"/>
            </a:xfrm>
          </p:grpSpPr>
          <p:grpSp>
            <p:nvGrpSpPr>
              <p:cNvPr id="15383" name="Group 7"/>
              <p:cNvGrpSpPr>
                <a:grpSpLocks/>
              </p:cNvGrpSpPr>
              <p:nvPr userDrawn="1"/>
            </p:nvGrpSpPr>
            <p:grpSpPr bwMode="auto">
              <a:xfrm>
                <a:off x="5280" y="1"/>
                <a:ext cx="480" cy="1430"/>
                <a:chOff x="5280" y="1"/>
                <a:chExt cx="480" cy="1430"/>
              </a:xfrm>
            </p:grpSpPr>
            <p:grpSp>
              <p:nvGrpSpPr>
                <p:cNvPr id="15404" name="Group 8"/>
                <p:cNvGrpSpPr>
                  <a:grpSpLocks/>
                </p:cNvGrpSpPr>
                <p:nvPr userDrawn="1"/>
              </p:nvGrpSpPr>
              <p:grpSpPr bwMode="auto">
                <a:xfrm rot="-5400000">
                  <a:off x="5484" y="0"/>
                  <a:ext cx="174" cy="176"/>
                  <a:chOff x="1657" y="323"/>
                  <a:chExt cx="1691" cy="2560"/>
                </a:xfrm>
              </p:grpSpPr>
              <p:grpSp>
                <p:nvGrpSpPr>
                  <p:cNvPr id="15413" name="Group 9"/>
                  <p:cNvGrpSpPr>
                    <a:grpSpLocks/>
                  </p:cNvGrpSpPr>
                  <p:nvPr/>
                </p:nvGrpSpPr>
                <p:grpSpPr bwMode="auto">
                  <a:xfrm>
                    <a:off x="1657" y="323"/>
                    <a:ext cx="1691" cy="2560"/>
                    <a:chOff x="1657" y="323"/>
                    <a:chExt cx="1691" cy="2560"/>
                  </a:xfrm>
                </p:grpSpPr>
                <p:sp>
                  <p:nvSpPr>
                    <p:cNvPr id="148490" name="Freeform 10"/>
                    <p:cNvSpPr>
                      <a:spLocks/>
                    </p:cNvSpPr>
                    <p:nvPr/>
                  </p:nvSpPr>
                  <p:spPr bwMode="auto">
                    <a:xfrm>
                      <a:off x="2211" y="323"/>
                      <a:ext cx="1234" cy="2560"/>
                    </a:xfrm>
                    <a:custGeom>
                      <a:avLst/>
                      <a:gdLst>
                        <a:gd name="T0" fmla="*/ 337 w 1231"/>
                        <a:gd name="T1" fmla="*/ 283 h 2560"/>
                        <a:gd name="T2" fmla="*/ 415 w 1231"/>
                        <a:gd name="T3" fmla="*/ 115 h 2560"/>
                        <a:gd name="T4" fmla="*/ 583 w 1231"/>
                        <a:gd name="T5" fmla="*/ 7 h 2560"/>
                        <a:gd name="T6" fmla="*/ 895 w 1231"/>
                        <a:gd name="T7" fmla="*/ 61 h 2560"/>
                        <a:gd name="T8" fmla="*/ 1051 w 1231"/>
                        <a:gd name="T9" fmla="*/ 349 h 2560"/>
                        <a:gd name="T10" fmla="*/ 979 w 1231"/>
                        <a:gd name="T11" fmla="*/ 769 h 2560"/>
                        <a:gd name="T12" fmla="*/ 943 w 1231"/>
                        <a:gd name="T13" fmla="*/ 943 h 2560"/>
                        <a:gd name="T14" fmla="*/ 1105 w 1231"/>
                        <a:gd name="T15" fmla="*/ 1075 h 2560"/>
                        <a:gd name="T16" fmla="*/ 1231 w 1231"/>
                        <a:gd name="T17" fmla="*/ 1525 h 2560"/>
                        <a:gd name="T18" fmla="*/ 1123 w 1231"/>
                        <a:gd name="T19" fmla="*/ 1969 h 2560"/>
                        <a:gd name="T20" fmla="*/ 907 w 1231"/>
                        <a:gd name="T21" fmla="*/ 2077 h 2560"/>
                        <a:gd name="T22" fmla="*/ 721 w 1231"/>
                        <a:gd name="T23" fmla="*/ 2059 h 2560"/>
                        <a:gd name="T24" fmla="*/ 655 w 1231"/>
                        <a:gd name="T25" fmla="*/ 2251 h 2560"/>
                        <a:gd name="T26" fmla="*/ 529 w 1231"/>
                        <a:gd name="T27" fmla="*/ 2527 h 2560"/>
                        <a:gd name="T28" fmla="*/ 211 w 1231"/>
                        <a:gd name="T29" fmla="*/ 2509 h 2560"/>
                        <a:gd name="T30" fmla="*/ 31 w 1231"/>
                        <a:gd name="T31" fmla="*/ 2227 h 2560"/>
                        <a:gd name="T32" fmla="*/ 25 w 1231"/>
                        <a:gd name="T33" fmla="*/ 1969 h 2560"/>
                        <a:gd name="T34" fmla="*/ 145 w 1231"/>
                        <a:gd name="T35" fmla="*/ 1651 h 2560"/>
                        <a:gd name="T36" fmla="*/ 259 w 1231"/>
                        <a:gd name="T37" fmla="*/ 1513 h 2560"/>
                        <a:gd name="T38" fmla="*/ 217 w 1231"/>
                        <a:gd name="T39" fmla="*/ 1729 h 2560"/>
                        <a:gd name="T40" fmla="*/ 73 w 1231"/>
                        <a:gd name="T41" fmla="*/ 2023 h 2560"/>
                        <a:gd name="T42" fmla="*/ 169 w 1231"/>
                        <a:gd name="T43" fmla="*/ 2323 h 2560"/>
                        <a:gd name="T44" fmla="*/ 439 w 1231"/>
                        <a:gd name="T45" fmla="*/ 2431 h 2560"/>
                        <a:gd name="T46" fmla="*/ 595 w 1231"/>
                        <a:gd name="T47" fmla="*/ 2227 h 2560"/>
                        <a:gd name="T48" fmla="*/ 577 w 1231"/>
                        <a:gd name="T49" fmla="*/ 1807 h 2560"/>
                        <a:gd name="T50" fmla="*/ 493 w 1231"/>
                        <a:gd name="T51" fmla="*/ 1531 h 2560"/>
                        <a:gd name="T52" fmla="*/ 535 w 1231"/>
                        <a:gd name="T53" fmla="*/ 1459 h 2560"/>
                        <a:gd name="T54" fmla="*/ 625 w 1231"/>
                        <a:gd name="T55" fmla="*/ 1633 h 2560"/>
                        <a:gd name="T56" fmla="*/ 721 w 1231"/>
                        <a:gd name="T57" fmla="*/ 1933 h 2560"/>
                        <a:gd name="T58" fmla="*/ 967 w 1231"/>
                        <a:gd name="T59" fmla="*/ 1963 h 2560"/>
                        <a:gd name="T60" fmla="*/ 1135 w 1231"/>
                        <a:gd name="T61" fmla="*/ 1687 h 2560"/>
                        <a:gd name="T62" fmla="*/ 1117 w 1231"/>
                        <a:gd name="T63" fmla="*/ 1273 h 2560"/>
                        <a:gd name="T64" fmla="*/ 883 w 1231"/>
                        <a:gd name="T65" fmla="*/ 1057 h 2560"/>
                        <a:gd name="T66" fmla="*/ 679 w 1231"/>
                        <a:gd name="T67" fmla="*/ 1129 h 2560"/>
                        <a:gd name="T68" fmla="*/ 577 w 1231"/>
                        <a:gd name="T69" fmla="*/ 1117 h 2560"/>
                        <a:gd name="T70" fmla="*/ 619 w 1231"/>
                        <a:gd name="T71" fmla="*/ 1033 h 2560"/>
                        <a:gd name="T72" fmla="*/ 811 w 1231"/>
                        <a:gd name="T73" fmla="*/ 937 h 2560"/>
                        <a:gd name="T74" fmla="*/ 949 w 1231"/>
                        <a:gd name="T75" fmla="*/ 613 h 2560"/>
                        <a:gd name="T76" fmla="*/ 883 w 1231"/>
                        <a:gd name="T77" fmla="*/ 175 h 2560"/>
                        <a:gd name="T78" fmla="*/ 619 w 1231"/>
                        <a:gd name="T79" fmla="*/ 103 h 2560"/>
                        <a:gd name="T80" fmla="*/ 391 w 1231"/>
                        <a:gd name="T81" fmla="*/ 355 h 2560"/>
                        <a:gd name="T82" fmla="*/ 403 w 1231"/>
                        <a:gd name="T83" fmla="*/ 763 h 2560"/>
                        <a:gd name="T84" fmla="*/ 343 w 1231"/>
                        <a:gd name="T85" fmla="*/ 949 h 2560"/>
                        <a:gd name="T86" fmla="*/ 289 w 1231"/>
                        <a:gd name="T87" fmla="*/ 685 h 2560"/>
                        <a:gd name="T88" fmla="*/ 307 w 1231"/>
                        <a:gd name="T89" fmla="*/ 367 h 2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ffectLst/>
                    <a:extLst>
                      <a:ext uri="{91240B29-F687-4f45-9708-019B960494DF}">
                        <a14:hiddenLine xmlns:a14="http://schemas.microsoft.com/office/drawing/2010/main" xmlns="" w="9525"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148491" name="Freeform 11"/>
                    <p:cNvSpPr>
                      <a:spLocks/>
                    </p:cNvSpPr>
                    <p:nvPr/>
                  </p:nvSpPr>
                  <p:spPr bwMode="auto">
                    <a:xfrm>
                      <a:off x="1706" y="308"/>
                      <a:ext cx="865" cy="2065"/>
                    </a:xfrm>
                    <a:custGeom>
                      <a:avLst/>
                      <a:gdLst>
                        <a:gd name="T0" fmla="*/ 785 w 865"/>
                        <a:gd name="T1" fmla="*/ 530 h 2071"/>
                        <a:gd name="T2" fmla="*/ 797 w 865"/>
                        <a:gd name="T3" fmla="*/ 350 h 2071"/>
                        <a:gd name="T4" fmla="*/ 863 w 865"/>
                        <a:gd name="T5" fmla="*/ 206 h 2071"/>
                        <a:gd name="T6" fmla="*/ 809 w 865"/>
                        <a:gd name="T7" fmla="*/ 218 h 2071"/>
                        <a:gd name="T8" fmla="*/ 749 w 865"/>
                        <a:gd name="T9" fmla="*/ 218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6 h 2071"/>
                        <a:gd name="T22" fmla="*/ 119 w 865"/>
                        <a:gd name="T23" fmla="*/ 404 h 2071"/>
                        <a:gd name="T24" fmla="*/ 131 w 865"/>
                        <a:gd name="T25" fmla="*/ 590 h 2071"/>
                        <a:gd name="T26" fmla="*/ 173 w 865"/>
                        <a:gd name="T27" fmla="*/ 782 h 2071"/>
                        <a:gd name="T28" fmla="*/ 197 w 865"/>
                        <a:gd name="T29" fmla="*/ 884 h 2071"/>
                        <a:gd name="T30" fmla="*/ 167 w 865"/>
                        <a:gd name="T31" fmla="*/ 986 h 2071"/>
                        <a:gd name="T32" fmla="*/ 65 w 865"/>
                        <a:gd name="T33" fmla="*/ 1124 h 2071"/>
                        <a:gd name="T34" fmla="*/ 17 w 865"/>
                        <a:gd name="T35" fmla="*/ 1298 h 2071"/>
                        <a:gd name="T36" fmla="*/ 5 w 865"/>
                        <a:gd name="T37" fmla="*/ 1550 h 2071"/>
                        <a:gd name="T38" fmla="*/ 47 w 865"/>
                        <a:gd name="T39" fmla="*/ 1748 h 2071"/>
                        <a:gd name="T40" fmla="*/ 131 w 865"/>
                        <a:gd name="T41" fmla="*/ 1898 h 2071"/>
                        <a:gd name="T42" fmla="*/ 299 w 865"/>
                        <a:gd name="T43" fmla="*/ 1988 h 2071"/>
                        <a:gd name="T44" fmla="*/ 425 w 865"/>
                        <a:gd name="T45" fmla="*/ 1982 h 2071"/>
                        <a:gd name="T46" fmla="*/ 467 w 865"/>
                        <a:gd name="T47" fmla="*/ 1994 h 2071"/>
                        <a:gd name="T48" fmla="*/ 497 w 865"/>
                        <a:gd name="T49" fmla="*/ 2066 h 2071"/>
                        <a:gd name="T50" fmla="*/ 497 w 865"/>
                        <a:gd name="T51" fmla="*/ 1964 h 2071"/>
                        <a:gd name="T52" fmla="*/ 557 w 865"/>
                        <a:gd name="T53" fmla="*/ 1778 h 2071"/>
                        <a:gd name="T54" fmla="*/ 617 w 865"/>
                        <a:gd name="T55" fmla="*/ 1658 h 2071"/>
                        <a:gd name="T56" fmla="*/ 581 w 865"/>
                        <a:gd name="T57" fmla="*/ 1700 h 2071"/>
                        <a:gd name="T58" fmla="*/ 515 w 865"/>
                        <a:gd name="T59" fmla="*/ 1820 h 2071"/>
                        <a:gd name="T60" fmla="*/ 407 w 865"/>
                        <a:gd name="T61" fmla="*/ 1904 h 2071"/>
                        <a:gd name="T62" fmla="*/ 269 w 865"/>
                        <a:gd name="T63" fmla="*/ 1898 h 2071"/>
                        <a:gd name="T64" fmla="*/ 179 w 865"/>
                        <a:gd name="T65" fmla="*/ 1814 h 2071"/>
                        <a:gd name="T66" fmla="*/ 113 w 865"/>
                        <a:gd name="T67" fmla="*/ 1640 h 2071"/>
                        <a:gd name="T68" fmla="*/ 107 w 865"/>
                        <a:gd name="T69" fmla="*/ 1394 h 2071"/>
                        <a:gd name="T70" fmla="*/ 137 w 865"/>
                        <a:gd name="T71" fmla="*/ 1190 h 2071"/>
                        <a:gd name="T72" fmla="*/ 203 w 865"/>
                        <a:gd name="T73" fmla="*/ 1070 h 2071"/>
                        <a:gd name="T74" fmla="*/ 323 w 865"/>
                        <a:gd name="T75" fmla="*/ 1022 h 2071"/>
                        <a:gd name="T76" fmla="*/ 509 w 865"/>
                        <a:gd name="T77" fmla="*/ 1076 h 2071"/>
                        <a:gd name="T78" fmla="*/ 611 w 865"/>
                        <a:gd name="T79" fmla="*/ 1124 h 2071"/>
                        <a:gd name="T80" fmla="*/ 665 w 865"/>
                        <a:gd name="T81" fmla="*/ 1100 h 2071"/>
                        <a:gd name="T82" fmla="*/ 659 w 865"/>
                        <a:gd name="T83" fmla="*/ 1046 h 2071"/>
                        <a:gd name="T84" fmla="*/ 611 w 865"/>
                        <a:gd name="T85" fmla="*/ 1004 h 2071"/>
                        <a:gd name="T86" fmla="*/ 497 w 865"/>
                        <a:gd name="T87" fmla="*/ 980 h 2071"/>
                        <a:gd name="T88" fmla="*/ 323 w 865"/>
                        <a:gd name="T89" fmla="*/ 896 h 2071"/>
                        <a:gd name="T90" fmla="*/ 233 w 865"/>
                        <a:gd name="T91" fmla="*/ 680 h 2071"/>
                        <a:gd name="T92" fmla="*/ 209 w 865"/>
                        <a:gd name="T93" fmla="*/ 416 h 2071"/>
                        <a:gd name="T94" fmla="*/ 317 w 865"/>
                        <a:gd name="T95" fmla="*/ 170 h 2071"/>
                        <a:gd name="T96" fmla="*/ 485 w 865"/>
                        <a:gd name="T97" fmla="*/ 110 h 2071"/>
                        <a:gd name="T98" fmla="*/ 617 w 865"/>
                        <a:gd name="T99" fmla="*/ 164 h 2071"/>
                        <a:gd name="T100" fmla="*/ 707 w 865"/>
                        <a:gd name="T101" fmla="*/ 290 h 2071"/>
                        <a:gd name="T102" fmla="*/ 737 w 865"/>
                        <a:gd name="T103" fmla="*/ 428 h 2071"/>
                        <a:gd name="T104" fmla="*/ 773 w 865"/>
                        <a:gd name="T105" fmla="*/ 602 h 2071"/>
                        <a:gd name="T106" fmla="*/ 809 w 865"/>
                        <a:gd name="T107" fmla="*/ 584 h 2071"/>
                        <a:gd name="T108" fmla="*/ 785 w 865"/>
                        <a:gd name="T109" fmla="*/ 530 h 2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ffectLst/>
                    <a:extLst>
                      <a:ext uri="{91240B29-F687-4f45-9708-019B960494DF}">
                        <a14:hiddenLine xmlns:a14="http://schemas.microsoft.com/office/drawing/2010/main" xmlns="" w="9525"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grpSp>
              <p:sp>
                <p:nvSpPr>
                  <p:cNvPr id="148492" name="Oval 12"/>
                  <p:cNvSpPr>
                    <a:spLocks noChangeArrowheads="1"/>
                  </p:cNvSpPr>
                  <p:nvPr/>
                </p:nvSpPr>
                <p:spPr bwMode="auto">
                  <a:xfrm>
                    <a:off x="2396" y="1356"/>
                    <a:ext cx="175" cy="247"/>
                  </a:xfrm>
                  <a:prstGeom prst="ellipse">
                    <a:avLst/>
                  </a:prstGeom>
                  <a:solidFill>
                    <a:srgbClr val="E7D6B7"/>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48493" name="Freeform 13"/>
                  <p:cNvSpPr>
                    <a:spLocks/>
                  </p:cNvSpPr>
                  <p:nvPr/>
                </p:nvSpPr>
                <p:spPr bwMode="auto">
                  <a:xfrm>
                    <a:off x="2697" y="672"/>
                    <a:ext cx="262" cy="524"/>
                  </a:xfrm>
                  <a:custGeom>
                    <a:avLst/>
                    <a:gdLst>
                      <a:gd name="T0" fmla="*/ 3 w 266"/>
                      <a:gd name="T1" fmla="*/ 483 h 521"/>
                      <a:gd name="T2" fmla="*/ 27 w 266"/>
                      <a:gd name="T3" fmla="*/ 273 h 521"/>
                      <a:gd name="T4" fmla="*/ 111 w 266"/>
                      <a:gd name="T5" fmla="*/ 45 h 521"/>
                      <a:gd name="T6" fmla="*/ 183 w 266"/>
                      <a:gd name="T7" fmla="*/ 3 h 521"/>
                      <a:gd name="T8" fmla="*/ 237 w 266"/>
                      <a:gd name="T9" fmla="*/ 39 h 521"/>
                      <a:gd name="T10" fmla="*/ 261 w 266"/>
                      <a:gd name="T11" fmla="*/ 129 h 521"/>
                      <a:gd name="T12" fmla="*/ 207 w 266"/>
                      <a:gd name="T13" fmla="*/ 273 h 521"/>
                      <a:gd name="T14" fmla="*/ 105 w 266"/>
                      <a:gd name="T15" fmla="*/ 477 h 521"/>
                      <a:gd name="T16" fmla="*/ 45 w 266"/>
                      <a:gd name="T17" fmla="*/ 501 h 521"/>
                      <a:gd name="T18" fmla="*/ 3 w 266"/>
                      <a:gd name="T19" fmla="*/ 483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ffectLst/>
                  <a:extLst>
                    <a:ext uri="{91240B29-F687-4f45-9708-019B960494DF}">
                      <a14:hiddenLine xmlns:a14="http://schemas.microsoft.com/office/drawing/2010/main" xmlns="" w="9525"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148494" name="Freeform 14"/>
                  <p:cNvSpPr>
                    <a:spLocks/>
                  </p:cNvSpPr>
                  <p:nvPr/>
                </p:nvSpPr>
                <p:spPr bwMode="auto">
                  <a:xfrm>
                    <a:off x="2765" y="1588"/>
                    <a:ext cx="398" cy="349"/>
                  </a:xfrm>
                  <a:custGeom>
                    <a:avLst/>
                    <a:gdLst>
                      <a:gd name="T0" fmla="*/ 100 w 392"/>
                      <a:gd name="T1" fmla="*/ 201 h 340"/>
                      <a:gd name="T2" fmla="*/ 16 w 392"/>
                      <a:gd name="T3" fmla="*/ 87 h 340"/>
                      <a:gd name="T4" fmla="*/ 4 w 392"/>
                      <a:gd name="T5" fmla="*/ 45 h 340"/>
                      <a:gd name="T6" fmla="*/ 28 w 392"/>
                      <a:gd name="T7" fmla="*/ 3 h 340"/>
                      <a:gd name="T8" fmla="*/ 130 w 392"/>
                      <a:gd name="T9" fmla="*/ 27 h 340"/>
                      <a:gd name="T10" fmla="*/ 250 w 392"/>
                      <a:gd name="T11" fmla="*/ 75 h 340"/>
                      <a:gd name="T12" fmla="*/ 364 w 392"/>
                      <a:gd name="T13" fmla="*/ 159 h 340"/>
                      <a:gd name="T14" fmla="*/ 388 w 392"/>
                      <a:gd name="T15" fmla="*/ 273 h 340"/>
                      <a:gd name="T16" fmla="*/ 340 w 392"/>
                      <a:gd name="T17" fmla="*/ 333 h 340"/>
                      <a:gd name="T18" fmla="*/ 244 w 392"/>
                      <a:gd name="T19" fmla="*/ 315 h 340"/>
                      <a:gd name="T20" fmla="*/ 100 w 392"/>
                      <a:gd name="T21" fmla="*/ 201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ffectLst/>
                  <a:extLst>
                    <a:ext uri="{91240B29-F687-4f45-9708-019B960494DF}">
                      <a14:hiddenLine xmlns:a14="http://schemas.microsoft.com/office/drawing/2010/main" xmlns="" w="9525"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148495" name="Freeform 15"/>
                  <p:cNvSpPr>
                    <a:spLocks/>
                  </p:cNvSpPr>
                  <p:nvPr/>
                </p:nvSpPr>
                <p:spPr bwMode="auto">
                  <a:xfrm>
                    <a:off x="2464" y="1923"/>
                    <a:ext cx="146" cy="567"/>
                  </a:xfrm>
                  <a:custGeom>
                    <a:avLst/>
                    <a:gdLst>
                      <a:gd name="T0" fmla="*/ 18 w 151"/>
                      <a:gd name="T1" fmla="*/ 165 h 558"/>
                      <a:gd name="T2" fmla="*/ 42 w 151"/>
                      <a:gd name="T3" fmla="*/ 39 h 558"/>
                      <a:gd name="T4" fmla="*/ 66 w 151"/>
                      <a:gd name="T5" fmla="*/ 3 h 558"/>
                      <a:gd name="T6" fmla="*/ 108 w 151"/>
                      <a:gd name="T7" fmla="*/ 27 h 558"/>
                      <a:gd name="T8" fmla="*/ 138 w 151"/>
                      <a:gd name="T9" fmla="*/ 165 h 558"/>
                      <a:gd name="T10" fmla="*/ 144 w 151"/>
                      <a:gd name="T11" fmla="*/ 423 h 558"/>
                      <a:gd name="T12" fmla="*/ 96 w 151"/>
                      <a:gd name="T13" fmla="*/ 543 h 558"/>
                      <a:gd name="T14" fmla="*/ 24 w 151"/>
                      <a:gd name="T15" fmla="*/ 513 h 558"/>
                      <a:gd name="T16" fmla="*/ 0 w 151"/>
                      <a:gd name="T17" fmla="*/ 315 h 558"/>
                      <a:gd name="T18" fmla="*/ 18 w 151"/>
                      <a:gd name="T19" fmla="*/ 165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ffectLst/>
                  <a:extLst>
                    <a:ext uri="{91240B29-F687-4f45-9708-019B960494DF}">
                      <a14:hiddenLine xmlns:a14="http://schemas.microsoft.com/office/drawing/2010/main" xmlns="" w="9525"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148496" name="Freeform 16"/>
                  <p:cNvSpPr>
                    <a:spLocks/>
                  </p:cNvSpPr>
                  <p:nvPr/>
                </p:nvSpPr>
                <p:spPr bwMode="auto">
                  <a:xfrm>
                    <a:off x="1910" y="1588"/>
                    <a:ext cx="389" cy="247"/>
                  </a:xfrm>
                  <a:custGeom>
                    <a:avLst/>
                    <a:gdLst>
                      <a:gd name="T0" fmla="*/ 175 w 392"/>
                      <a:gd name="T1" fmla="*/ 61 h 253"/>
                      <a:gd name="T2" fmla="*/ 307 w 392"/>
                      <a:gd name="T3" fmla="*/ 19 h 253"/>
                      <a:gd name="T4" fmla="*/ 367 w 392"/>
                      <a:gd name="T5" fmla="*/ 7 h 253"/>
                      <a:gd name="T6" fmla="*/ 385 w 392"/>
                      <a:gd name="T7" fmla="*/ 61 h 253"/>
                      <a:gd name="T8" fmla="*/ 325 w 392"/>
                      <a:gd name="T9" fmla="*/ 133 h 253"/>
                      <a:gd name="T10" fmla="*/ 193 w 392"/>
                      <a:gd name="T11" fmla="*/ 223 h 253"/>
                      <a:gd name="T12" fmla="*/ 37 w 392"/>
                      <a:gd name="T13" fmla="*/ 247 h 253"/>
                      <a:gd name="T14" fmla="*/ 1 w 392"/>
                      <a:gd name="T15" fmla="*/ 187 h 253"/>
                      <a:gd name="T16" fmla="*/ 43 w 392"/>
                      <a:gd name="T17" fmla="*/ 115 h 253"/>
                      <a:gd name="T18" fmla="*/ 175 w 392"/>
                      <a:gd name="T19" fmla="*/ 61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ffectLst/>
                  <a:extLst>
                    <a:ext uri="{91240B29-F687-4f45-9708-019B960494DF}">
                      <a14:hiddenLine xmlns:a14="http://schemas.microsoft.com/office/drawing/2010/main" xmlns="" w="9525"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148497" name="Freeform 17"/>
                  <p:cNvSpPr>
                    <a:spLocks/>
                  </p:cNvSpPr>
                  <p:nvPr/>
                </p:nvSpPr>
                <p:spPr bwMode="auto">
                  <a:xfrm>
                    <a:off x="2094" y="861"/>
                    <a:ext cx="233" cy="378"/>
                  </a:xfrm>
                  <a:custGeom>
                    <a:avLst/>
                    <a:gdLst>
                      <a:gd name="T0" fmla="*/ 78 w 238"/>
                      <a:gd name="T1" fmla="*/ 270 h 386"/>
                      <a:gd name="T2" fmla="*/ 24 w 238"/>
                      <a:gd name="T3" fmla="*/ 192 h 386"/>
                      <a:gd name="T4" fmla="*/ 0 w 238"/>
                      <a:gd name="T5" fmla="*/ 96 h 386"/>
                      <a:gd name="T6" fmla="*/ 24 w 238"/>
                      <a:gd name="T7" fmla="*/ 12 h 386"/>
                      <a:gd name="T8" fmla="*/ 120 w 238"/>
                      <a:gd name="T9" fmla="*/ 24 h 386"/>
                      <a:gd name="T10" fmla="*/ 180 w 238"/>
                      <a:gd name="T11" fmla="*/ 132 h 386"/>
                      <a:gd name="T12" fmla="*/ 234 w 238"/>
                      <a:gd name="T13" fmla="*/ 306 h 386"/>
                      <a:gd name="T14" fmla="*/ 204 w 238"/>
                      <a:gd name="T15" fmla="*/ 378 h 386"/>
                      <a:gd name="T16" fmla="*/ 168 w 238"/>
                      <a:gd name="T17" fmla="*/ 354 h 386"/>
                      <a:gd name="T18" fmla="*/ 78 w 238"/>
                      <a:gd name="T19" fmla="*/ 27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ffectLst/>
                  <a:extLst>
                    <a:ext uri="{91240B29-F687-4f45-9708-019B960494DF}">
                      <a14:hiddenLine xmlns:a14="http://schemas.microsoft.com/office/drawing/2010/main" xmlns="" w="9525"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grpSp>
            <p:pic>
              <p:nvPicPr>
                <p:cNvPr id="148498" name="Picture 1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48499" name="Picture 1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48500" name="Picture 2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48501" name="Picture 2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48502" name="Picture 2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48503" name="Picture 2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48504" name="Picture 2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48505" name="Picture 2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grpSp>
            <p:nvGrpSpPr>
              <p:cNvPr id="15384" name="Group 26"/>
              <p:cNvGrpSpPr>
                <a:grpSpLocks/>
              </p:cNvGrpSpPr>
              <p:nvPr userDrawn="1"/>
            </p:nvGrpSpPr>
            <p:grpSpPr bwMode="auto">
              <a:xfrm>
                <a:off x="4944" y="1008"/>
                <a:ext cx="522" cy="2967"/>
                <a:chOff x="4944" y="1008"/>
                <a:chExt cx="522" cy="2967"/>
              </a:xfrm>
            </p:grpSpPr>
            <p:pic>
              <p:nvPicPr>
                <p:cNvPr id="148507" name="Picture 2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48508" name="Picture 2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48509" name="Picture 2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48510" name="Picture 3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48511" name="Picture 3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48512" name="Picture 3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48513" name="Picture 3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48514" name="Picture 3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48515" name="Picture 3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48516" name="Picture 36"/>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48517" name="Picture 3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48518" name="Picture 3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48519" name="Picture 3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48520" name="Picture 4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48521" name="Picture 4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48522" name="Picture 4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48523" name="Picture 4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48524" name="Picture 4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48525" name="Picture 4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grpSp>
        <p:sp>
          <p:nvSpPr>
            <p:cNvPr id="148526"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a14="http://schemas.microsoft.com/office/drawing/2010/main" xmlns="" w="9525"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148527" name="Freeform 47"/>
            <p:cNvSpPr>
              <a:spLocks/>
            </p:cNvSpPr>
            <p:nvPr/>
          </p:nvSpPr>
          <p:spPr bwMode="auto">
            <a:xfrm>
              <a:off x="5001" y="3060"/>
              <a:ext cx="768" cy="126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148528" name="Freeform 48"/>
            <p:cNvSpPr>
              <a:spLocks/>
            </p:cNvSpPr>
            <p:nvPr/>
          </p:nvSpPr>
          <p:spPr bwMode="auto">
            <a:xfrm>
              <a:off x="4994" y="1775"/>
              <a:ext cx="776" cy="2543"/>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48529"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ffectLst/>
            <a:extLst>
              <a:ext uri="{91240B29-F687-4f45-9708-019B960494DF}">
                <a14:hiddenLine xmlns:a14="http://schemas.microsoft.com/office/drawing/2010/main" xmlns="" w="9525" cap="flat" cmpd="sng">
                  <a:solidFill>
                    <a:schemeClr val="tx1"/>
                  </a:solidFill>
                  <a:prstDash val="solid"/>
                  <a:round/>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148530"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ffectLst/>
            <a:extLst>
              <a:ext uri="{91240B29-F687-4f45-9708-019B960494DF}">
                <a14:hiddenLine xmlns:a14="http://schemas.microsoft.com/office/drawing/2010/main" xmlns="" w="9525" cap="flat" cmpd="sng">
                  <a:solidFill>
                    <a:schemeClr val="tx1"/>
                  </a:solidFill>
                  <a:prstDash val="solid"/>
                  <a:round/>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148531"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148532"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48533" name="Freeform 53"/>
            <p:cNvSpPr>
              <a:spLocks/>
            </p:cNvSpPr>
            <p:nvPr/>
          </p:nvSpPr>
          <p:spPr bwMode="auto">
            <a:xfrm>
              <a:off x="5004" y="1"/>
              <a:ext cx="189"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48534"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kumimoji="1" lang="zh-TW" altLang="en-US" sz="1800">
                <a:latin typeface="Arial" charset="0"/>
                <a:ea typeface="新細明體" charset="0"/>
                <a:cs typeface="新細明體" charset="0"/>
              </a:endParaRPr>
            </a:p>
          </p:txBody>
        </p:sp>
        <p:sp>
          <p:nvSpPr>
            <p:cNvPr id="148535" name="Freeform 55"/>
            <p:cNvSpPr>
              <a:spLocks/>
            </p:cNvSpPr>
            <p:nvPr/>
          </p:nvSpPr>
          <p:spPr bwMode="auto">
            <a:xfrm>
              <a:off x="5013" y="3924"/>
              <a:ext cx="734" cy="390"/>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148536" name="AutoShape 56"/>
            <p:cNvSpPr>
              <a:spLocks noChangeArrowheads="1"/>
            </p:cNvSpPr>
            <p:nvPr/>
          </p:nvSpPr>
          <p:spPr bwMode="hidden">
            <a:xfrm rot="5400000">
              <a:off x="2724" y="2089"/>
              <a:ext cx="4320" cy="142"/>
            </a:xfrm>
            <a:custGeom>
              <a:avLst/>
              <a:gdLst>
                <a:gd name="G0" fmla="+- 607 0 0"/>
                <a:gd name="G1" fmla="+- 21600 0 607"/>
                <a:gd name="G2" fmla="*/ 607 1 2"/>
                <a:gd name="G3" fmla="+- 21600 0 G2"/>
                <a:gd name="G4" fmla="+/ 607 21600 2"/>
                <a:gd name="G5" fmla="+/ G1 0 2"/>
                <a:gd name="G6" fmla="*/ 21600 21600 607"/>
                <a:gd name="G7" fmla="*/ G6 1 2"/>
                <a:gd name="G8" fmla="+- 21600 0 G7"/>
                <a:gd name="G9" fmla="*/ 21600 1 2"/>
                <a:gd name="G10" fmla="+- 607 0 G9"/>
                <a:gd name="G11" fmla="?: G10 G8 0"/>
                <a:gd name="G12" fmla="?: G10 G7 21600"/>
                <a:gd name="T0" fmla="*/ 21296 w 21600"/>
                <a:gd name="T1" fmla="*/ 10800 h 21600"/>
                <a:gd name="T2" fmla="*/ 10800 w 21600"/>
                <a:gd name="T3" fmla="*/ 21600 h 21600"/>
                <a:gd name="T4" fmla="*/ 304 w 21600"/>
                <a:gd name="T5" fmla="*/ 10800 h 21600"/>
                <a:gd name="T6" fmla="*/ 10800 w 21600"/>
                <a:gd name="T7" fmla="*/ 0 h 21600"/>
                <a:gd name="T8" fmla="*/ 2104 w 21600"/>
                <a:gd name="T9" fmla="*/ 2104 h 21600"/>
                <a:gd name="T10" fmla="*/ 19496 w 21600"/>
                <a:gd name="T11" fmla="*/ 19496 h 21600"/>
              </a:gdLst>
              <a:ahLst/>
              <a:cxnLst>
                <a:cxn ang="0">
                  <a:pos x="T0" y="T1"/>
                </a:cxn>
                <a:cxn ang="0">
                  <a:pos x="T2" y="T3"/>
                </a:cxn>
                <a:cxn ang="0">
                  <a:pos x="T4" y="T5"/>
                </a:cxn>
                <a:cxn ang="0">
                  <a:pos x="T6" y="T7"/>
                </a:cxn>
              </a:cxnLst>
              <a:rect l="T8" t="T9" r="T10" b="T11"/>
              <a:pathLst>
                <a:path w="21600" h="21600">
                  <a:moveTo>
                    <a:pt x="0" y="0"/>
                  </a:moveTo>
                  <a:lnTo>
                    <a:pt x="607" y="21600"/>
                  </a:lnTo>
                  <a:lnTo>
                    <a:pt x="20993" y="21600"/>
                  </a:lnTo>
                  <a:lnTo>
                    <a:pt x="21600" y="0"/>
                  </a:lnTo>
                  <a:close/>
                </a:path>
              </a:pathLst>
            </a:cu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anchor="ctr"/>
            <a:lstStyle/>
            <a:p>
              <a:pPr algn="ctr" eaLnBrk="1" hangingPunct="1">
                <a:defRPr/>
              </a:pPr>
              <a:endParaRPr kumimoji="1" lang="zh-TW" altLang="en-US" sz="1800">
                <a:latin typeface="Arial" charset="0"/>
                <a:ea typeface="新細明體" charset="0"/>
                <a:cs typeface="新細明體" charset="0"/>
              </a:endParaRPr>
            </a:p>
          </p:txBody>
        </p:sp>
      </p:grpSp>
      <p:sp>
        <p:nvSpPr>
          <p:cNvPr id="148537" name="Rectangle 57"/>
          <p:cNvSpPr>
            <a:spLocks noGrp="1" noChangeArrowheads="1"/>
          </p:cNvSpPr>
          <p:nvPr>
            <p:ph type="title"/>
          </p:nvPr>
        </p:nvSpPr>
        <p:spPr bwMode="auto">
          <a:xfrm>
            <a:off x="219075" y="227013"/>
            <a:ext cx="7477125"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48538" name="Rectangle 58"/>
          <p:cNvSpPr>
            <a:spLocks noGrp="1" noChangeArrowheads="1"/>
          </p:cNvSpPr>
          <p:nvPr>
            <p:ph type="body" idx="1"/>
          </p:nvPr>
        </p:nvSpPr>
        <p:spPr bwMode="auto">
          <a:xfrm>
            <a:off x="263525" y="1598613"/>
            <a:ext cx="7386638" cy="44973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8539" name="Rectangle 59"/>
          <p:cNvSpPr>
            <a:spLocks noGrp="1" noChangeArrowheads="1"/>
          </p:cNvSpPr>
          <p:nvPr>
            <p:ph type="dt" sz="half" idx="2"/>
          </p:nvPr>
        </p:nvSpPr>
        <p:spPr bwMode="auto">
          <a:xfrm>
            <a:off x="301625" y="6242050"/>
            <a:ext cx="1782763" cy="474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000">
                <a:latin typeface="+mn-lt"/>
                <a:ea typeface="新細明體" charset="0"/>
                <a:cs typeface="新細明體" charset="0"/>
              </a:defRPr>
            </a:lvl1pPr>
          </a:lstStyle>
          <a:p>
            <a:pPr>
              <a:defRPr/>
            </a:pPr>
            <a:endParaRPr lang="en-US" altLang="zh-TW"/>
          </a:p>
        </p:txBody>
      </p:sp>
      <p:sp>
        <p:nvSpPr>
          <p:cNvPr id="148540" name="Rectangle 60"/>
          <p:cNvSpPr>
            <a:spLocks noGrp="1" noChangeArrowheads="1"/>
          </p:cNvSpPr>
          <p:nvPr>
            <p:ph type="ftr" sz="quarter" idx="3"/>
          </p:nvPr>
        </p:nvSpPr>
        <p:spPr bwMode="auto">
          <a:xfrm>
            <a:off x="2257425" y="6248400"/>
            <a:ext cx="3455988" cy="474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000">
                <a:latin typeface="+mn-lt"/>
                <a:ea typeface="新細明體" charset="0"/>
                <a:cs typeface="新細明體" charset="0"/>
              </a:defRPr>
            </a:lvl1pPr>
          </a:lstStyle>
          <a:p>
            <a:pPr>
              <a:defRPr/>
            </a:pPr>
            <a:endParaRPr lang="en-US" altLang="zh-TW"/>
          </a:p>
        </p:txBody>
      </p:sp>
      <p:sp>
        <p:nvSpPr>
          <p:cNvPr id="148541" name="Rectangle 61"/>
          <p:cNvSpPr>
            <a:spLocks noGrp="1" noChangeArrowheads="1"/>
          </p:cNvSpPr>
          <p:nvPr>
            <p:ph type="sldNum" sz="quarter" idx="4"/>
          </p:nvPr>
        </p:nvSpPr>
        <p:spPr bwMode="auto">
          <a:xfrm>
            <a:off x="5867400" y="6248400"/>
            <a:ext cx="1755775" cy="474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000">
                <a:latin typeface="+mn-lt"/>
                <a:ea typeface="新細明體" charset="0"/>
                <a:cs typeface="新細明體" charset="0"/>
              </a:defRPr>
            </a:lvl1pPr>
          </a:lstStyle>
          <a:p>
            <a:pPr>
              <a:defRPr/>
            </a:pPr>
            <a:fld id="{376F1E8A-9AF7-934B-B402-6BC8E9C77CD0}" type="slidenum">
              <a:rPr lang="en-US" altLang="zh-TW"/>
              <a:pPr>
                <a:defRPr/>
              </a:pPr>
              <a:t>‹#›</a:t>
            </a:fld>
            <a:endParaRPr lang="en-US" altLang="zh-TW"/>
          </a:p>
        </p:txBody>
      </p:sp>
    </p:spTree>
    <p:extLst>
      <p:ext uri="{BB962C8B-B14F-4D97-AF65-F5344CB8AC3E}">
        <p14:creationId xmlns:p14="http://schemas.microsoft.com/office/powerpoint/2010/main" val="2272361557"/>
      </p:ext>
    </p:extLst>
  </p:cSld>
  <p:clrMap bg1="lt1" tx1="dk1" bg2="lt2" tx2="dk2" accent1="accent1" accent2="accent2" accent3="accent3" accent4="accent4" accent5="accent5" accent6="accent6" hlink="hlink" folHlink="folHlink"/>
  <p:sldLayoutIdLst>
    <p:sldLayoutId id="2147484511" r:id="rId1"/>
    <p:sldLayoutId id="2147484512" r:id="rId2"/>
    <p:sldLayoutId id="2147484513" r:id="rId3"/>
    <p:sldLayoutId id="2147484514" r:id="rId4"/>
    <p:sldLayoutId id="2147484515" r:id="rId5"/>
    <p:sldLayoutId id="2147484516" r:id="rId6"/>
    <p:sldLayoutId id="2147484517" r:id="rId7"/>
    <p:sldLayoutId id="2147484518" r:id="rId8"/>
    <p:sldLayoutId id="2147484519" r:id="rId9"/>
    <p:sldLayoutId id="2147484520" r:id="rId10"/>
    <p:sldLayoutId id="2147484521" r:id="rId11"/>
  </p:sldLayoutIdLst>
  <p:txStyles>
    <p:titleStyle>
      <a:lvl1pPr algn="l" rtl="0" eaLnBrk="0" fontAlgn="base" hangingPunct="0">
        <a:spcBef>
          <a:spcPct val="0"/>
        </a:spcBef>
        <a:spcAft>
          <a:spcPct val="0"/>
        </a:spcAft>
        <a:defRPr sz="4000">
          <a:solidFill>
            <a:schemeClr val="tx2"/>
          </a:solidFill>
          <a:latin typeface="+mj-lt"/>
          <a:ea typeface="+mj-ea"/>
          <a:cs typeface="ＭＳ Ｐゴシック" charset="0"/>
        </a:defRPr>
      </a:lvl1pPr>
      <a:lvl2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Arial" charset="0"/>
          <a:ea typeface="ＭＳ Ｐゴシック" charset="0"/>
        </a:defRPr>
      </a:lvl6pPr>
      <a:lvl7pPr marL="914400" algn="l" rtl="0" fontAlgn="base">
        <a:spcBef>
          <a:spcPct val="0"/>
        </a:spcBef>
        <a:spcAft>
          <a:spcPct val="0"/>
        </a:spcAft>
        <a:defRPr sz="4000">
          <a:solidFill>
            <a:schemeClr val="tx2"/>
          </a:solidFill>
          <a:latin typeface="Arial" charset="0"/>
          <a:ea typeface="ＭＳ Ｐゴシック" charset="0"/>
        </a:defRPr>
      </a:lvl7pPr>
      <a:lvl8pPr marL="1371600" algn="l" rtl="0" fontAlgn="base">
        <a:spcBef>
          <a:spcPct val="0"/>
        </a:spcBef>
        <a:spcAft>
          <a:spcPct val="0"/>
        </a:spcAft>
        <a:defRPr sz="4000">
          <a:solidFill>
            <a:schemeClr val="tx2"/>
          </a:solidFill>
          <a:latin typeface="Arial" charset="0"/>
          <a:ea typeface="ＭＳ Ｐゴシック" charset="0"/>
        </a:defRPr>
      </a:lvl8pPr>
      <a:lvl9pPr marL="1828800" algn="l" rtl="0" fontAlgn="base">
        <a:spcBef>
          <a:spcPct val="0"/>
        </a:spcBef>
        <a:spcAft>
          <a:spcPct val="0"/>
        </a:spcAft>
        <a:defRPr sz="40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mn-ea"/>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ea typeface="ＭＳ Ｐゴシック" charset="0"/>
                <a:cs typeface="ＭＳ Ｐゴシック" charset="0"/>
              </a:rPr>
              <a:pPr>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99583634"/>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 id="2147484534" r:id="rId12"/>
    <p:sldLayoutId id="214748453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3902075"/>
            <a:ext cx="3400425" cy="2949575"/>
            <a:chOff x="0" y="2458"/>
            <a:chExt cx="2142" cy="1858"/>
          </a:xfrm>
        </p:grpSpPr>
        <p:sp>
          <p:nvSpPr>
            <p:cNvPr id="78851"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78852"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78853"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78854"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78855"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FF"/>
                </a:solidFill>
              </a:endParaRPr>
            </a:p>
          </p:txBody>
        </p:sp>
        <p:sp>
          <p:nvSpPr>
            <p:cNvPr id="78856"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FF"/>
                </a:solidFill>
              </a:endParaRPr>
            </a:p>
          </p:txBody>
        </p:sp>
        <p:sp>
          <p:nvSpPr>
            <p:cNvPr id="78857"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FF"/>
                </a:solidFill>
              </a:endParaRPr>
            </a:p>
          </p:txBody>
        </p:sp>
      </p:grpSp>
      <p:sp>
        <p:nvSpPr>
          <p:cNvPr id="78858" name="Rectangle 10"/>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p>
            <a:pPr lvl="0"/>
            <a:r>
              <a:rPr lang="en-US" altLang="zh-CN"/>
              <a:t>Click to edit Master title style</a:t>
            </a:r>
          </a:p>
        </p:txBody>
      </p:sp>
      <p:sp>
        <p:nvSpPr>
          <p:cNvPr id="78859" name="Rectangle 11"/>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8860" name="Rectangle 12"/>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ea typeface="SimSun" pitchFamily="2" charset="-122"/>
              </a:defRPr>
            </a:lvl1pPr>
          </a:lstStyle>
          <a:p>
            <a:pPr fontAlgn="base">
              <a:spcBef>
                <a:spcPct val="0"/>
              </a:spcBef>
              <a:spcAft>
                <a:spcPct val="0"/>
              </a:spcAft>
            </a:pPr>
            <a:endParaRPr lang="en-US" altLang="zh-CN">
              <a:solidFill>
                <a:srgbClr val="FFFFFF"/>
              </a:solidFill>
            </a:endParaRPr>
          </a:p>
        </p:txBody>
      </p:sp>
      <p:sp>
        <p:nvSpPr>
          <p:cNvPr id="78861" name="Rectangle 1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ea typeface="SimSun" pitchFamily="2" charset="-122"/>
              </a:defRPr>
            </a:lvl1pPr>
          </a:lstStyle>
          <a:p>
            <a:pPr fontAlgn="base">
              <a:spcBef>
                <a:spcPct val="0"/>
              </a:spcBef>
              <a:spcAft>
                <a:spcPct val="0"/>
              </a:spcAft>
            </a:pPr>
            <a:endParaRPr lang="en-US" altLang="zh-CN">
              <a:solidFill>
                <a:srgbClr val="FFFFFF"/>
              </a:solidFill>
            </a:endParaRPr>
          </a:p>
        </p:txBody>
      </p:sp>
      <p:sp>
        <p:nvSpPr>
          <p:cNvPr id="78862" name="Rectangle 14"/>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ea typeface="SimSun" pitchFamily="2" charset="-122"/>
              </a:defRPr>
            </a:lvl1pPr>
          </a:lstStyle>
          <a:p>
            <a:pPr fontAlgn="base">
              <a:spcBef>
                <a:spcPct val="0"/>
              </a:spcBef>
              <a:spcAft>
                <a:spcPct val="0"/>
              </a:spcAft>
            </a:pPr>
            <a:fld id="{E225582E-C511-4E2A-8BDC-7B73FB115DE1}" type="slidenum">
              <a:rPr lang="en-US" altLang="zh-CN">
                <a:solidFill>
                  <a:srgbClr val="FFFFFF"/>
                </a:solidFill>
              </a:rPr>
              <a:pPr fontAlgn="base">
                <a:spcBef>
                  <a:spcPct val="0"/>
                </a:spcBef>
                <a:spcAft>
                  <a:spcPct val="0"/>
                </a:spcAft>
              </a:pPr>
              <a:t>‹#›</a:t>
            </a:fld>
            <a:endParaRPr lang="en-US" altLang="zh-CN">
              <a:solidFill>
                <a:srgbClr val="FFFFFF"/>
              </a:solidFill>
            </a:endParaRPr>
          </a:p>
        </p:txBody>
      </p:sp>
    </p:spTree>
    <p:extLst>
      <p:ext uri="{BB962C8B-B14F-4D97-AF65-F5344CB8AC3E}">
        <p14:creationId xmlns:p14="http://schemas.microsoft.com/office/powerpoint/2010/main" val="529787744"/>
      </p:ext>
    </p:extLst>
  </p:cSld>
  <p:clrMap bg1="dk2" tx1="lt1" bg2="dk1"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ea typeface="+mn-ea"/>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ea typeface="+mn-ea"/>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ea typeface="+mn-ea"/>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ea typeface="+mn-ea"/>
        </a:defRPr>
      </a:lvl5pPr>
      <a:lvl6pPr marL="25146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6pPr>
      <a:lvl7pPr marL="29718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7pPr>
      <a:lvl8pPr marL="34290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8pPr>
      <a:lvl9pPr marL="38862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197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21197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lt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lt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F53897F1-8AFD-419F-9D2D-D408F8BB515C}" type="slidenum">
              <a:rPr lang="en-US" altLang="en-US"/>
              <a:pPr/>
              <a:t>‹#›</a:t>
            </a:fld>
            <a:endParaRPr lang="en-US" altLang="en-US"/>
          </a:p>
        </p:txBody>
      </p:sp>
    </p:spTree>
    <p:extLst>
      <p:ext uri="{BB962C8B-B14F-4D97-AF65-F5344CB8AC3E}">
        <p14:creationId xmlns:p14="http://schemas.microsoft.com/office/powerpoint/2010/main" val="950344489"/>
      </p:ext>
    </p:extLst>
  </p:cSld>
  <p:clrMap bg1="dk2" tx1="lt1" bg2="dk1" tx2="lt2" accent1="accent1" accent2="accent2" accent3="accent3" accent4="accent4" accent5="accent5" accent6="accent6" hlink="hlink" folHlink="folHlink"/>
  <p:sldLayoutIdLst>
    <p:sldLayoutId id="2147484537" r:id="rId1"/>
    <p:sldLayoutId id="2147484538" r:id="rId2"/>
    <p:sldLayoutId id="2147484539" r:id="rId3"/>
    <p:sldLayoutId id="2147484540" r:id="rId4"/>
    <p:sldLayoutId id="2147484541" r:id="rId5"/>
    <p:sldLayoutId id="2147484542" r:id="rId6"/>
    <p:sldLayoutId id="2147484543" r:id="rId7"/>
    <p:sldLayoutId id="2147484544" r:id="rId8"/>
    <p:sldLayoutId id="2147484545" r:id="rId9"/>
    <p:sldLayoutId id="2147484546" r:id="rId10"/>
    <p:sldLayoutId id="214748454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76900876"/>
      </p:ext>
    </p:extLst>
  </p:cSld>
  <p:clrMap bg1="lt1" tx1="dk1" bg2="lt2" tx2="dk2" accent1="accent1" accent2="accent2" accent3="accent3" accent4="accent4" accent5="accent5" accent6="accent6" hlink="hlink" folHlink="folHlink"/>
  <p:sldLayoutIdLst>
    <p:sldLayoutId id="2147484577" r:id="rId1"/>
    <p:sldLayoutId id="2147484578" r:id="rId2"/>
    <p:sldLayoutId id="2147484579" r:id="rId3"/>
    <p:sldLayoutId id="2147484580" r:id="rId4"/>
    <p:sldLayoutId id="2147484581" r:id="rId5"/>
    <p:sldLayoutId id="2147484582" r:id="rId6"/>
    <p:sldLayoutId id="2147484583" r:id="rId7"/>
    <p:sldLayoutId id="2147484584" r:id="rId8"/>
    <p:sldLayoutId id="2147484585" r:id="rId9"/>
    <p:sldLayoutId id="2147484586" r:id="rId10"/>
    <p:sldLayoutId id="2147484587" r:id="rId11"/>
    <p:sldLayoutId id="2147484588" r:id="rId12"/>
    <p:sldLayoutId id="214748458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7"/>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5017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0642940E-D833-E647-B34A-38A5B5436303}" type="slidenum">
              <a:rPr lang="en-US"/>
              <a:pPr>
                <a:defRPr/>
              </a:pPr>
              <a:t>‹#›</a:t>
            </a:fld>
            <a:endParaRPr lang="en-US"/>
          </a:p>
        </p:txBody>
      </p:sp>
      <p:sp>
        <p:nvSpPr>
          <p:cNvPr id="5018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4289401"/>
      </p:ext>
    </p:extLst>
  </p:cSld>
  <p:clrMap bg1="dk2" tx1="lt1" bg2="dk1" tx2="lt2" accent1="accent1" accent2="accent2" accent3="accent3" accent4="accent4" accent5="accent5" accent6="accent6" hlink="hlink" folHlink="folHlink"/>
  <p:sldLayoutIdLst>
    <p:sldLayoutId id="2147484609" r:id="rId1"/>
    <p:sldLayoutId id="2147484610" r:id="rId2"/>
    <p:sldLayoutId id="2147484611" r:id="rId3"/>
    <p:sldLayoutId id="2147484612" r:id="rId4"/>
    <p:sldLayoutId id="2147484613" r:id="rId5"/>
    <p:sldLayoutId id="2147484614" r:id="rId6"/>
    <p:sldLayoutId id="2147484615" r:id="rId7"/>
    <p:sldLayoutId id="2147484616" r:id="rId8"/>
    <p:sldLayoutId id="2147484617" r:id="rId9"/>
    <p:sldLayoutId id="2147484618" r:id="rId10"/>
    <p:sldLayoutId id="2147484619" r:id="rId11"/>
    <p:sldLayoutId id="2147484620" r:id="rId12"/>
    <p:sldLayoutId id="2147484621"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New Roman" charset="0"/>
        </a:defRPr>
      </a:lvl6pPr>
      <a:lvl7pPr marL="914085" algn="ctr" rtl="0" fontAlgn="base">
        <a:spcBef>
          <a:spcPct val="0"/>
        </a:spcBef>
        <a:spcAft>
          <a:spcPct val="0"/>
        </a:spcAft>
        <a:defRPr sz="4400">
          <a:solidFill>
            <a:schemeClr val="tx2"/>
          </a:solidFill>
          <a:latin typeface="Times New Roman" charset="0"/>
        </a:defRPr>
      </a:lvl7pPr>
      <a:lvl8pPr marL="1371124" algn="ctr" rtl="0" fontAlgn="base">
        <a:spcBef>
          <a:spcPct val="0"/>
        </a:spcBef>
        <a:spcAft>
          <a:spcPct val="0"/>
        </a:spcAft>
        <a:defRPr sz="4400">
          <a:solidFill>
            <a:schemeClr val="tx2"/>
          </a:solidFill>
          <a:latin typeface="Times New Roman" charset="0"/>
        </a:defRPr>
      </a:lvl8pPr>
      <a:lvl9pPr marL="1828170" algn="ctr" rtl="0" fontAlgn="base">
        <a:spcBef>
          <a:spcPct val="0"/>
        </a:spcBef>
        <a:spcAft>
          <a:spcPct val="0"/>
        </a:spcAft>
        <a:defRPr sz="4400">
          <a:solidFill>
            <a:schemeClr val="tx2"/>
          </a:solidFill>
          <a:latin typeface="Times New Roman" charset="0"/>
        </a:defRPr>
      </a:lvl9pPr>
    </p:titleStyle>
    <p:bodyStyle>
      <a:lvl1pPr marL="342781" indent="-342781"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691" indent="-285652"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2602" indent="-228522"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9645"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6686"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3726" indent="-228522" algn="l" rtl="0" fontAlgn="base">
        <a:spcBef>
          <a:spcPct val="20000"/>
        </a:spcBef>
        <a:spcAft>
          <a:spcPct val="0"/>
        </a:spcAft>
        <a:buChar char="»"/>
        <a:defRPr sz="2000">
          <a:solidFill>
            <a:schemeClr val="tx1"/>
          </a:solidFill>
          <a:latin typeface="+mn-lt"/>
          <a:ea typeface="ＭＳ Ｐゴシック" charset="-128"/>
        </a:defRPr>
      </a:lvl6pPr>
      <a:lvl7pPr marL="2970770" indent="-228522" algn="l" rtl="0" fontAlgn="base">
        <a:spcBef>
          <a:spcPct val="20000"/>
        </a:spcBef>
        <a:spcAft>
          <a:spcPct val="0"/>
        </a:spcAft>
        <a:buChar char="»"/>
        <a:defRPr sz="2000">
          <a:solidFill>
            <a:schemeClr val="tx1"/>
          </a:solidFill>
          <a:latin typeface="+mn-lt"/>
          <a:ea typeface="ＭＳ Ｐゴシック" charset="-128"/>
        </a:defRPr>
      </a:lvl7pPr>
      <a:lvl8pPr marL="3427810" indent="-228522" algn="l" rtl="0" fontAlgn="base">
        <a:spcBef>
          <a:spcPct val="20000"/>
        </a:spcBef>
        <a:spcAft>
          <a:spcPct val="0"/>
        </a:spcAft>
        <a:buChar char="»"/>
        <a:defRPr sz="2000">
          <a:solidFill>
            <a:schemeClr val="tx1"/>
          </a:solidFill>
          <a:latin typeface="+mn-lt"/>
          <a:ea typeface="ＭＳ Ｐゴシック" charset="-128"/>
        </a:defRPr>
      </a:lvl8pPr>
      <a:lvl9pPr marL="3884852" indent="-22852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57200" y="1600205"/>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defTabSz="914300" fontAlgn="base">
              <a:spcBef>
                <a:spcPct val="0"/>
              </a:spcBef>
              <a:spcAft>
                <a:spcPct val="0"/>
              </a:spcAft>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defTabSz="914300" fontAlgn="base">
              <a:spcBef>
                <a:spcPct val="0"/>
              </a:spcBef>
              <a:spcAft>
                <a:spcPct val="0"/>
              </a:spcAft>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eaLnBrk="1" hangingPunct="1">
              <a:defRPr sz="1400" b="0">
                <a:solidFill>
                  <a:srgbClr val="000000"/>
                </a:solidFill>
              </a:defRPr>
            </a:lvl1pPr>
          </a:lstStyle>
          <a:p>
            <a:pPr defTabSz="914300" fontAlgn="base">
              <a:spcBef>
                <a:spcPct val="0"/>
              </a:spcBef>
              <a:spcAft>
                <a:spcPct val="0"/>
              </a:spcAft>
            </a:pPr>
            <a:fld id="{111197F5-119A-7744-A3D0-076D05FD2A1B}" type="slidenum">
              <a:rPr lang="en-US" smtClean="0">
                <a:latin typeface="Arial" charset="0"/>
                <a:ea typeface="MS PGothic" charset="0"/>
                <a:cs typeface="MS PGothic" charset="0"/>
              </a:rPr>
              <a:pPr defTabSz="914300" fontAlgn="base">
                <a:spcBef>
                  <a:spcPct val="0"/>
                </a:spcBef>
                <a:spcAft>
                  <a:spcPct val="0"/>
                </a:spcAft>
              </a:pPr>
              <a:t>‹#›</a:t>
            </a:fld>
            <a:endParaRPr lang="en-US">
              <a:latin typeface="Arial" charset="0"/>
              <a:ea typeface="MS PGothic" charset="0"/>
              <a:cs typeface="MS PGothic" charset="0"/>
            </a:endParaRPr>
          </a:p>
        </p:txBody>
      </p:sp>
    </p:spTree>
    <p:extLst>
      <p:ext uri="{BB962C8B-B14F-4D97-AF65-F5344CB8AC3E}">
        <p14:creationId xmlns:p14="http://schemas.microsoft.com/office/powerpoint/2010/main" val="2091836663"/>
      </p:ext>
    </p:extLst>
  </p:cSld>
  <p:clrMap bg1="lt1" tx1="dk1" bg2="lt2" tx2="dk2" accent1="accent1" accent2="accent2" accent3="accent3" accent4="accent4" accent5="accent5" accent6="accent6" hlink="hlink" folHlink="folHlink"/>
  <p:sldLayoutIdLst>
    <p:sldLayoutId id="2147484623" r:id="rId1"/>
    <p:sldLayoutId id="2147484624" r:id="rId2"/>
    <p:sldLayoutId id="2147484625" r:id="rId3"/>
    <p:sldLayoutId id="2147484626" r:id="rId4"/>
    <p:sldLayoutId id="2147484627" r:id="rId5"/>
    <p:sldLayoutId id="2147484628" r:id="rId6"/>
    <p:sldLayoutId id="2147484629" r:id="rId7"/>
    <p:sldLayoutId id="2147484630" r:id="rId8"/>
    <p:sldLayoutId id="2147484631" r:id="rId9"/>
    <p:sldLayoutId id="2147484632" r:id="rId10"/>
    <p:sldLayoutId id="2147484633"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150" algn="ctr" rtl="0" fontAlgn="base">
        <a:spcBef>
          <a:spcPct val="0"/>
        </a:spcBef>
        <a:spcAft>
          <a:spcPct val="0"/>
        </a:spcAft>
        <a:defRPr sz="4400">
          <a:solidFill>
            <a:schemeClr val="tx2"/>
          </a:solidFill>
          <a:latin typeface="Arial" pitchFamily="-111" charset="0"/>
        </a:defRPr>
      </a:lvl6pPr>
      <a:lvl7pPr marL="914300" algn="ctr" rtl="0" fontAlgn="base">
        <a:spcBef>
          <a:spcPct val="0"/>
        </a:spcBef>
        <a:spcAft>
          <a:spcPct val="0"/>
        </a:spcAft>
        <a:defRPr sz="4400">
          <a:solidFill>
            <a:schemeClr val="tx2"/>
          </a:solidFill>
          <a:latin typeface="Arial" pitchFamily="-111" charset="0"/>
        </a:defRPr>
      </a:lvl7pPr>
      <a:lvl8pPr marL="1371450" algn="ctr" rtl="0" fontAlgn="base">
        <a:spcBef>
          <a:spcPct val="0"/>
        </a:spcBef>
        <a:spcAft>
          <a:spcPct val="0"/>
        </a:spcAft>
        <a:defRPr sz="4400">
          <a:solidFill>
            <a:schemeClr val="tx2"/>
          </a:solidFill>
          <a:latin typeface="Arial" pitchFamily="-111" charset="0"/>
        </a:defRPr>
      </a:lvl8pPr>
      <a:lvl9pPr marL="1828600" algn="ctr" rtl="0" fontAlgn="base">
        <a:spcBef>
          <a:spcPct val="0"/>
        </a:spcBef>
        <a:spcAft>
          <a:spcPct val="0"/>
        </a:spcAft>
        <a:defRPr sz="4400">
          <a:solidFill>
            <a:schemeClr val="tx2"/>
          </a:solidFill>
          <a:latin typeface="Arial" pitchFamily="-111" charset="0"/>
        </a:defRPr>
      </a:lvl9pPr>
    </p:titleStyle>
    <p:bodyStyle>
      <a:lvl1pPr marL="342862" indent="-342862"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869" indent="-28572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2875" indent="-228575"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025" indent="-228575"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175" indent="-228575"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325" indent="-228575" algn="l" rtl="0" fontAlgn="base">
        <a:spcBef>
          <a:spcPct val="20000"/>
        </a:spcBef>
        <a:spcAft>
          <a:spcPct val="0"/>
        </a:spcAft>
        <a:buChar char="»"/>
        <a:defRPr sz="2000">
          <a:solidFill>
            <a:schemeClr val="tx1"/>
          </a:solidFill>
          <a:latin typeface="+mn-lt"/>
          <a:ea typeface="ＭＳ Ｐゴシック" pitchFamily="-111" charset="-128"/>
        </a:defRPr>
      </a:lvl6pPr>
      <a:lvl7pPr marL="2971474" indent="-228575" algn="l" rtl="0" fontAlgn="base">
        <a:spcBef>
          <a:spcPct val="20000"/>
        </a:spcBef>
        <a:spcAft>
          <a:spcPct val="0"/>
        </a:spcAft>
        <a:buChar char="»"/>
        <a:defRPr sz="2000">
          <a:solidFill>
            <a:schemeClr val="tx1"/>
          </a:solidFill>
          <a:latin typeface="+mn-lt"/>
          <a:ea typeface="ＭＳ Ｐゴシック" pitchFamily="-111" charset="-128"/>
        </a:defRPr>
      </a:lvl7pPr>
      <a:lvl8pPr marL="3428623" indent="-228575" algn="l" rtl="0" fontAlgn="base">
        <a:spcBef>
          <a:spcPct val="20000"/>
        </a:spcBef>
        <a:spcAft>
          <a:spcPct val="0"/>
        </a:spcAft>
        <a:buChar char="»"/>
        <a:defRPr sz="2000">
          <a:solidFill>
            <a:schemeClr val="tx1"/>
          </a:solidFill>
          <a:latin typeface="+mn-lt"/>
          <a:ea typeface="ＭＳ Ｐゴシック" pitchFamily="-111" charset="-128"/>
        </a:defRPr>
      </a:lvl8pPr>
      <a:lvl9pPr marL="3885772" indent="-228575"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95938" name="Group 2"/>
          <p:cNvGrpSpPr>
            <a:grpSpLocks/>
          </p:cNvGrpSpPr>
          <p:nvPr/>
        </p:nvGrpSpPr>
        <p:grpSpPr bwMode="auto">
          <a:xfrm>
            <a:off x="0" y="0"/>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CC"/>
                </a:solidFill>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grpSp>
      <p:sp>
        <p:nvSpPr>
          <p:cNvPr id="29593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1" hangingPunct="1">
              <a:spcBef>
                <a:spcPct val="50000"/>
              </a:spcBef>
              <a:defRPr sz="1400">
                <a:solidFill>
                  <a:srgbClr val="FFFFCC"/>
                </a:solidFill>
                <a:latin typeface="Times New Roman" pitchFamily="18" charset="0"/>
              </a:defRPr>
            </a:lvl1pPr>
          </a:lstStyle>
          <a:p>
            <a:pPr fontAlgn="base">
              <a:spcAft>
                <a:spcPct val="0"/>
              </a:spcAft>
            </a:pPr>
            <a:endParaRPr lang="en-US" altLang="en-US">
              <a:ea typeface="ＭＳ Ｐゴシック" pitchFamily="34" charset="-128"/>
            </a:endParaRPr>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1" hangingPunct="1">
              <a:spcBef>
                <a:spcPct val="50000"/>
              </a:spcBef>
              <a:defRPr sz="1400">
                <a:solidFill>
                  <a:srgbClr val="FFFFCC"/>
                </a:solidFill>
                <a:latin typeface="Times New Roman" pitchFamily="18" charset="0"/>
              </a:defRPr>
            </a:lvl1pPr>
          </a:lstStyle>
          <a:p>
            <a:pPr fontAlgn="base">
              <a:spcAft>
                <a:spcPct val="0"/>
              </a:spcAft>
            </a:pPr>
            <a:endParaRPr lang="en-US" altLang="en-US">
              <a:ea typeface="ＭＳ Ｐゴシック" pitchFamily="34" charset="-128"/>
            </a:endParaRPr>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1" hangingPunct="1">
              <a:spcBef>
                <a:spcPct val="50000"/>
              </a:spcBef>
              <a:defRPr sz="1400">
                <a:solidFill>
                  <a:srgbClr val="FFFFCC"/>
                </a:solidFill>
                <a:latin typeface="Times New Roman" pitchFamily="18" charset="0"/>
              </a:defRPr>
            </a:lvl1pPr>
          </a:lstStyle>
          <a:p>
            <a:pPr fontAlgn="base">
              <a:spcAft>
                <a:spcPct val="0"/>
              </a:spcAft>
            </a:pPr>
            <a:fld id="{8C73B1CB-F097-4252-8934-F73A18AC440B}" type="slidenum">
              <a:rPr lang="en-US" altLang="en-US">
                <a:ea typeface="ＭＳ Ｐゴシック" pitchFamily="34" charset="-128"/>
              </a:rPr>
              <a:pPr fontAlgn="base">
                <a:spcAft>
                  <a:spcPct val="0"/>
                </a:spcAft>
              </a:pPr>
              <a:t>‹#›</a:t>
            </a:fld>
            <a:endParaRPr lang="en-US" altLang="en-US">
              <a:ea typeface="ＭＳ Ｐゴシック" pitchFamily="34" charset="-128"/>
            </a:endParaRPr>
          </a:p>
        </p:txBody>
      </p:sp>
      <p:sp>
        <p:nvSpPr>
          <p:cNvPr id="29594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738038494"/>
      </p:ext>
    </p:extLst>
  </p:cSld>
  <p:clrMap bg1="dk2" tx1="lt1" bg2="dk1"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Arial" pitchFamily="34"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Arial" pitchFamily="34"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Arial" pitchFamily="34"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310274" name="Group 2"/>
          <p:cNvGrpSpPr>
            <a:grpSpLocks/>
          </p:cNvGrpSpPr>
          <p:nvPr/>
        </p:nvGrpSpPr>
        <p:grpSpPr bwMode="auto">
          <a:xfrm>
            <a:off x="0" y="0"/>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CC"/>
                </a:solidFill>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grpSp>
      <p:sp>
        <p:nvSpPr>
          <p:cNvPr id="310275"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1" hangingPunct="1">
              <a:spcBef>
                <a:spcPct val="50000"/>
              </a:spcBef>
              <a:defRPr sz="1400">
                <a:solidFill>
                  <a:srgbClr val="FFFFCC"/>
                </a:solidFill>
                <a:latin typeface="Times New Roman" pitchFamily="18" charset="0"/>
              </a:defRPr>
            </a:lvl1pPr>
          </a:lstStyle>
          <a:p>
            <a:pPr fontAlgn="base">
              <a:spcAft>
                <a:spcPct val="0"/>
              </a:spcAft>
            </a:pPr>
            <a:endParaRPr lang="en-US" altLang="en-US">
              <a:ea typeface="ＭＳ Ｐゴシック" pitchFamily="34" charset="-128"/>
            </a:endParaRPr>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1" hangingPunct="1">
              <a:spcBef>
                <a:spcPct val="50000"/>
              </a:spcBef>
              <a:defRPr sz="1400">
                <a:solidFill>
                  <a:srgbClr val="FFFFCC"/>
                </a:solidFill>
                <a:latin typeface="Times New Roman" pitchFamily="18" charset="0"/>
              </a:defRPr>
            </a:lvl1pPr>
          </a:lstStyle>
          <a:p>
            <a:pPr fontAlgn="base">
              <a:spcAft>
                <a:spcPct val="0"/>
              </a:spcAft>
            </a:pPr>
            <a:endParaRPr lang="en-US" altLang="en-US">
              <a:ea typeface="ＭＳ Ｐゴシック" pitchFamily="34" charset="-128"/>
            </a:endParaRPr>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1" hangingPunct="1">
              <a:spcBef>
                <a:spcPct val="50000"/>
              </a:spcBef>
              <a:defRPr sz="1400">
                <a:solidFill>
                  <a:srgbClr val="FFFFCC"/>
                </a:solidFill>
                <a:latin typeface="Times New Roman" pitchFamily="18" charset="0"/>
              </a:defRPr>
            </a:lvl1pPr>
          </a:lstStyle>
          <a:p>
            <a:pPr fontAlgn="base">
              <a:spcAft>
                <a:spcPct val="0"/>
              </a:spcAft>
            </a:pPr>
            <a:fld id="{A2F341F7-233F-4541-80BF-4D0F7EF93256}" type="slidenum">
              <a:rPr lang="en-US" altLang="en-US">
                <a:ea typeface="ＭＳ Ｐゴシック" pitchFamily="34" charset="-128"/>
              </a:rPr>
              <a:pPr fontAlgn="base">
                <a:spcAft>
                  <a:spcPct val="0"/>
                </a:spcAft>
              </a:pPr>
              <a:t>‹#›</a:t>
            </a:fld>
            <a:endParaRPr lang="en-US" altLang="en-US">
              <a:ea typeface="ＭＳ Ｐゴシック" pitchFamily="34" charset="-128"/>
            </a:endParaRPr>
          </a:p>
        </p:txBody>
      </p:sp>
      <p:sp>
        <p:nvSpPr>
          <p:cNvPr id="310279"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530618581"/>
      </p:ext>
    </p:extLst>
  </p:cSld>
  <p:clrMap bg1="dk2" tx1="lt1" bg2="dk1"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Arial" pitchFamily="34"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Arial" pitchFamily="34"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Arial" pitchFamily="34"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81602" name="Group 2"/>
          <p:cNvGrpSpPr>
            <a:grpSpLocks/>
          </p:cNvGrpSpPr>
          <p:nvPr/>
        </p:nvGrpSpPr>
        <p:grpSpPr bwMode="auto">
          <a:xfrm>
            <a:off x="0" y="0"/>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CC"/>
                </a:solidFill>
              </a:endParaRPr>
            </a:p>
          </p:txBody>
        </p:sp>
        <p:sp>
          <p:nvSpPr>
            <p:cNvPr id="3076"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eaLnBrk="0" fontAlgn="base" hangingPunct="0">
                <a:spcBef>
                  <a:spcPct val="0"/>
                </a:spcBef>
                <a:spcAft>
                  <a:spcPct val="0"/>
                </a:spcAft>
                <a:defRPr/>
              </a:pPr>
              <a:endParaRPr lang="en-US" sz="2400">
                <a:solidFill>
                  <a:srgbClr val="FFFFCC"/>
                </a:solidFill>
                <a:latin typeface="Arial" charset="0"/>
                <a:cs typeface="ＭＳ Ｐゴシック" charset="0"/>
              </a:endParaRPr>
            </a:p>
          </p:txBody>
        </p:sp>
        <p:sp>
          <p:nvSpPr>
            <p:cNvPr id="3077"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SG" sz="2400">
                <a:solidFill>
                  <a:srgbClr val="FFFFCC"/>
                </a:solidFill>
                <a:latin typeface="Arial" pitchFamily="34" charset="0"/>
              </a:endParaRPr>
            </a:p>
          </p:txBody>
        </p:sp>
        <p:sp>
          <p:nvSpPr>
            <p:cNvPr id="3078"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eaLnBrk="0" fontAlgn="base" hangingPunct="0">
                <a:spcBef>
                  <a:spcPct val="0"/>
                </a:spcBef>
                <a:spcAft>
                  <a:spcPct val="0"/>
                </a:spcAft>
                <a:defRPr/>
              </a:pPr>
              <a:endParaRPr lang="en-US" sz="2400">
                <a:solidFill>
                  <a:srgbClr val="FFFFCC"/>
                </a:solidFill>
                <a:latin typeface="Arial" charset="0"/>
                <a:cs typeface="ＭＳ Ｐゴシック" charset="0"/>
              </a:endParaRPr>
            </a:p>
          </p:txBody>
        </p:sp>
        <p:sp>
          <p:nvSpPr>
            <p:cNvPr id="3079"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SG" sz="2400">
                <a:solidFill>
                  <a:srgbClr val="FFFFCC"/>
                </a:solidFill>
                <a:latin typeface="Arial" pitchFamily="34" charset="0"/>
              </a:endParaRPr>
            </a:p>
          </p:txBody>
        </p:sp>
        <p:sp>
          <p:nvSpPr>
            <p:cNvPr id="3080"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eaLnBrk="0" fontAlgn="base" hangingPunct="0">
                <a:spcBef>
                  <a:spcPct val="0"/>
                </a:spcBef>
                <a:spcAft>
                  <a:spcPct val="0"/>
                </a:spcAft>
                <a:defRPr/>
              </a:pPr>
              <a:endParaRPr lang="en-US" sz="2400">
                <a:solidFill>
                  <a:srgbClr val="FFFFCC"/>
                </a:solidFill>
                <a:latin typeface="Arial" charset="0"/>
                <a:cs typeface="ＭＳ Ｐゴシック" charset="0"/>
              </a:endParaRPr>
            </a:p>
          </p:txBody>
        </p:sp>
        <p:sp>
          <p:nvSpPr>
            <p:cNvPr id="3081"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SG" sz="2400">
                <a:solidFill>
                  <a:srgbClr val="FFFFCC"/>
                </a:solidFill>
                <a:latin typeface="Arial" pitchFamily="34" charset="0"/>
              </a:endParaRPr>
            </a:p>
          </p:txBody>
        </p:sp>
        <p:sp>
          <p:nvSpPr>
            <p:cNvPr id="3082" name="Freeform 10"/>
            <p:cNvSpPr>
              <a:spLocks/>
            </p:cNvSpPr>
            <p:nvPr/>
          </p:nvSpPr>
          <p:spPr bwMode="invGray">
            <a:xfrm>
              <a:off x="0" y="2238"/>
              <a:ext cx="3929" cy="2120"/>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SG" sz="2400">
                <a:solidFill>
                  <a:srgbClr val="FFFFCC"/>
                </a:solidFill>
                <a:latin typeface="Arial" pitchFamily="34" charset="0"/>
              </a:endParaRPr>
            </a:p>
          </p:txBody>
        </p:sp>
      </p:grpSp>
      <p:sp>
        <p:nvSpPr>
          <p:cNvPr id="281603"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spcBef>
                <a:spcPct val="50000"/>
              </a:spcBef>
              <a:defRPr sz="1400">
                <a:solidFill>
                  <a:srgbClr val="FFFFCC"/>
                </a:solidFill>
                <a:latin typeface="Times New Roman" pitchFamily="18" charset="0"/>
                <a:ea typeface="SimSun" pitchFamily="2" charset="-122"/>
              </a:defRPr>
            </a:lvl1pPr>
          </a:lstStyle>
          <a:p>
            <a:pPr fontAlgn="base">
              <a:spcAft>
                <a:spcPct val="0"/>
              </a:spcAft>
            </a:pPr>
            <a:endParaRPr lang="en-US" altLang="zh-CN"/>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spcBef>
                <a:spcPct val="50000"/>
              </a:spcBef>
              <a:defRPr sz="1400">
                <a:solidFill>
                  <a:srgbClr val="FFFFCC"/>
                </a:solidFill>
                <a:latin typeface="Times New Roman" pitchFamily="18" charset="0"/>
                <a:ea typeface="SimSun" pitchFamily="2" charset="-122"/>
              </a:defRPr>
            </a:lvl1pPr>
          </a:lstStyle>
          <a:p>
            <a:pPr fontAlgn="base">
              <a:spcAft>
                <a:spcPct val="0"/>
              </a:spcAft>
            </a:pPr>
            <a:endParaRPr lang="en-US" altLang="zh-CN"/>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spcBef>
                <a:spcPct val="50000"/>
              </a:spcBef>
              <a:defRPr sz="1400">
                <a:solidFill>
                  <a:srgbClr val="FFFFCC"/>
                </a:solidFill>
                <a:latin typeface="Times New Roman" pitchFamily="18" charset="0"/>
                <a:ea typeface="SimSun" pitchFamily="2" charset="-122"/>
              </a:defRPr>
            </a:lvl1pPr>
          </a:lstStyle>
          <a:p>
            <a:pPr fontAlgn="base">
              <a:spcAft>
                <a:spcPct val="0"/>
              </a:spcAft>
            </a:pPr>
            <a:fld id="{27EDE567-0440-409B-8669-D0C5D22B23C3}" type="slidenum">
              <a:rPr lang="en-US" altLang="zh-CN"/>
              <a:pPr fontAlgn="base">
                <a:spcAft>
                  <a:spcPct val="0"/>
                </a:spcAft>
              </a:pPr>
              <a:t>‹#›</a:t>
            </a:fld>
            <a:endParaRPr lang="en-US" altLang="zh-CN"/>
          </a:p>
        </p:txBody>
      </p:sp>
      <p:sp>
        <p:nvSpPr>
          <p:cNvPr id="3087"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extLst>
      <p:ext uri="{BB962C8B-B14F-4D97-AF65-F5344CB8AC3E}">
        <p14:creationId xmlns:p14="http://schemas.microsoft.com/office/powerpoint/2010/main" val="1471471833"/>
      </p:ext>
    </p:extLst>
  </p:cSld>
  <p:clrMap bg1="dk2" tx1="lt1" bg2="dk1" tx2="lt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MS PGothic" charset="0"/>
        </a:defRPr>
      </a:lvl1pPr>
      <a:lvl2pPr algn="ctr" rtl="0" eaLnBrk="0" fontAlgn="base" hangingPunct="0">
        <a:spcBef>
          <a:spcPct val="0"/>
        </a:spcBef>
        <a:spcAft>
          <a:spcPct val="0"/>
        </a:spcAft>
        <a:defRPr sz="4400">
          <a:solidFill>
            <a:schemeClr val="tx2"/>
          </a:solidFill>
          <a:latin typeface="Times New Roman" charset="0"/>
          <a:ea typeface="ＭＳ Ｐゴシック" pitchFamily="34" charset="-128"/>
          <a:cs typeface="MS PGothic" charset="0"/>
        </a:defRPr>
      </a:lvl2pPr>
      <a:lvl3pPr algn="ctr" rtl="0" eaLnBrk="0" fontAlgn="base" hangingPunct="0">
        <a:spcBef>
          <a:spcPct val="0"/>
        </a:spcBef>
        <a:spcAft>
          <a:spcPct val="0"/>
        </a:spcAft>
        <a:defRPr sz="4400">
          <a:solidFill>
            <a:schemeClr val="tx2"/>
          </a:solidFill>
          <a:latin typeface="Times New Roman" charset="0"/>
          <a:ea typeface="ＭＳ Ｐゴシック" pitchFamily="34" charset="-128"/>
          <a:cs typeface="MS PGothic" charset="0"/>
        </a:defRPr>
      </a:lvl3pPr>
      <a:lvl4pPr algn="ctr" rtl="0" eaLnBrk="0" fontAlgn="base" hangingPunct="0">
        <a:spcBef>
          <a:spcPct val="0"/>
        </a:spcBef>
        <a:spcAft>
          <a:spcPct val="0"/>
        </a:spcAft>
        <a:defRPr sz="4400">
          <a:solidFill>
            <a:schemeClr val="tx2"/>
          </a:solidFill>
          <a:latin typeface="Times New Roman" charset="0"/>
          <a:ea typeface="ＭＳ Ｐゴシック" pitchFamily="34" charset="-128"/>
          <a:cs typeface="MS PGothic" charset="0"/>
        </a:defRPr>
      </a:lvl4pPr>
      <a:lvl5pPr algn="ctr" rtl="0" eaLnBrk="0" fontAlgn="base" hangingPunct="0">
        <a:spcBef>
          <a:spcPct val="0"/>
        </a:spcBef>
        <a:spcAft>
          <a:spcPct val="0"/>
        </a:spcAft>
        <a:defRPr sz="4400">
          <a:solidFill>
            <a:schemeClr val="tx2"/>
          </a:solidFill>
          <a:latin typeface="Times New Roman" charset="0"/>
          <a:ea typeface="ＭＳ Ｐゴシック" pitchFamily="34" charset="-128"/>
          <a:cs typeface="MS PGothic"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3"/>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grpSp>
      <p:sp>
        <p:nvSpPr>
          <p:cNvPr id="5017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27" tIns="45714" rIns="91427" bIns="45714"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fontAlgn="base">
              <a:spcAft>
                <a:spcPct val="0"/>
              </a:spcAft>
              <a:defRPr/>
            </a:pPr>
            <a:endParaRPr lang="en-US">
              <a:solidFill>
                <a:srgbClr val="FFFFCC"/>
              </a:solidFill>
            </a:endParaRPr>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27" tIns="45714" rIns="91427" bIns="45714"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fontAlgn="base">
              <a:spcAft>
                <a:spcPct val="0"/>
              </a:spcAft>
              <a:defRPr/>
            </a:pPr>
            <a:endParaRPr lang="en-US">
              <a:solidFill>
                <a:srgbClr val="FFFFCC"/>
              </a:solidFill>
            </a:endParaRPr>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27" tIns="45714" rIns="91427" bIns="45714" numCol="1" anchor="b" anchorCtr="0" compatLnSpc="1">
            <a:prstTxWarp prst="textNoShape">
              <a:avLst/>
            </a:prstTxWarp>
          </a:bodyPr>
          <a:lstStyle>
            <a:lvl1pPr algn="r" eaLnBrk="1" hangingPunct="1">
              <a:spcBef>
                <a:spcPct val="50000"/>
              </a:spcBef>
              <a:defRPr sz="1400">
                <a:latin typeface="Times New Roman" charset="0"/>
              </a:defRPr>
            </a:lvl1pPr>
          </a:lstStyle>
          <a:p>
            <a:pPr fontAlgn="base">
              <a:spcAft>
                <a:spcPct val="0"/>
              </a:spcAft>
              <a:defRPr/>
            </a:pPr>
            <a:fld id="{0642940E-D833-E647-B34A-38A5B5436303}" type="slidenum">
              <a:rPr lang="en-US">
                <a:solidFill>
                  <a:srgbClr val="FFFFCC"/>
                </a:solidFill>
                <a:ea typeface="ＭＳ Ｐゴシック" charset="0"/>
              </a:rPr>
              <a:pPr fontAlgn="base">
                <a:spcAft>
                  <a:spcPct val="0"/>
                </a:spcAft>
                <a:defRPr/>
              </a:pPr>
              <a:t>‹#›</a:t>
            </a:fld>
            <a:endParaRPr lang="en-US">
              <a:solidFill>
                <a:srgbClr val="FFFFCC"/>
              </a:solidFill>
              <a:ea typeface="ＭＳ Ｐゴシック" charset="0"/>
            </a:endParaRPr>
          </a:p>
        </p:txBody>
      </p:sp>
      <p:sp>
        <p:nvSpPr>
          <p:cNvPr id="5018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0342235"/>
      </p:ext>
    </p:extLst>
  </p:cSld>
  <p:clrMap bg1="dk2" tx1="lt1" bg2="dk1" tx2="lt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132" algn="ctr" rtl="0" fontAlgn="base">
        <a:spcBef>
          <a:spcPct val="0"/>
        </a:spcBef>
        <a:spcAft>
          <a:spcPct val="0"/>
        </a:spcAft>
        <a:defRPr sz="4400">
          <a:solidFill>
            <a:schemeClr val="tx2"/>
          </a:solidFill>
          <a:latin typeface="Times New Roman" charset="0"/>
        </a:defRPr>
      </a:lvl6pPr>
      <a:lvl7pPr marL="914265" algn="ctr" rtl="0" fontAlgn="base">
        <a:spcBef>
          <a:spcPct val="0"/>
        </a:spcBef>
        <a:spcAft>
          <a:spcPct val="0"/>
        </a:spcAft>
        <a:defRPr sz="4400">
          <a:solidFill>
            <a:schemeClr val="tx2"/>
          </a:solidFill>
          <a:latin typeface="Times New Roman" charset="0"/>
        </a:defRPr>
      </a:lvl7pPr>
      <a:lvl8pPr marL="1371396" algn="ctr" rtl="0" fontAlgn="base">
        <a:spcBef>
          <a:spcPct val="0"/>
        </a:spcBef>
        <a:spcAft>
          <a:spcPct val="0"/>
        </a:spcAft>
        <a:defRPr sz="4400">
          <a:solidFill>
            <a:schemeClr val="tx2"/>
          </a:solidFill>
          <a:latin typeface="Times New Roman" charset="0"/>
        </a:defRPr>
      </a:lvl8pPr>
      <a:lvl9pPr marL="1828530" algn="ctr" rtl="0" fontAlgn="base">
        <a:spcBef>
          <a:spcPct val="0"/>
        </a:spcBef>
        <a:spcAft>
          <a:spcPct val="0"/>
        </a:spcAft>
        <a:defRPr sz="4400">
          <a:solidFill>
            <a:schemeClr val="tx2"/>
          </a:solidFill>
          <a:latin typeface="Times New Roman" charset="0"/>
        </a:defRPr>
      </a:lvl9pPr>
    </p:titleStyle>
    <p:bodyStyle>
      <a:lvl1pPr marL="342849" indent="-342849"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839" indent="-285708"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2829" indent="-228567"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9961" indent="-228567"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7094" indent="-228567"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4225" indent="-228567" algn="l" rtl="0" fontAlgn="base">
        <a:spcBef>
          <a:spcPct val="20000"/>
        </a:spcBef>
        <a:spcAft>
          <a:spcPct val="0"/>
        </a:spcAft>
        <a:buChar char="»"/>
        <a:defRPr sz="2000">
          <a:solidFill>
            <a:schemeClr val="tx1"/>
          </a:solidFill>
          <a:latin typeface="+mn-lt"/>
          <a:ea typeface="ＭＳ Ｐゴシック" charset="-128"/>
        </a:defRPr>
      </a:lvl6pPr>
      <a:lvl7pPr marL="2971359" indent="-228567" algn="l" rtl="0" fontAlgn="base">
        <a:spcBef>
          <a:spcPct val="20000"/>
        </a:spcBef>
        <a:spcAft>
          <a:spcPct val="0"/>
        </a:spcAft>
        <a:buChar char="»"/>
        <a:defRPr sz="2000">
          <a:solidFill>
            <a:schemeClr val="tx1"/>
          </a:solidFill>
          <a:latin typeface="+mn-lt"/>
          <a:ea typeface="ＭＳ Ｐゴシック" charset="-128"/>
        </a:defRPr>
      </a:lvl7pPr>
      <a:lvl8pPr marL="3428490" indent="-228567" algn="l" rtl="0" fontAlgn="base">
        <a:spcBef>
          <a:spcPct val="20000"/>
        </a:spcBef>
        <a:spcAft>
          <a:spcPct val="0"/>
        </a:spcAft>
        <a:buChar char="»"/>
        <a:defRPr sz="2000">
          <a:solidFill>
            <a:schemeClr val="tx1"/>
          </a:solidFill>
          <a:latin typeface="+mn-lt"/>
          <a:ea typeface="ＭＳ Ｐゴシック" charset="-128"/>
        </a:defRPr>
      </a:lvl8pPr>
      <a:lvl9pPr marL="3885622" indent="-228567"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0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5.xml"/><Relationship Id="rId1" Type="http://schemas.openxmlformats.org/officeDocument/2006/relationships/slideLayout" Target="../slideLayouts/slideLayout134.xml"/></Relationships>
</file>

<file path=ppt/slides/_rels/slide10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6.xml"/><Relationship Id="rId1" Type="http://schemas.openxmlformats.org/officeDocument/2006/relationships/slideLayout" Target="../slideLayouts/slideLayout345.xml"/></Relationships>
</file>

<file path=ppt/slides/_rels/slide10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48.xml"/></Relationships>
</file>

<file path=ppt/slides/_rels/slide10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57.xml"/><Relationship Id="rId1" Type="http://schemas.openxmlformats.org/officeDocument/2006/relationships/slideLayout" Target="../slideLayouts/slideLayout25.xml"/></Relationships>
</file>

<file path=ppt/slides/_rels/slide10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58.xml"/><Relationship Id="rId1" Type="http://schemas.openxmlformats.org/officeDocument/2006/relationships/slideLayout" Target="../slideLayouts/slideLayout337.xml"/></Relationships>
</file>

<file path=ppt/slides/_rels/slide10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59.xml"/><Relationship Id="rId1" Type="http://schemas.openxmlformats.org/officeDocument/2006/relationships/slideLayout" Target="../slideLayouts/slideLayout42.xml"/></Relationships>
</file>

<file path=ppt/slides/_rels/slide10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60.xml"/><Relationship Id="rId1" Type="http://schemas.openxmlformats.org/officeDocument/2006/relationships/slideLayout" Target="../slideLayouts/slideLayout37.xml"/></Relationships>
</file>

<file path=ppt/slides/_rels/slide10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61.xml"/><Relationship Id="rId1" Type="http://schemas.openxmlformats.org/officeDocument/2006/relationships/slideLayout" Target="../slideLayouts/slideLayout37.xml"/></Relationships>
</file>

<file path=ppt/slides/_rels/slide10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eg"/><Relationship Id="rId1" Type="http://schemas.openxmlformats.org/officeDocument/2006/relationships/slideLayout" Target="../slideLayouts/slideLayout159.xml"/></Relationships>
</file>

<file path=ppt/slides/_rels/slide10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eg"/><Relationship Id="rId1" Type="http://schemas.openxmlformats.org/officeDocument/2006/relationships/slideLayout" Target="../slideLayouts/slideLayout159.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8.jpeg"/><Relationship Id="rId1" Type="http://schemas.openxmlformats.org/officeDocument/2006/relationships/slideLayout" Target="../slideLayouts/slideLayout159.xml"/></Relationships>
</file>

<file path=ppt/slides/_rels/slide111.xml.rels><?xml version="1.0" encoding="UTF-8" standalone="yes"?>
<Relationships xmlns="http://schemas.openxmlformats.org/package/2006/relationships"><Relationship Id="rId8" Type="http://schemas.openxmlformats.org/officeDocument/2006/relationships/image" Target="../media/image123.gif"/><Relationship Id="rId3" Type="http://schemas.openxmlformats.org/officeDocument/2006/relationships/image" Target="../media/image110.jpeg"/><Relationship Id="rId7" Type="http://schemas.openxmlformats.org/officeDocument/2006/relationships/image" Target="../media/image122.jpeg"/><Relationship Id="rId2" Type="http://schemas.openxmlformats.org/officeDocument/2006/relationships/notesSlide" Target="../notesSlides/notesSlide62.xml"/><Relationship Id="rId1" Type="http://schemas.openxmlformats.org/officeDocument/2006/relationships/slideLayout" Target="../slideLayouts/slideLayout53.xml"/><Relationship Id="rId6" Type="http://schemas.openxmlformats.org/officeDocument/2006/relationships/image" Target="../media/image121.jpeg"/><Relationship Id="rId5" Type="http://schemas.openxmlformats.org/officeDocument/2006/relationships/image" Target="../media/image120.jpeg"/><Relationship Id="rId10" Type="http://schemas.openxmlformats.org/officeDocument/2006/relationships/image" Target="../media/image125.emf"/><Relationship Id="rId4" Type="http://schemas.openxmlformats.org/officeDocument/2006/relationships/image" Target="../media/image119.emf"/><Relationship Id="rId9" Type="http://schemas.openxmlformats.org/officeDocument/2006/relationships/image" Target="../media/image124.emf"/></Relationships>
</file>

<file path=ppt/slides/_rels/slide11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81.xml"/></Relationships>
</file>

<file path=ppt/slides/_rels/slide113.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181.xml"/></Relationships>
</file>

<file path=ppt/slides/_rels/slide11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63.xml"/><Relationship Id="rId1" Type="http://schemas.openxmlformats.org/officeDocument/2006/relationships/slideLayout" Target="../slideLayouts/slideLayout604.xml"/></Relationships>
</file>

<file path=ppt/slides/_rels/slide11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28.jpeg"/><Relationship Id="rId1" Type="http://schemas.openxmlformats.org/officeDocument/2006/relationships/slideLayout" Target="../slideLayouts/slideLayout252.xml"/><Relationship Id="rId4" Type="http://schemas.openxmlformats.org/officeDocument/2006/relationships/image" Target="../media/image14.jpeg"/></Relationships>
</file>

<file path=ppt/slides/_rels/slide11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64.xml"/><Relationship Id="rId1" Type="http://schemas.openxmlformats.org/officeDocument/2006/relationships/slideLayout" Target="../slideLayouts/slideLayout188.xml"/></Relationships>
</file>

<file path=ppt/slides/_rels/slide11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65.xml"/><Relationship Id="rId1" Type="http://schemas.openxmlformats.org/officeDocument/2006/relationships/slideLayout" Target="../slideLayouts/slideLayout188.xml"/></Relationships>
</file>

<file path=ppt/slides/_rels/slide11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66.xml"/><Relationship Id="rId1" Type="http://schemas.openxmlformats.org/officeDocument/2006/relationships/slideLayout" Target="../slideLayouts/slideLayout188.xml"/></Relationships>
</file>

<file path=ppt/slides/_rels/slide11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67.xml"/><Relationship Id="rId1" Type="http://schemas.openxmlformats.org/officeDocument/2006/relationships/slideLayout" Target="../slideLayouts/slideLayout188.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68.xml"/><Relationship Id="rId1" Type="http://schemas.openxmlformats.org/officeDocument/2006/relationships/slideLayout" Target="../slideLayouts/slideLayout188.xml"/></Relationships>
</file>

<file path=ppt/slides/_rels/slide12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69.xml"/><Relationship Id="rId1" Type="http://schemas.openxmlformats.org/officeDocument/2006/relationships/slideLayout" Target="../slideLayouts/slideLayout188.xml"/></Relationships>
</file>

<file path=ppt/slides/_rels/slide12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70.xml"/><Relationship Id="rId1" Type="http://schemas.openxmlformats.org/officeDocument/2006/relationships/slideLayout" Target="../slideLayouts/slideLayout188.xml"/></Relationships>
</file>

<file path=ppt/slides/_rels/slide12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71.xml"/><Relationship Id="rId1" Type="http://schemas.openxmlformats.org/officeDocument/2006/relationships/slideLayout" Target="../slideLayouts/slideLayout188.xml"/></Relationships>
</file>

<file path=ppt/slides/_rels/slide12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72.xml"/><Relationship Id="rId1" Type="http://schemas.openxmlformats.org/officeDocument/2006/relationships/slideLayout" Target="../slideLayouts/slideLayout188.xml"/></Relationships>
</file>

<file path=ppt/slides/_rels/slide12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73.xml"/><Relationship Id="rId1" Type="http://schemas.openxmlformats.org/officeDocument/2006/relationships/slideLayout" Target="../slideLayouts/slideLayout188.xml"/></Relationships>
</file>

<file path=ppt/slides/_rels/slide12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74.xml"/><Relationship Id="rId1" Type="http://schemas.openxmlformats.org/officeDocument/2006/relationships/slideLayout" Target="../slideLayouts/slideLayout188.xml"/></Relationships>
</file>

<file path=ppt/slides/_rels/slide12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75.xml"/><Relationship Id="rId1" Type="http://schemas.openxmlformats.org/officeDocument/2006/relationships/slideLayout" Target="../slideLayouts/slideLayout188.xml"/></Relationships>
</file>

<file path=ppt/slides/_rels/slide12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76.xml"/><Relationship Id="rId1" Type="http://schemas.openxmlformats.org/officeDocument/2006/relationships/slideLayout" Target="../slideLayouts/slideLayout188.xml"/></Relationships>
</file>

<file path=ppt/slides/_rels/slide12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77.xml"/><Relationship Id="rId1" Type="http://schemas.openxmlformats.org/officeDocument/2006/relationships/slideLayout" Target="../slideLayouts/slideLayout188.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78.xml"/><Relationship Id="rId1" Type="http://schemas.openxmlformats.org/officeDocument/2006/relationships/slideLayout" Target="../slideLayouts/slideLayout188.xml"/></Relationships>
</file>

<file path=ppt/slides/_rels/slide131.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79.xml"/><Relationship Id="rId1" Type="http://schemas.openxmlformats.org/officeDocument/2006/relationships/slideLayout" Target="../slideLayouts/slideLayout188.xml"/></Relationships>
</file>

<file path=ppt/slides/_rels/slide1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46.xml"/></Relationships>
</file>

<file path=ppt/slides/_rels/slide133.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72.jpeg"/><Relationship Id="rId1" Type="http://schemas.openxmlformats.org/officeDocument/2006/relationships/slideLayout" Target="../slideLayouts/slideLayout457.xml"/><Relationship Id="rId4" Type="http://schemas.openxmlformats.org/officeDocument/2006/relationships/hyperlink" Target="http://www.LumoProject.com" TargetMode="Externa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408.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08.xml"/></Relationships>
</file>

<file path=ppt/slides/_rels/slide13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80.xml"/><Relationship Id="rId1" Type="http://schemas.openxmlformats.org/officeDocument/2006/relationships/slideLayout" Target="../slideLayouts/slideLayout18.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4.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7.xml"/></Relationships>
</file>

<file path=ppt/slides/_rels/slide139.xml.rels><?xml version="1.0" encoding="UTF-8" standalone="yes"?>
<Relationships xmlns="http://schemas.openxmlformats.org/package/2006/relationships"><Relationship Id="rId2" Type="http://schemas.openxmlformats.org/officeDocument/2006/relationships/slideLayout" Target="../slideLayouts/slideLayout419.xml"/><Relationship Id="rId1" Type="http://schemas.openxmlformats.org/officeDocument/2006/relationships/themeOverride" Target="../theme/themeOverride1.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83.xml"/><Relationship Id="rId1" Type="http://schemas.openxmlformats.org/officeDocument/2006/relationships/slideLayout" Target="../slideLayouts/slideLayout264.xml"/><Relationship Id="rId5" Type="http://schemas.openxmlformats.org/officeDocument/2006/relationships/image" Target="../media/image14.jpeg"/><Relationship Id="rId4" Type="http://schemas.openxmlformats.org/officeDocument/2006/relationships/image" Target="../media/image61.jpeg"/></Relationships>
</file>

<file path=ppt/slides/_rels/slide141.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84.xml"/><Relationship Id="rId1" Type="http://schemas.openxmlformats.org/officeDocument/2006/relationships/slideLayout" Target="../slideLayouts/slideLayout200.xml"/></Relationships>
</file>

<file path=ppt/slides/_rels/slide142.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85.xml"/><Relationship Id="rId1" Type="http://schemas.openxmlformats.org/officeDocument/2006/relationships/slideLayout" Target="../slideLayouts/slideLayout200.xml"/></Relationships>
</file>

<file path=ppt/slides/_rels/slide14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86.xml"/><Relationship Id="rId1" Type="http://schemas.openxmlformats.org/officeDocument/2006/relationships/slideLayout" Target="../slideLayouts/slideLayout200.xml"/></Relationships>
</file>

<file path=ppt/slides/_rels/slide144.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87.xml"/><Relationship Id="rId1" Type="http://schemas.openxmlformats.org/officeDocument/2006/relationships/slideLayout" Target="../slideLayouts/slideLayout200.xml"/></Relationships>
</file>

<file path=ppt/slides/_rels/slide14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88.xml"/><Relationship Id="rId1" Type="http://schemas.openxmlformats.org/officeDocument/2006/relationships/slideLayout" Target="../slideLayouts/slideLayout200.xml"/></Relationships>
</file>

<file path=ppt/slides/_rels/slide14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89.xml"/><Relationship Id="rId1" Type="http://schemas.openxmlformats.org/officeDocument/2006/relationships/slideLayout" Target="../slideLayouts/slideLayout200.xml"/></Relationships>
</file>

<file path=ppt/slides/_rels/slide147.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90.xml"/><Relationship Id="rId1" Type="http://schemas.openxmlformats.org/officeDocument/2006/relationships/slideLayout" Target="../slideLayouts/slideLayout200.xml"/></Relationships>
</file>

<file path=ppt/slides/_rels/slide148.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91.xml"/><Relationship Id="rId1" Type="http://schemas.openxmlformats.org/officeDocument/2006/relationships/slideLayout" Target="../slideLayouts/slideLayout200.xml"/></Relationships>
</file>

<file path=ppt/slides/_rels/slide149.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92.xml"/><Relationship Id="rId1" Type="http://schemas.openxmlformats.org/officeDocument/2006/relationships/slideLayout" Target="../slideLayouts/slideLayout200.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93.xml"/><Relationship Id="rId1" Type="http://schemas.openxmlformats.org/officeDocument/2006/relationships/slideLayout" Target="../slideLayouts/slideLayout200.xml"/></Relationships>
</file>

<file path=ppt/slides/_rels/slide151.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94.xml"/><Relationship Id="rId1" Type="http://schemas.openxmlformats.org/officeDocument/2006/relationships/slideLayout" Target="../slideLayouts/slideLayout200.xml"/></Relationships>
</file>

<file path=ppt/slides/_rels/slide152.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95.xml"/><Relationship Id="rId1" Type="http://schemas.openxmlformats.org/officeDocument/2006/relationships/slideLayout" Target="../slideLayouts/slideLayout200.xml"/></Relationships>
</file>

<file path=ppt/slides/_rels/slide153.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96.xml"/><Relationship Id="rId1" Type="http://schemas.openxmlformats.org/officeDocument/2006/relationships/slideLayout" Target="../slideLayouts/slideLayout200.xml"/></Relationships>
</file>

<file path=ppt/slides/_rels/slide154.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97.xml"/><Relationship Id="rId1" Type="http://schemas.openxmlformats.org/officeDocument/2006/relationships/slideLayout" Target="../slideLayouts/slideLayout200.xml"/></Relationships>
</file>

<file path=ppt/slides/_rels/slide155.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98.xml"/><Relationship Id="rId1" Type="http://schemas.openxmlformats.org/officeDocument/2006/relationships/slideLayout" Target="../slideLayouts/slideLayout200.xml"/></Relationships>
</file>

<file path=ppt/slides/_rels/slide15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46.xml"/></Relationships>
</file>

<file path=ppt/slides/_rels/slide157.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72.jpeg"/><Relationship Id="rId1" Type="http://schemas.openxmlformats.org/officeDocument/2006/relationships/slideLayout" Target="../slideLayouts/slideLayout457.xml"/><Relationship Id="rId4" Type="http://schemas.openxmlformats.org/officeDocument/2006/relationships/hyperlink" Target="http://www.LumoProject.com" TargetMode="External"/></Relationships>
</file>

<file path=ppt/slides/_rels/slide15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99.xml"/><Relationship Id="rId1" Type="http://schemas.openxmlformats.org/officeDocument/2006/relationships/slideLayout" Target="../slideLayouts/slideLayout550.xml"/></Relationships>
</file>

<file path=ppt/slides/_rels/slide159.xml.rels><?xml version="1.0" encoding="UTF-8" standalone="yes"?>
<Relationships xmlns="http://schemas.openxmlformats.org/package/2006/relationships"><Relationship Id="rId3" Type="http://schemas.openxmlformats.org/officeDocument/2006/relationships/image" Target="../media/image161.emf"/><Relationship Id="rId2" Type="http://schemas.openxmlformats.org/officeDocument/2006/relationships/notesSlide" Target="../notesSlides/notesSlide100.xml"/><Relationship Id="rId1" Type="http://schemas.openxmlformats.org/officeDocument/2006/relationships/slideLayout" Target="../slideLayouts/slideLayout205.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jpeg"/><Relationship Id="rId1" Type="http://schemas.openxmlformats.org/officeDocument/2006/relationships/slideLayout" Target="../slideLayouts/slideLayout206.xml"/></Relationships>
</file>

<file path=ppt/slides/_rels/slide16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jpeg"/><Relationship Id="rId1" Type="http://schemas.openxmlformats.org/officeDocument/2006/relationships/slideLayout" Target="../slideLayouts/slideLayout206.xml"/></Relationships>
</file>

<file path=ppt/slides/_rels/slide162.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01.xml"/><Relationship Id="rId1" Type="http://schemas.openxmlformats.org/officeDocument/2006/relationships/slideLayout" Target="../slideLayouts/slideLayout207.xml"/></Relationships>
</file>

<file path=ppt/slides/_rels/slide16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65.jpeg"/><Relationship Id="rId1" Type="http://schemas.openxmlformats.org/officeDocument/2006/relationships/slideLayout" Target="../slideLayouts/slideLayout275.xml"/><Relationship Id="rId4" Type="http://schemas.openxmlformats.org/officeDocument/2006/relationships/image" Target="../media/image14.jpeg"/></Relationships>
</file>

<file path=ppt/slides/_rels/slide164.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02.xml"/><Relationship Id="rId1" Type="http://schemas.openxmlformats.org/officeDocument/2006/relationships/slideLayout" Target="../slideLayouts/slideLayout212.xml"/></Relationships>
</file>

<file path=ppt/slides/_rels/slide165.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03.xml"/><Relationship Id="rId1" Type="http://schemas.openxmlformats.org/officeDocument/2006/relationships/slideLayout" Target="../slideLayouts/slideLayout212.xml"/></Relationships>
</file>

<file path=ppt/slides/_rels/slide166.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04.xml"/><Relationship Id="rId1" Type="http://schemas.openxmlformats.org/officeDocument/2006/relationships/slideLayout" Target="../slideLayouts/slideLayout212.xml"/></Relationships>
</file>

<file path=ppt/slides/_rels/slide167.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05.xml"/><Relationship Id="rId1" Type="http://schemas.openxmlformats.org/officeDocument/2006/relationships/slideLayout" Target="../slideLayouts/slideLayout212.xml"/></Relationships>
</file>

<file path=ppt/slides/_rels/slide168.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06.xml"/><Relationship Id="rId1" Type="http://schemas.openxmlformats.org/officeDocument/2006/relationships/slideLayout" Target="../slideLayouts/slideLayout212.xml"/></Relationships>
</file>

<file path=ppt/slides/_rels/slide169.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07.xml"/><Relationship Id="rId1" Type="http://schemas.openxmlformats.org/officeDocument/2006/relationships/slideLayout" Target="../slideLayouts/slideLayout21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08.xml"/><Relationship Id="rId1" Type="http://schemas.openxmlformats.org/officeDocument/2006/relationships/slideLayout" Target="../slideLayouts/slideLayout212.xml"/></Relationships>
</file>

<file path=ppt/slides/_rels/slide171.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09.xml"/><Relationship Id="rId1" Type="http://schemas.openxmlformats.org/officeDocument/2006/relationships/slideLayout" Target="../slideLayouts/slideLayout212.xml"/></Relationships>
</file>

<file path=ppt/slides/_rels/slide172.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10.xml"/><Relationship Id="rId1" Type="http://schemas.openxmlformats.org/officeDocument/2006/relationships/slideLayout" Target="../slideLayouts/slideLayout212.xml"/></Relationships>
</file>

<file path=ppt/slides/_rels/slide173.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11.xml"/><Relationship Id="rId1" Type="http://schemas.openxmlformats.org/officeDocument/2006/relationships/slideLayout" Target="../slideLayouts/slideLayout212.xml"/></Relationships>
</file>

<file path=ppt/slides/_rels/slide174.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12.xml"/><Relationship Id="rId1" Type="http://schemas.openxmlformats.org/officeDocument/2006/relationships/slideLayout" Target="../slideLayouts/slideLayout212.xml"/></Relationships>
</file>

<file path=ppt/slides/_rels/slide175.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13.xml"/><Relationship Id="rId1" Type="http://schemas.openxmlformats.org/officeDocument/2006/relationships/slideLayout" Target="../slideLayouts/slideLayout212.xml"/></Relationships>
</file>

<file path=ppt/slides/_rels/slide176.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14.xml"/><Relationship Id="rId1" Type="http://schemas.openxmlformats.org/officeDocument/2006/relationships/slideLayout" Target="../slideLayouts/slideLayout212.xml"/></Relationships>
</file>

<file path=ppt/slides/_rels/slide177.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15.xml"/><Relationship Id="rId1" Type="http://schemas.openxmlformats.org/officeDocument/2006/relationships/slideLayout" Target="../slideLayouts/slideLayout212.xml"/></Relationships>
</file>

<file path=ppt/slides/_rels/slide178.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16.xml"/><Relationship Id="rId1" Type="http://schemas.openxmlformats.org/officeDocument/2006/relationships/slideLayout" Target="../slideLayouts/slideLayout212.xml"/></Relationships>
</file>

<file path=ppt/slides/_rels/slide179.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17.xml"/><Relationship Id="rId1" Type="http://schemas.openxmlformats.org/officeDocument/2006/relationships/slideLayout" Target="../slideLayouts/slideLayout21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18.xml"/><Relationship Id="rId1" Type="http://schemas.openxmlformats.org/officeDocument/2006/relationships/slideLayout" Target="../slideLayouts/slideLayout212.xml"/></Relationships>
</file>

<file path=ppt/slides/_rels/slide181.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19.xml"/><Relationship Id="rId1" Type="http://schemas.openxmlformats.org/officeDocument/2006/relationships/slideLayout" Target="../slideLayouts/slideLayout212.xml"/></Relationships>
</file>

<file path=ppt/slides/_rels/slide182.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20.xml"/><Relationship Id="rId1" Type="http://schemas.openxmlformats.org/officeDocument/2006/relationships/slideLayout" Target="../slideLayouts/slideLayout212.xml"/></Relationships>
</file>

<file path=ppt/slides/_rels/slide183.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21.xml"/><Relationship Id="rId1" Type="http://schemas.openxmlformats.org/officeDocument/2006/relationships/slideLayout" Target="../slideLayouts/slideLayout212.xml"/></Relationships>
</file>

<file path=ppt/slides/_rels/slide18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46.xml"/></Relationships>
</file>

<file path=ppt/slides/_rels/slide185.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72.jpeg"/><Relationship Id="rId1" Type="http://schemas.openxmlformats.org/officeDocument/2006/relationships/slideLayout" Target="../slideLayouts/slideLayout457.xml"/><Relationship Id="rId4" Type="http://schemas.openxmlformats.org/officeDocument/2006/relationships/hyperlink" Target="http://www.LumoProject.com" TargetMode="External"/></Relationships>
</file>

<file path=ppt/slides/_rels/slide186.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22.xml"/><Relationship Id="rId1" Type="http://schemas.openxmlformats.org/officeDocument/2006/relationships/slideLayout" Target="../slideLayouts/slideLayout264.xml"/><Relationship Id="rId6" Type="http://schemas.openxmlformats.org/officeDocument/2006/relationships/image" Target="../media/image14.jpeg"/><Relationship Id="rId5" Type="http://schemas.openxmlformats.org/officeDocument/2006/relationships/image" Target="../media/image61.jpeg"/><Relationship Id="rId4" Type="http://schemas.openxmlformats.org/officeDocument/2006/relationships/image" Target="../media/image186.jpeg"/></Relationships>
</file>

<file path=ppt/slides/_rels/slide187.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194.xml"/></Relationships>
</file>

<file path=ppt/slides/_rels/slide188.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194.xml"/></Relationships>
</file>

<file path=ppt/slides/_rels/slide189.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194.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194.xml"/></Relationships>
</file>

<file path=ppt/slides/_rels/slide191.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194.xml"/></Relationships>
</file>

<file path=ppt/slides/_rels/slide192.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194.xml"/></Relationships>
</file>

<file path=ppt/slides/_rels/slide193.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194.xml"/></Relationships>
</file>

<file path=ppt/slides/_rels/slide194.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194.xml"/></Relationships>
</file>

<file path=ppt/slides/_rels/slide195.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194.xml"/></Relationships>
</file>

<file path=ppt/slides/_rels/slide196.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194.xml"/></Relationships>
</file>

<file path=ppt/slides/_rels/slide197.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hyperlink" Target="http://www.bigbookmedia.com" TargetMode="External"/><Relationship Id="rId1" Type="http://schemas.openxmlformats.org/officeDocument/2006/relationships/slideLayout" Target="../slideLayouts/slideLayout446.xml"/></Relationships>
</file>

<file path=ppt/slides/_rels/slide19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46.xml"/></Relationships>
</file>

<file path=ppt/slides/_rels/slide199.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23.xml"/><Relationship Id="rId1" Type="http://schemas.openxmlformats.org/officeDocument/2006/relationships/slideLayout" Target="../slideLayouts/slideLayout286.xml"/><Relationship Id="rId5" Type="http://schemas.openxmlformats.org/officeDocument/2006/relationships/image" Target="../media/image14.jpeg"/><Relationship Id="rId4" Type="http://schemas.openxmlformats.org/officeDocument/2006/relationships/image" Target="../media/image6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86.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46.xml"/></Relationships>
</file>

<file path=ppt/slides/_rels/slide200.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24.xml"/><Relationship Id="rId1" Type="http://schemas.openxmlformats.org/officeDocument/2006/relationships/slideLayout" Target="../slideLayouts/slideLayout200.xml"/></Relationships>
</file>

<file path=ppt/slides/_rels/slide201.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25.xml"/><Relationship Id="rId1" Type="http://schemas.openxmlformats.org/officeDocument/2006/relationships/slideLayout" Target="../slideLayouts/slideLayout200.xml"/></Relationships>
</file>

<file path=ppt/slides/_rels/slide202.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26.xml"/><Relationship Id="rId1" Type="http://schemas.openxmlformats.org/officeDocument/2006/relationships/slideLayout" Target="../slideLayouts/slideLayout200.xml"/></Relationships>
</file>

<file path=ppt/slides/_rels/slide203.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27.xml"/><Relationship Id="rId1" Type="http://schemas.openxmlformats.org/officeDocument/2006/relationships/slideLayout" Target="../slideLayouts/slideLayout200.xml"/></Relationships>
</file>

<file path=ppt/slides/_rels/slide204.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28.xml"/><Relationship Id="rId1" Type="http://schemas.openxmlformats.org/officeDocument/2006/relationships/slideLayout" Target="../slideLayouts/slideLayout200.xml"/></Relationships>
</file>

<file path=ppt/slides/_rels/slide205.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29.xml"/><Relationship Id="rId1" Type="http://schemas.openxmlformats.org/officeDocument/2006/relationships/slideLayout" Target="../slideLayouts/slideLayout200.xml"/></Relationships>
</file>

<file path=ppt/slides/_rels/slide206.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30.xml"/><Relationship Id="rId1" Type="http://schemas.openxmlformats.org/officeDocument/2006/relationships/slideLayout" Target="../slideLayouts/slideLayout200.xml"/></Relationships>
</file>

<file path=ppt/slides/_rels/slide207.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131.xml"/><Relationship Id="rId1" Type="http://schemas.openxmlformats.org/officeDocument/2006/relationships/slideLayout" Target="../slideLayouts/slideLayout200.xml"/></Relationships>
</file>

<file path=ppt/slides/_rels/slide20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46.xml"/></Relationships>
</file>

<file path=ppt/slides/_rels/slide209.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72.jpeg"/><Relationship Id="rId1" Type="http://schemas.openxmlformats.org/officeDocument/2006/relationships/slideLayout" Target="../slideLayouts/slideLayout457.xml"/><Relationship Id="rId4" Type="http://schemas.openxmlformats.org/officeDocument/2006/relationships/hyperlink" Target="http://www.LumoProject.com"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430.xml"/></Relationships>
</file>

<file path=ppt/slides/_rels/slide21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32.xml"/><Relationship Id="rId1" Type="http://schemas.openxmlformats.org/officeDocument/2006/relationships/slideLayout" Target="../slideLayouts/slideLayout85.xml"/><Relationship Id="rId4" Type="http://schemas.openxmlformats.org/officeDocument/2006/relationships/image" Target="../media/image205.emf"/></Relationships>
</file>

<file path=ppt/slides/_rels/slide212.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33.xml"/><Relationship Id="rId1" Type="http://schemas.openxmlformats.org/officeDocument/2006/relationships/slideLayout" Target="../slideLayouts/slideLayout297.xml"/><Relationship Id="rId5" Type="http://schemas.openxmlformats.org/officeDocument/2006/relationships/image" Target="../media/image14.jpeg"/><Relationship Id="rId4" Type="http://schemas.openxmlformats.org/officeDocument/2006/relationships/image" Target="../media/image61.jpeg"/></Relationships>
</file>

<file path=ppt/slides/_rels/slide213.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34.xml"/><Relationship Id="rId1" Type="http://schemas.openxmlformats.org/officeDocument/2006/relationships/slideLayout" Target="../slideLayouts/slideLayout223.xml"/></Relationships>
</file>

<file path=ppt/slides/_rels/slide214.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135.xml"/><Relationship Id="rId1" Type="http://schemas.openxmlformats.org/officeDocument/2006/relationships/slideLayout" Target="../slideLayouts/slideLayout223.xml"/></Relationships>
</file>

<file path=ppt/slides/_rels/slide215.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136.xml"/><Relationship Id="rId1" Type="http://schemas.openxmlformats.org/officeDocument/2006/relationships/slideLayout" Target="../slideLayouts/slideLayout223.xml"/></Relationships>
</file>

<file path=ppt/slides/_rels/slide216.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37.xml"/><Relationship Id="rId1" Type="http://schemas.openxmlformats.org/officeDocument/2006/relationships/slideLayout" Target="../slideLayouts/slideLayout223.xml"/></Relationships>
</file>

<file path=ppt/slides/_rels/slide217.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138.xml"/><Relationship Id="rId1" Type="http://schemas.openxmlformats.org/officeDocument/2006/relationships/slideLayout" Target="../slideLayouts/slideLayout223.xml"/></Relationships>
</file>

<file path=ppt/slides/_rels/slide218.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139.xml"/><Relationship Id="rId1" Type="http://schemas.openxmlformats.org/officeDocument/2006/relationships/slideLayout" Target="../slideLayouts/slideLayout223.xml"/></Relationships>
</file>

<file path=ppt/slides/_rels/slide219.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140.xml"/><Relationship Id="rId1" Type="http://schemas.openxmlformats.org/officeDocument/2006/relationships/slideLayout" Target="../slideLayouts/slideLayout223.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16.xml"/></Relationships>
</file>

<file path=ppt/slides/_rels/slide220.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141.xml"/><Relationship Id="rId1" Type="http://schemas.openxmlformats.org/officeDocument/2006/relationships/slideLayout" Target="../slideLayouts/slideLayout223.xml"/></Relationships>
</file>

<file path=ppt/slides/_rels/slide221.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142.xml"/><Relationship Id="rId1" Type="http://schemas.openxmlformats.org/officeDocument/2006/relationships/slideLayout" Target="../slideLayouts/slideLayout223.xml"/></Relationships>
</file>

<file path=ppt/slides/_rels/slide222.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143.xml"/><Relationship Id="rId1" Type="http://schemas.openxmlformats.org/officeDocument/2006/relationships/slideLayout" Target="../slideLayouts/slideLayout223.xml"/></Relationships>
</file>

<file path=ppt/slides/_rels/slide223.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144.xml"/><Relationship Id="rId1" Type="http://schemas.openxmlformats.org/officeDocument/2006/relationships/slideLayout" Target="../slideLayouts/slideLayout223.xml"/></Relationships>
</file>

<file path=ppt/slides/_rels/slide224.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145.xml"/><Relationship Id="rId1" Type="http://schemas.openxmlformats.org/officeDocument/2006/relationships/slideLayout" Target="../slideLayouts/slideLayout223.xml"/></Relationships>
</file>

<file path=ppt/slides/_rels/slide225.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146.xml"/><Relationship Id="rId1" Type="http://schemas.openxmlformats.org/officeDocument/2006/relationships/slideLayout" Target="../slideLayouts/slideLayout223.xml"/></Relationships>
</file>

<file path=ppt/slides/_rels/slide226.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147.xml"/><Relationship Id="rId1" Type="http://schemas.openxmlformats.org/officeDocument/2006/relationships/slideLayout" Target="../slideLayouts/slideLayout223.xml"/></Relationships>
</file>

<file path=ppt/slides/_rels/slide227.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148.xml"/><Relationship Id="rId1" Type="http://schemas.openxmlformats.org/officeDocument/2006/relationships/slideLayout" Target="../slideLayouts/slideLayout223.xml"/></Relationships>
</file>

<file path=ppt/slides/_rels/slide228.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149.xml"/><Relationship Id="rId1" Type="http://schemas.openxmlformats.org/officeDocument/2006/relationships/slideLayout" Target="../slideLayouts/slideLayout223.xml"/></Relationships>
</file>

<file path=ppt/slides/_rels/slide2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46.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1.jpe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230.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72.jpeg"/><Relationship Id="rId1" Type="http://schemas.openxmlformats.org/officeDocument/2006/relationships/slideLayout" Target="../slideLayouts/slideLayout457.xml"/><Relationship Id="rId4" Type="http://schemas.openxmlformats.org/officeDocument/2006/relationships/hyperlink" Target="http://www.LumoProject.com" TargetMode="External"/></Relationships>
</file>

<file path=ppt/slides/_rels/slide231.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150.xml"/><Relationship Id="rId1" Type="http://schemas.openxmlformats.org/officeDocument/2006/relationships/slideLayout" Target="../slideLayouts/slideLayout308.xml"/><Relationship Id="rId5" Type="http://schemas.openxmlformats.org/officeDocument/2006/relationships/image" Target="../media/image14.jpeg"/><Relationship Id="rId4" Type="http://schemas.openxmlformats.org/officeDocument/2006/relationships/image" Target="../media/image61.jpeg"/></Relationships>
</file>

<file path=ppt/slides/_rels/slide232.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151.xml"/><Relationship Id="rId1" Type="http://schemas.openxmlformats.org/officeDocument/2006/relationships/slideLayout" Target="../slideLayouts/slideLayout212.xml"/></Relationships>
</file>

<file path=ppt/slides/_rels/slide233.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152.xml"/><Relationship Id="rId1" Type="http://schemas.openxmlformats.org/officeDocument/2006/relationships/slideLayout" Target="../slideLayouts/slideLayout212.xml"/></Relationships>
</file>

<file path=ppt/slides/_rels/slide234.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53.xml"/><Relationship Id="rId1" Type="http://schemas.openxmlformats.org/officeDocument/2006/relationships/slideLayout" Target="../slideLayouts/slideLayout212.xml"/></Relationships>
</file>

<file path=ppt/slides/_rels/slide235.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154.xml"/><Relationship Id="rId1" Type="http://schemas.openxmlformats.org/officeDocument/2006/relationships/slideLayout" Target="../slideLayouts/slideLayout212.xml"/></Relationships>
</file>

<file path=ppt/slides/_rels/slide236.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155.xml"/><Relationship Id="rId1" Type="http://schemas.openxmlformats.org/officeDocument/2006/relationships/slideLayout" Target="../slideLayouts/slideLayout212.xml"/></Relationships>
</file>

<file path=ppt/slides/_rels/slide237.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156.xml"/><Relationship Id="rId1" Type="http://schemas.openxmlformats.org/officeDocument/2006/relationships/slideLayout" Target="../slideLayouts/slideLayout212.xml"/></Relationships>
</file>

<file path=ppt/slides/_rels/slide238.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157.xml"/><Relationship Id="rId1" Type="http://schemas.openxmlformats.org/officeDocument/2006/relationships/slideLayout" Target="../slideLayouts/slideLayout212.xml"/></Relationships>
</file>

<file path=ppt/slides/_rels/slide239.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58.xml"/><Relationship Id="rId1" Type="http://schemas.openxmlformats.org/officeDocument/2006/relationships/slideLayout" Target="../slideLayouts/slideLayout212.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159.xml"/><Relationship Id="rId1" Type="http://schemas.openxmlformats.org/officeDocument/2006/relationships/slideLayout" Target="../slideLayouts/slideLayout212.xml"/></Relationships>
</file>

<file path=ppt/slides/_rels/slide241.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160.xml"/><Relationship Id="rId1" Type="http://schemas.openxmlformats.org/officeDocument/2006/relationships/slideLayout" Target="../slideLayouts/slideLayout212.xml"/></Relationships>
</file>

<file path=ppt/slides/_rels/slide242.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161.xml"/><Relationship Id="rId1" Type="http://schemas.openxmlformats.org/officeDocument/2006/relationships/slideLayout" Target="../slideLayouts/slideLayout212.xml"/></Relationships>
</file>

<file path=ppt/slides/_rels/slide243.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162.xml"/><Relationship Id="rId1" Type="http://schemas.openxmlformats.org/officeDocument/2006/relationships/slideLayout" Target="../slideLayouts/slideLayout212.xml"/></Relationships>
</file>

<file path=ppt/slides/_rels/slide244.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163.xml"/><Relationship Id="rId1" Type="http://schemas.openxmlformats.org/officeDocument/2006/relationships/slideLayout" Target="../slideLayouts/slideLayout212.xml"/></Relationships>
</file>

<file path=ppt/slides/_rels/slide245.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164.xml"/><Relationship Id="rId1" Type="http://schemas.openxmlformats.org/officeDocument/2006/relationships/slideLayout" Target="../slideLayouts/slideLayout212.xml"/></Relationships>
</file>

<file path=ppt/slides/_rels/slide246.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165.xml"/><Relationship Id="rId1" Type="http://schemas.openxmlformats.org/officeDocument/2006/relationships/slideLayout" Target="../slideLayouts/slideLayout212.xml"/></Relationships>
</file>

<file path=ppt/slides/_rels/slide247.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166.xml"/><Relationship Id="rId1" Type="http://schemas.openxmlformats.org/officeDocument/2006/relationships/slideLayout" Target="../slideLayouts/slideLayout212.xml"/></Relationships>
</file>

<file path=ppt/slides/_rels/slide248.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167.xml"/><Relationship Id="rId1" Type="http://schemas.openxmlformats.org/officeDocument/2006/relationships/slideLayout" Target="../slideLayouts/slideLayout212.xml"/></Relationships>
</file>

<file path=ppt/slides/_rels/slide249.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168.xml"/><Relationship Id="rId1" Type="http://schemas.openxmlformats.org/officeDocument/2006/relationships/slideLayout" Target="../slideLayouts/slideLayout212.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46.xml"/></Relationships>
</file>

<file path=ppt/slides/_rels/slide251.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72.jpeg"/><Relationship Id="rId1" Type="http://schemas.openxmlformats.org/officeDocument/2006/relationships/slideLayout" Target="../slideLayouts/slideLayout457.xml"/><Relationship Id="rId4" Type="http://schemas.openxmlformats.org/officeDocument/2006/relationships/hyperlink" Target="http://www.LumoProject.com" TargetMode="Externa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441.xml"/></Relationships>
</file>

<file path=ppt/slides/_rels/slide253.xml.rels><?xml version="1.0" encoding="UTF-8" standalone="yes"?>
<Relationships xmlns="http://schemas.openxmlformats.org/package/2006/relationships"><Relationship Id="rId3" Type="http://schemas.openxmlformats.org/officeDocument/2006/relationships/notesSlide" Target="../notesSlides/notesSlide169.xml"/><Relationship Id="rId2" Type="http://schemas.openxmlformats.org/officeDocument/2006/relationships/slideLayout" Target="../slideLayouts/slideLayout585.xml"/><Relationship Id="rId1" Type="http://schemas.openxmlformats.org/officeDocument/2006/relationships/themeOverride" Target="../theme/themeOverride2.xml"/><Relationship Id="rId4" Type="http://schemas.openxmlformats.org/officeDocument/2006/relationships/image" Target="../media/image240.png"/></Relationships>
</file>

<file path=ppt/slides/_rels/slide254.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170.xml"/><Relationship Id="rId1" Type="http://schemas.openxmlformats.org/officeDocument/2006/relationships/slideLayout" Target="../slideLayouts/slideLayout319.xml"/><Relationship Id="rId5" Type="http://schemas.openxmlformats.org/officeDocument/2006/relationships/image" Target="../media/image14.jpeg"/><Relationship Id="rId4" Type="http://schemas.openxmlformats.org/officeDocument/2006/relationships/image" Target="../media/image61.jpeg"/></Relationships>
</file>

<file path=ppt/slides/_rels/slide255.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171.xml"/><Relationship Id="rId1" Type="http://schemas.openxmlformats.org/officeDocument/2006/relationships/slideLayout" Target="../slideLayouts/slideLayout200.xml"/></Relationships>
</file>

<file path=ppt/slides/_rels/slide256.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172.xml"/><Relationship Id="rId1" Type="http://schemas.openxmlformats.org/officeDocument/2006/relationships/slideLayout" Target="../slideLayouts/slideLayout200.xml"/></Relationships>
</file>

<file path=ppt/slides/_rels/slide257.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173.xml"/><Relationship Id="rId1" Type="http://schemas.openxmlformats.org/officeDocument/2006/relationships/slideLayout" Target="../slideLayouts/slideLayout200.xml"/></Relationships>
</file>

<file path=ppt/slides/_rels/slide258.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174.xml"/><Relationship Id="rId1" Type="http://schemas.openxmlformats.org/officeDocument/2006/relationships/slideLayout" Target="../slideLayouts/slideLayout200.xml"/></Relationships>
</file>

<file path=ppt/slides/_rels/slide259.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175.xml"/><Relationship Id="rId1" Type="http://schemas.openxmlformats.org/officeDocument/2006/relationships/slideLayout" Target="../slideLayouts/slideLayout200.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176.xml"/><Relationship Id="rId1" Type="http://schemas.openxmlformats.org/officeDocument/2006/relationships/slideLayout" Target="../slideLayouts/slideLayout200.xml"/></Relationships>
</file>

<file path=ppt/slides/_rels/slide261.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177.xml"/><Relationship Id="rId1" Type="http://schemas.openxmlformats.org/officeDocument/2006/relationships/slideLayout" Target="../slideLayouts/slideLayout200.xml"/></Relationships>
</file>

<file path=ppt/slides/_rels/slide262.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178.xml"/><Relationship Id="rId1" Type="http://schemas.openxmlformats.org/officeDocument/2006/relationships/slideLayout" Target="../slideLayouts/slideLayout200.xml"/></Relationships>
</file>

<file path=ppt/slides/_rels/slide263.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179.xml"/><Relationship Id="rId1" Type="http://schemas.openxmlformats.org/officeDocument/2006/relationships/slideLayout" Target="../slideLayouts/slideLayout200.xml"/></Relationships>
</file>

<file path=ppt/slides/_rels/slide264.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180.xml"/><Relationship Id="rId1" Type="http://schemas.openxmlformats.org/officeDocument/2006/relationships/slideLayout" Target="../slideLayouts/slideLayout200.xml"/></Relationships>
</file>

<file path=ppt/slides/_rels/slide265.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notesSlide" Target="../notesSlides/notesSlide181.xml"/><Relationship Id="rId1" Type="http://schemas.openxmlformats.org/officeDocument/2006/relationships/slideLayout" Target="../slideLayouts/slideLayout200.xml"/></Relationships>
</file>

<file path=ppt/slides/_rels/slide266.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notesSlide" Target="../notesSlides/notesSlide182.xml"/><Relationship Id="rId1" Type="http://schemas.openxmlformats.org/officeDocument/2006/relationships/slideLayout" Target="../slideLayouts/slideLayout200.xml"/></Relationships>
</file>

<file path=ppt/slides/_rels/slide267.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notesSlide" Target="../notesSlides/notesSlide183.xml"/><Relationship Id="rId1" Type="http://schemas.openxmlformats.org/officeDocument/2006/relationships/slideLayout" Target="../slideLayouts/slideLayout200.xml"/></Relationships>
</file>

<file path=ppt/slides/_rels/slide268.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184.xml"/><Relationship Id="rId1" Type="http://schemas.openxmlformats.org/officeDocument/2006/relationships/slideLayout" Target="../slideLayouts/slideLayout200.xml"/></Relationships>
</file>

<file path=ppt/slides/_rels/slide269.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notesSlide" Target="../notesSlides/notesSlide185.xml"/><Relationship Id="rId1" Type="http://schemas.openxmlformats.org/officeDocument/2006/relationships/slideLayout" Target="../slideLayouts/slideLayout200.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70.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notesSlide" Target="../notesSlides/notesSlide186.xml"/><Relationship Id="rId1" Type="http://schemas.openxmlformats.org/officeDocument/2006/relationships/slideLayout" Target="../slideLayouts/slideLayout200.xml"/></Relationships>
</file>

<file path=ppt/slides/_rels/slide271.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187.xml"/><Relationship Id="rId1" Type="http://schemas.openxmlformats.org/officeDocument/2006/relationships/slideLayout" Target="../slideLayouts/slideLayout200.xml"/></Relationships>
</file>

<file path=ppt/slides/_rels/slide272.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notesSlide" Target="../notesSlides/notesSlide188.xml"/><Relationship Id="rId1" Type="http://schemas.openxmlformats.org/officeDocument/2006/relationships/slideLayout" Target="../slideLayouts/slideLayout200.xml"/></Relationships>
</file>

<file path=ppt/slides/_rels/slide27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46.xml"/></Relationships>
</file>

<file path=ppt/slides/_rels/slide274.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72.jpeg"/><Relationship Id="rId1" Type="http://schemas.openxmlformats.org/officeDocument/2006/relationships/slideLayout" Target="../slideLayouts/slideLayout457.xml"/><Relationship Id="rId4" Type="http://schemas.openxmlformats.org/officeDocument/2006/relationships/hyperlink" Target="http://www.LumoProject.com" TargetMode="External"/></Relationships>
</file>

<file path=ppt/slides/_rels/slide275.xml.rels><?xml version="1.0" encoding="UTF-8" standalone="yes"?>
<Relationships xmlns="http://schemas.openxmlformats.org/package/2006/relationships"><Relationship Id="rId2" Type="http://schemas.openxmlformats.org/officeDocument/2006/relationships/image" Target="../media/image259.jpeg"/><Relationship Id="rId1" Type="http://schemas.openxmlformats.org/officeDocument/2006/relationships/slideLayout" Target="../slideLayouts/slideLayout542.xml"/></Relationships>
</file>

<file path=ppt/slides/_rels/slide276.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542.xml"/></Relationships>
</file>

<file path=ppt/slides/_rels/slide277.xml.rels><?xml version="1.0" encoding="UTF-8" standalone="yes"?>
<Relationships xmlns="http://schemas.openxmlformats.org/package/2006/relationships"><Relationship Id="rId2" Type="http://schemas.openxmlformats.org/officeDocument/2006/relationships/image" Target="../media/image261.jpeg"/><Relationship Id="rId1" Type="http://schemas.openxmlformats.org/officeDocument/2006/relationships/slideLayout" Target="../slideLayouts/slideLayout542.xml"/></Relationships>
</file>

<file path=ppt/slides/_rels/slide278.xml.rels><?xml version="1.0" encoding="UTF-8" standalone="yes"?>
<Relationships xmlns="http://schemas.openxmlformats.org/package/2006/relationships"><Relationship Id="rId2" Type="http://schemas.openxmlformats.org/officeDocument/2006/relationships/image" Target="../media/image262.jpeg"/><Relationship Id="rId1" Type="http://schemas.openxmlformats.org/officeDocument/2006/relationships/slideLayout" Target="../slideLayouts/slideLayout542.xml"/></Relationships>
</file>

<file path=ppt/slides/_rels/slide279.xml.rels><?xml version="1.0" encoding="UTF-8" standalone="yes"?>
<Relationships xmlns="http://schemas.openxmlformats.org/package/2006/relationships"><Relationship Id="rId2" Type="http://schemas.openxmlformats.org/officeDocument/2006/relationships/image" Target="../media/image263.jpeg"/><Relationship Id="rId1" Type="http://schemas.openxmlformats.org/officeDocument/2006/relationships/slideLayout" Target="../slideLayouts/slideLayout566.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80.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image" Target="../media/image264.jpeg"/><Relationship Id="rId1" Type="http://schemas.openxmlformats.org/officeDocument/2006/relationships/slideLayout" Target="../slideLayouts/slideLayout478.xml"/><Relationship Id="rId4" Type="http://schemas.openxmlformats.org/officeDocument/2006/relationships/image" Target="../media/image14.jpeg"/></Relationships>
</file>

<file path=ppt/slides/_rels/slide281.xml.rels><?xml version="1.0" encoding="UTF-8" standalone="yes"?>
<Relationships xmlns="http://schemas.openxmlformats.org/package/2006/relationships"><Relationship Id="rId2" Type="http://schemas.openxmlformats.org/officeDocument/2006/relationships/image" Target="../media/image266.jpeg"/><Relationship Id="rId1" Type="http://schemas.openxmlformats.org/officeDocument/2006/relationships/slideLayout" Target="../slideLayouts/slideLayout84.xml"/></Relationships>
</file>

<file path=ppt/slides/_rels/slide282.xml.rels><?xml version="1.0" encoding="UTF-8" standalone="yes"?>
<Relationships xmlns="http://schemas.openxmlformats.org/package/2006/relationships"><Relationship Id="rId2" Type="http://schemas.openxmlformats.org/officeDocument/2006/relationships/image" Target="../media/image267.jpeg"/><Relationship Id="rId1" Type="http://schemas.openxmlformats.org/officeDocument/2006/relationships/slideLayout" Target="../slideLayouts/slideLayout84.xml"/></Relationships>
</file>

<file path=ppt/slides/_rels/slide283.xml.rels><?xml version="1.0" encoding="UTF-8" standalone="yes"?>
<Relationships xmlns="http://schemas.openxmlformats.org/package/2006/relationships"><Relationship Id="rId2" Type="http://schemas.openxmlformats.org/officeDocument/2006/relationships/image" Target="../media/image264.jpeg"/><Relationship Id="rId1" Type="http://schemas.openxmlformats.org/officeDocument/2006/relationships/slideLayout" Target="../slideLayouts/slideLayout84.xml"/></Relationships>
</file>

<file path=ppt/slides/_rels/slide284.xml.rels><?xml version="1.0" encoding="UTF-8" standalone="yes"?>
<Relationships xmlns="http://schemas.openxmlformats.org/package/2006/relationships"><Relationship Id="rId2" Type="http://schemas.openxmlformats.org/officeDocument/2006/relationships/image" Target="../media/image268.jpeg"/><Relationship Id="rId1" Type="http://schemas.openxmlformats.org/officeDocument/2006/relationships/slideLayout" Target="../slideLayouts/slideLayout84.xml"/></Relationships>
</file>

<file path=ppt/slides/_rels/slide285.xml.rels><?xml version="1.0" encoding="UTF-8" standalone="yes"?>
<Relationships xmlns="http://schemas.openxmlformats.org/package/2006/relationships"><Relationship Id="rId2" Type="http://schemas.openxmlformats.org/officeDocument/2006/relationships/image" Target="../media/image269.jpeg"/><Relationship Id="rId1" Type="http://schemas.openxmlformats.org/officeDocument/2006/relationships/slideLayout" Target="../slideLayouts/slideLayout84.xml"/></Relationships>
</file>

<file path=ppt/slides/_rels/slide286.xml.rels><?xml version="1.0" encoding="UTF-8" standalone="yes"?>
<Relationships xmlns="http://schemas.openxmlformats.org/package/2006/relationships"><Relationship Id="rId2" Type="http://schemas.openxmlformats.org/officeDocument/2006/relationships/image" Target="../media/image270.jpeg"/><Relationship Id="rId1" Type="http://schemas.openxmlformats.org/officeDocument/2006/relationships/slideLayout" Target="../slideLayouts/slideLayout84.xml"/></Relationships>
</file>

<file path=ppt/slides/_rels/slide287.xml.rels><?xml version="1.0" encoding="UTF-8" standalone="yes"?>
<Relationships xmlns="http://schemas.openxmlformats.org/package/2006/relationships"><Relationship Id="rId2" Type="http://schemas.openxmlformats.org/officeDocument/2006/relationships/image" Target="../media/image271.jpeg"/><Relationship Id="rId1" Type="http://schemas.openxmlformats.org/officeDocument/2006/relationships/slideLayout" Target="../slideLayouts/slideLayout84.xml"/></Relationships>
</file>

<file path=ppt/slides/_rels/slide288.xml.rels><?xml version="1.0" encoding="UTF-8" standalone="yes"?>
<Relationships xmlns="http://schemas.openxmlformats.org/package/2006/relationships"><Relationship Id="rId2" Type="http://schemas.openxmlformats.org/officeDocument/2006/relationships/image" Target="../media/image272.jpeg"/><Relationship Id="rId1" Type="http://schemas.openxmlformats.org/officeDocument/2006/relationships/slideLayout" Target="../slideLayouts/slideLayout84.xml"/></Relationships>
</file>

<file path=ppt/slides/_rels/slide289.xml.rels><?xml version="1.0" encoding="UTF-8" standalone="yes"?>
<Relationships xmlns="http://schemas.openxmlformats.org/package/2006/relationships"><Relationship Id="rId2" Type="http://schemas.openxmlformats.org/officeDocument/2006/relationships/image" Target="../media/image273.jpeg"/><Relationship Id="rId1" Type="http://schemas.openxmlformats.org/officeDocument/2006/relationships/slideLayout" Target="../slideLayouts/slideLayout84.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9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46.xml"/></Relationships>
</file>

<file path=ppt/slides/_rels/slide291.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72.jpeg"/><Relationship Id="rId1" Type="http://schemas.openxmlformats.org/officeDocument/2006/relationships/slideLayout" Target="../slideLayouts/slideLayout457.xml"/><Relationship Id="rId4" Type="http://schemas.openxmlformats.org/officeDocument/2006/relationships/hyperlink" Target="http://www.LumoProject.com" TargetMode="External"/></Relationships>
</file>

<file path=ppt/slides/_rels/slide292.xml.rels><?xml version="1.0" encoding="UTF-8" standalone="yes"?>
<Relationships xmlns="http://schemas.openxmlformats.org/package/2006/relationships"><Relationship Id="rId3" Type="http://schemas.openxmlformats.org/officeDocument/2006/relationships/notesSlide" Target="../notesSlides/notesSlide189.xml"/><Relationship Id="rId2" Type="http://schemas.openxmlformats.org/officeDocument/2006/relationships/slideLayout" Target="../slideLayouts/slideLayout579.xml"/><Relationship Id="rId1" Type="http://schemas.openxmlformats.org/officeDocument/2006/relationships/themeOverride" Target="../theme/themeOverride3.xml"/><Relationship Id="rId4" Type="http://schemas.openxmlformats.org/officeDocument/2006/relationships/image" Target="../media/image274.jpeg"/></Relationships>
</file>

<file path=ppt/slides/_rels/slide293.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190.xml"/><Relationship Id="rId1" Type="http://schemas.openxmlformats.org/officeDocument/2006/relationships/slideLayout" Target="../slideLayouts/slideLayout18.xml"/><Relationship Id="rId5" Type="http://schemas.openxmlformats.org/officeDocument/2006/relationships/image" Target="../media/image276.emf"/><Relationship Id="rId4" Type="http://schemas.openxmlformats.org/officeDocument/2006/relationships/image" Target="../media/image125.emf"/></Relationships>
</file>

<file path=ppt/slides/_rels/slide294.xml.rels><?xml version="1.0" encoding="UTF-8" standalone="yes"?>
<Relationships xmlns="http://schemas.openxmlformats.org/package/2006/relationships"><Relationship Id="rId3" Type="http://schemas.openxmlformats.org/officeDocument/2006/relationships/notesSlide" Target="../notesSlides/notesSlide191.xml"/><Relationship Id="rId2" Type="http://schemas.openxmlformats.org/officeDocument/2006/relationships/slideLayout" Target="../slideLayouts/slideLayout585.xml"/><Relationship Id="rId1" Type="http://schemas.openxmlformats.org/officeDocument/2006/relationships/themeOverride" Target="../theme/themeOverride4.xml"/><Relationship Id="rId4" Type="http://schemas.openxmlformats.org/officeDocument/2006/relationships/image" Target="../media/image240.png"/></Relationships>
</file>

<file path=ppt/slides/_rels/slide295.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notesSlide" Target="../notesSlides/notesSlide192.xml"/><Relationship Id="rId1" Type="http://schemas.openxmlformats.org/officeDocument/2006/relationships/slideLayout" Target="../slideLayouts/slideLayout585.xml"/><Relationship Id="rId4" Type="http://schemas.openxmlformats.org/officeDocument/2006/relationships/image" Target="../media/image278.png"/></Relationships>
</file>

<file path=ppt/slides/_rels/slide296.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585.xml"/></Relationships>
</file>

<file path=ppt/slides/_rels/slide297.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585.xml"/></Relationships>
</file>

<file path=ppt/slides/_rels/slide298.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585.xml"/></Relationships>
</file>

<file path=ppt/slides/_rels/slide299.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notesSlide" Target="../notesSlides/notesSlide196.xml"/><Relationship Id="rId1" Type="http://schemas.openxmlformats.org/officeDocument/2006/relationships/slideLayout" Target="../slideLayouts/slideLayout58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86.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00.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585.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33.xml"/></Relationships>
</file>

<file path=ppt/slides/_rels/slide302.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198.xml"/><Relationship Id="rId1" Type="http://schemas.openxmlformats.org/officeDocument/2006/relationships/slideLayout" Target="../slideLayouts/slideLayout611.xml"/><Relationship Id="rId4" Type="http://schemas.openxmlformats.org/officeDocument/2006/relationships/image" Target="../media/image281.png"/></Relationships>
</file>

<file path=ppt/slides/_rels/slide303.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notesSlide" Target="../notesSlides/notesSlide199.xml"/><Relationship Id="rId1" Type="http://schemas.openxmlformats.org/officeDocument/2006/relationships/slideLayout" Target="../slideLayouts/slideLayout18.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591.xml"/></Relationships>
</file>

<file path=ppt/slides/_rels/slide305.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200.xml"/><Relationship Id="rId1" Type="http://schemas.openxmlformats.org/officeDocument/2006/relationships/slideLayout" Target="../slideLayouts/slideLayout239.xml"/><Relationship Id="rId4" Type="http://schemas.openxmlformats.org/officeDocument/2006/relationships/image" Target="../media/image281.png"/></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86.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46.xml"/></Relationships>
</file>

<file path=ppt/slides/_rels/slide5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9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9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97.xml"/></Relationships>
</file>

<file path=ppt/slides/_rels/slide5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490.xml"/><Relationship Id="rId4" Type="http://schemas.openxmlformats.org/officeDocument/2006/relationships/image" Target="../media/image14.jpeg"/></Relationships>
</file>

<file path=ppt/slides/_rels/slide5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8.xml"/><Relationship Id="rId1" Type="http://schemas.openxmlformats.org/officeDocument/2006/relationships/slideLayout" Target="../slideLayouts/slideLayout508.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9.xml"/><Relationship Id="rId1" Type="http://schemas.openxmlformats.org/officeDocument/2006/relationships/slideLayout" Target="../slideLayouts/slideLayout508.xml"/></Relationships>
</file>

<file path=ppt/slides/_rels/slide6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0.xml"/><Relationship Id="rId1" Type="http://schemas.openxmlformats.org/officeDocument/2006/relationships/slideLayout" Target="../slideLayouts/slideLayout508.xml"/></Relationships>
</file>

<file path=ppt/slides/_rels/slide6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1.xml"/><Relationship Id="rId1" Type="http://schemas.openxmlformats.org/officeDocument/2006/relationships/slideLayout" Target="../slideLayouts/slideLayout508.xml"/></Relationships>
</file>

<file path=ppt/slides/_rels/slide6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2.xml"/><Relationship Id="rId1" Type="http://schemas.openxmlformats.org/officeDocument/2006/relationships/slideLayout" Target="../slideLayouts/slideLayout508.xml"/></Relationships>
</file>

<file path=ppt/slides/_rels/slide6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3.xml"/><Relationship Id="rId1" Type="http://schemas.openxmlformats.org/officeDocument/2006/relationships/slideLayout" Target="../slideLayouts/slideLayout508.xml"/></Relationships>
</file>

<file path=ppt/slides/_rels/slide6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4.xml"/><Relationship Id="rId1" Type="http://schemas.openxmlformats.org/officeDocument/2006/relationships/slideLayout" Target="../slideLayouts/slideLayout508.xml"/></Relationships>
</file>

<file path=ppt/slides/_rels/slide6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5.xml"/><Relationship Id="rId1" Type="http://schemas.openxmlformats.org/officeDocument/2006/relationships/slideLayout" Target="../slideLayouts/slideLayout508.xml"/></Relationships>
</file>

<file path=ppt/slides/_rels/slide6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6.xml"/><Relationship Id="rId1" Type="http://schemas.openxmlformats.org/officeDocument/2006/relationships/slideLayout" Target="../slideLayouts/slideLayout508.xml"/></Relationships>
</file>

<file path=ppt/slides/_rels/slide6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7.xml"/><Relationship Id="rId1" Type="http://schemas.openxmlformats.org/officeDocument/2006/relationships/slideLayout" Target="../slideLayouts/slideLayout508.xml"/></Relationships>
</file>

<file path=ppt/slides/_rels/slide69.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72.jpeg"/><Relationship Id="rId1" Type="http://schemas.openxmlformats.org/officeDocument/2006/relationships/slideLayout" Target="../slideLayouts/slideLayout457.xml"/><Relationship Id="rId4" Type="http://schemas.openxmlformats.org/officeDocument/2006/relationships/hyperlink" Target="http://www.LumoProject.co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97.xml"/></Relationships>
</file>

<file path=ppt/slides/_rels/slide7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9.xml"/><Relationship Id="rId1" Type="http://schemas.openxmlformats.org/officeDocument/2006/relationships/slideLayout" Target="../slideLayouts/slideLayout240.xml"/><Relationship Id="rId5" Type="http://schemas.openxmlformats.org/officeDocument/2006/relationships/image" Target="../media/image14.jpeg"/><Relationship Id="rId4" Type="http://schemas.openxmlformats.org/officeDocument/2006/relationships/image" Target="../media/image61.jpeg"/></Relationships>
</file>

<file path=ppt/slides/_rels/slide7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0.xml"/><Relationship Id="rId1" Type="http://schemas.openxmlformats.org/officeDocument/2006/relationships/slideLayout" Target="../slideLayouts/slideLayout127.xml"/></Relationships>
</file>

<file path=ppt/slides/_rels/slide7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1.xml"/><Relationship Id="rId1" Type="http://schemas.openxmlformats.org/officeDocument/2006/relationships/slideLayout" Target="../slideLayouts/slideLayout127.xml"/></Relationships>
</file>

<file path=ppt/slides/_rels/slide7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2.xml"/><Relationship Id="rId1" Type="http://schemas.openxmlformats.org/officeDocument/2006/relationships/slideLayout" Target="../slideLayouts/slideLayout127.xml"/></Relationships>
</file>

<file path=ppt/slides/_rels/slide7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3.xml"/><Relationship Id="rId1" Type="http://schemas.openxmlformats.org/officeDocument/2006/relationships/slideLayout" Target="../slideLayouts/slideLayout127.xml"/></Relationships>
</file>

<file path=ppt/slides/_rels/slide7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4.xml"/><Relationship Id="rId1" Type="http://schemas.openxmlformats.org/officeDocument/2006/relationships/slideLayout" Target="../slideLayouts/slideLayout127.xml"/></Relationships>
</file>

<file path=ppt/slides/_rels/slide7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5.xml"/><Relationship Id="rId1" Type="http://schemas.openxmlformats.org/officeDocument/2006/relationships/slideLayout" Target="../slideLayouts/slideLayout127.xml"/></Relationships>
</file>

<file path=ppt/slides/_rels/slide7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6.xml"/><Relationship Id="rId1" Type="http://schemas.openxmlformats.org/officeDocument/2006/relationships/slideLayout" Target="../slideLayouts/slideLayout12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7.xml"/><Relationship Id="rId1" Type="http://schemas.openxmlformats.org/officeDocument/2006/relationships/slideLayout" Target="../slideLayouts/slideLayout127.xml"/></Relationships>
</file>

<file path=ppt/slides/_rels/slide8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8.xml"/><Relationship Id="rId1" Type="http://schemas.openxmlformats.org/officeDocument/2006/relationships/slideLayout" Target="../slideLayouts/slideLayout127.xml"/></Relationships>
</file>

<file path=ppt/slides/_rels/slide8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9.xml"/><Relationship Id="rId1" Type="http://schemas.openxmlformats.org/officeDocument/2006/relationships/slideLayout" Target="../slideLayouts/slideLayout127.xml"/></Relationships>
</file>

<file path=ppt/slides/_rels/slide8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0.xml"/><Relationship Id="rId1" Type="http://schemas.openxmlformats.org/officeDocument/2006/relationships/slideLayout" Target="../slideLayouts/slideLayout127.xml"/></Relationships>
</file>

<file path=ppt/slides/_rels/slide8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1.xml"/><Relationship Id="rId1" Type="http://schemas.openxmlformats.org/officeDocument/2006/relationships/slideLayout" Target="../slideLayouts/slideLayout127.xml"/></Relationships>
</file>

<file path=ppt/slides/_rels/slide8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2.xml"/><Relationship Id="rId1" Type="http://schemas.openxmlformats.org/officeDocument/2006/relationships/slideLayout" Target="../slideLayouts/slideLayout127.xml"/></Relationships>
</file>

<file path=ppt/slides/_rels/slide8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3.xml"/><Relationship Id="rId1" Type="http://schemas.openxmlformats.org/officeDocument/2006/relationships/slideLayout" Target="../slideLayouts/slideLayout127.xml"/></Relationships>
</file>

<file path=ppt/slides/_rels/slide8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4.xml"/><Relationship Id="rId1" Type="http://schemas.openxmlformats.org/officeDocument/2006/relationships/slideLayout" Target="../slideLayouts/slideLayout127.xml"/></Relationships>
</file>

<file path=ppt/slides/_rels/slide8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5.xml"/><Relationship Id="rId1" Type="http://schemas.openxmlformats.org/officeDocument/2006/relationships/slideLayout" Target="../slideLayouts/slideLayout127.xml"/></Relationships>
</file>

<file path=ppt/slides/_rels/slide8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6.xml"/><Relationship Id="rId1" Type="http://schemas.openxmlformats.org/officeDocument/2006/relationships/slideLayout" Target="../slideLayouts/slideLayout12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7.xml"/><Relationship Id="rId1" Type="http://schemas.openxmlformats.org/officeDocument/2006/relationships/slideLayout" Target="../slideLayouts/slideLayout127.xml"/></Relationships>
</file>

<file path=ppt/slides/_rels/slide9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8.xml"/><Relationship Id="rId1" Type="http://schemas.openxmlformats.org/officeDocument/2006/relationships/slideLayout" Target="../slideLayouts/slideLayout127.xml"/></Relationships>
</file>

<file path=ppt/slides/_rels/slide9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46.xml"/></Relationships>
</file>

<file path=ppt/slides/_rels/slide93.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72.jpeg"/><Relationship Id="rId1" Type="http://schemas.openxmlformats.org/officeDocument/2006/relationships/slideLayout" Target="../slideLayouts/slideLayout457.xml"/><Relationship Id="rId4" Type="http://schemas.openxmlformats.org/officeDocument/2006/relationships/hyperlink" Target="http://www.LumoProject.com"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49.xml"/><Relationship Id="rId1" Type="http://schemas.openxmlformats.org/officeDocument/2006/relationships/slideLayout" Target="../slideLayouts/slideLayout513.xml"/><Relationship Id="rId4" Type="http://schemas.openxmlformats.org/officeDocument/2006/relationships/image" Target="../media/image94.png"/></Relationships>
</file>

<file path=ppt/slides/_rels/slide9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0.xml"/><Relationship Id="rId1" Type="http://schemas.openxmlformats.org/officeDocument/2006/relationships/slideLayout" Target="../slideLayouts/slideLayout514.xml"/><Relationship Id="rId4" Type="http://schemas.openxmlformats.org/officeDocument/2006/relationships/image" Target="../media/image96.png"/></Relationships>
</file>

<file path=ppt/slides/_rels/slide9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1.xml"/><Relationship Id="rId1" Type="http://schemas.openxmlformats.org/officeDocument/2006/relationships/slideLayout" Target="../slideLayouts/slideLayout524.xml"/><Relationship Id="rId4" Type="http://schemas.openxmlformats.org/officeDocument/2006/relationships/image" Target="../media/image98.png"/></Relationships>
</file>

<file path=ppt/slides/_rels/slide9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2.xml"/><Relationship Id="rId1" Type="http://schemas.openxmlformats.org/officeDocument/2006/relationships/slideLayout" Target="../slideLayouts/slideLayout356.xml"/><Relationship Id="rId5" Type="http://schemas.openxmlformats.org/officeDocument/2006/relationships/image" Target="../media/image101.png"/><Relationship Id="rId4" Type="http://schemas.openxmlformats.org/officeDocument/2006/relationships/image" Target="../media/image100.jpeg"/></Relationships>
</file>

<file path=ppt/slides/_rels/slide9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3.xml"/><Relationship Id="rId1" Type="http://schemas.openxmlformats.org/officeDocument/2006/relationships/slideLayout" Target="../slideLayouts/slideLayout367.xml"/></Relationships>
</file>

<file path=ppt/slides/_rels/slide9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4.xml"/><Relationship Id="rId1" Type="http://schemas.openxmlformats.org/officeDocument/2006/relationships/slideLayout" Target="../slideLayouts/slideLayout356.xml"/><Relationship Id="rId5" Type="http://schemas.openxmlformats.org/officeDocument/2006/relationships/image" Target="../media/image105.png"/><Relationship Id="rId4" Type="http://schemas.openxmlformats.org/officeDocument/2006/relationships/image" Target="../media/image104.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63170" name="Rectangle 4"/>
          <p:cNvSpPr>
            <a:spLocks noGrp="1" noChangeArrowheads="1"/>
          </p:cNvSpPr>
          <p:nvPr>
            <p:ph type="title"/>
          </p:nvPr>
        </p:nvSpPr>
        <p:spPr/>
        <p:txBody>
          <a:bodyPr/>
          <a:lstStyle/>
          <a:p>
            <a:pPr eaLnBrk="1" hangingPunct="1"/>
            <a:r>
              <a:rPr lang="en-US" dirty="0">
                <a:solidFill>
                  <a:srgbClr val="000000"/>
                </a:solidFill>
                <a:latin typeface="Times New Roman" charset="0"/>
              </a:rPr>
              <a:t>Luke Title Slide</a:t>
            </a:r>
            <a:endParaRPr lang="en-US" dirty="0">
              <a:latin typeface="Times New Roman" charset="0"/>
            </a:endParaRPr>
          </a:p>
        </p:txBody>
      </p:sp>
      <p:pic>
        <p:nvPicPr>
          <p:cNvPr id="1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63172" name="Picture 1"/>
          <p:cNvSpPr>
            <a:spLocks noChangeAspect="1"/>
          </p:cNvSpPr>
          <p:nvPr/>
        </p:nvSpPr>
        <p:spPr bwMode="auto">
          <a:xfrm>
            <a:off x="3924301" y="115888"/>
            <a:ext cx="5080000" cy="356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lstStyle/>
          <a:p>
            <a:pPr eaLnBrk="0" fontAlgn="base" hangingPunct="0">
              <a:spcBef>
                <a:spcPct val="0"/>
              </a:spcBef>
              <a:spcAft>
                <a:spcPct val="0"/>
              </a:spcAft>
            </a:pPr>
            <a:endParaRPr lang="en-US" sz="2400">
              <a:solidFill>
                <a:srgbClr val="FFFFCC"/>
              </a:solidFill>
              <a:latin typeface="Arial" charset="0"/>
              <a:ea typeface="ＭＳ Ｐゴシック" charset="0"/>
            </a:endParaRPr>
          </a:p>
        </p:txBody>
      </p:sp>
      <p:sp>
        <p:nvSpPr>
          <p:cNvPr id="263173" name="Picture 2"/>
          <p:cNvSpPr>
            <a:spLocks noChangeAspect="1"/>
          </p:cNvSpPr>
          <p:nvPr/>
        </p:nvSpPr>
        <p:spPr bwMode="auto">
          <a:xfrm>
            <a:off x="4362450" y="3519489"/>
            <a:ext cx="3810000" cy="2501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lstStyle/>
          <a:p>
            <a:pPr eaLnBrk="0" fontAlgn="base" hangingPunct="0">
              <a:spcBef>
                <a:spcPct val="0"/>
              </a:spcBef>
              <a:spcAft>
                <a:spcPct val="0"/>
              </a:spcAft>
            </a:pPr>
            <a:endParaRPr lang="en-US" sz="2400">
              <a:solidFill>
                <a:srgbClr val="FFFFCC"/>
              </a:solidFill>
              <a:latin typeface="Arial" charset="0"/>
              <a:ea typeface="ＭＳ Ｐゴシック" charset="0"/>
            </a:endParaRPr>
          </a:p>
        </p:txBody>
      </p:sp>
      <p:sp>
        <p:nvSpPr>
          <p:cNvPr id="263174" name="Picture 3"/>
          <p:cNvSpPr>
            <a:spLocks noChangeAspect="1"/>
          </p:cNvSpPr>
          <p:nvPr/>
        </p:nvSpPr>
        <p:spPr bwMode="auto">
          <a:xfrm>
            <a:off x="179389" y="188914"/>
            <a:ext cx="5080000" cy="331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lstStyle/>
          <a:p>
            <a:pPr eaLnBrk="0" fontAlgn="base" hangingPunct="0">
              <a:spcBef>
                <a:spcPct val="0"/>
              </a:spcBef>
              <a:spcAft>
                <a:spcPct val="0"/>
              </a:spcAft>
            </a:pPr>
            <a:endParaRPr lang="en-US" sz="2400">
              <a:solidFill>
                <a:srgbClr val="FFFFCC"/>
              </a:solidFill>
              <a:latin typeface="Arial" charset="0"/>
              <a:ea typeface="ＭＳ Ｐゴシック" charset="0"/>
            </a:endParaRPr>
          </a:p>
        </p:txBody>
      </p:sp>
      <p:sp>
        <p:nvSpPr>
          <p:cNvPr id="11" name="Rectangle 10"/>
          <p:cNvSpPr>
            <a:spLocks noChangeArrowheads="1"/>
          </p:cNvSpPr>
          <p:nvPr/>
        </p:nvSpPr>
        <p:spPr bwMode="auto">
          <a:xfrm>
            <a:off x="0" y="6337908"/>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27" tIns="45714" rIns="91427" bIns="45714" anchor="ctr"/>
          <a:lstStyle/>
          <a:p>
            <a:pPr algn="ctr" eaLnBrk="0" fontAlgn="base" hangingPunct="0">
              <a:spcBef>
                <a:spcPct val="20000"/>
              </a:spcBef>
              <a:buClr>
                <a:srgbClr val="FFCC00"/>
              </a:buClr>
              <a:buSzPct val="70000"/>
              <a:defRPr/>
            </a:pPr>
            <a:r>
              <a:rPr lang="en-US" sz="2000" b="1" kern="0" dirty="0">
                <a:solidFill>
                  <a:srgbClr val="FFFFFF"/>
                </a:solidFill>
                <a:effectLst>
                  <a:outerShdw blurRad="38100" dist="38100" dir="2700000" algn="tl">
                    <a:srgbClr val="000000"/>
                  </a:outerShdw>
                </a:effectLst>
                <a:latin typeface="Arial"/>
                <a:ea typeface="ＭＳ Ｐゴシック" charset="0"/>
                <a:cs typeface="Arial"/>
              </a:rPr>
              <a:t>Dr. Rick Griffith • </a:t>
            </a:r>
            <a:r>
              <a:rPr lang="zh-CN" altLang="en-US" sz="2000" b="1" kern="0" dirty="0">
                <a:solidFill>
                  <a:srgbClr val="FFFFFF"/>
                </a:solidFill>
                <a:effectLst>
                  <a:outerShdw blurRad="38100" dist="38100" dir="2700000" algn="tl">
                    <a:srgbClr val="000000"/>
                  </a:outerShdw>
                </a:effectLst>
                <a:latin typeface="Arial"/>
                <a:ea typeface="ＭＳ Ｐゴシック" charset="0"/>
                <a:cs typeface="Arial"/>
              </a:rPr>
              <a:t>新加坡神学院</a:t>
            </a:r>
            <a:r>
              <a:rPr lang="en-US" sz="2000" b="1" kern="0" dirty="0">
                <a:solidFill>
                  <a:srgbClr val="FFFFFF"/>
                </a:solidFill>
                <a:effectLst>
                  <a:outerShdw blurRad="38100" dist="38100" dir="2700000" algn="tl">
                    <a:srgbClr val="000000"/>
                  </a:outerShdw>
                </a:effectLst>
                <a:latin typeface="Arial"/>
                <a:ea typeface="ＭＳ Ｐゴシック" charset="0"/>
                <a:cs typeface="Arial"/>
              </a:rPr>
              <a:t>• BibleStudyDownloads.org</a:t>
            </a:r>
          </a:p>
        </p:txBody>
      </p:sp>
      <p:sp>
        <p:nvSpPr>
          <p:cNvPr id="3" name="TextBox 2">
            <a:extLst>
              <a:ext uri="{FF2B5EF4-FFF2-40B4-BE49-F238E27FC236}">
                <a16:creationId xmlns:a16="http://schemas.microsoft.com/office/drawing/2014/main" id="{D19C4B26-6ACD-CDF3-8004-5425C14D631D}"/>
              </a:ext>
            </a:extLst>
          </p:cNvPr>
          <p:cNvSpPr txBox="1"/>
          <p:nvPr/>
        </p:nvSpPr>
        <p:spPr>
          <a:xfrm>
            <a:off x="471325" y="4240657"/>
            <a:ext cx="3419800" cy="1938992"/>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6000" b="1" i="0" u="none" strike="noStrike" kern="10" cap="none" spc="0" normalizeH="0" baseline="0" noProof="0" dirty="0">
                <a:ln w="12700" cap="sq">
                  <a:solidFill>
                    <a:srgbClr val="000099"/>
                  </a:solidFill>
                  <a:round/>
                  <a:headEnd type="none" w="sm" len="sm"/>
                  <a:tailEnd type="none" w="sm" len="sm"/>
                </a:ln>
                <a:solidFill>
                  <a:srgbClr val="33CCFF"/>
                </a:solidFill>
                <a:effectLst>
                  <a:outerShdw blurRad="63500" dist="125724" dir="18900000" algn="ctr" rotWithShape="0">
                    <a:srgbClr val="000099">
                      <a:alpha val="74997"/>
                    </a:srgbClr>
                  </a:outerShdw>
                </a:effectLst>
                <a:uLnTx/>
                <a:uFillTx/>
                <a:latin typeface="Impact"/>
                <a:ea typeface="Impact"/>
                <a:cs typeface="Impact"/>
              </a:rPr>
              <a:t>路加福音</a:t>
            </a:r>
            <a:r>
              <a:rPr kumimoji="0" lang="en-US" altLang="zh-CN" sz="6000" b="1" i="0" u="none" strike="noStrike" kern="10" cap="none" spc="0" normalizeH="0" baseline="0" noProof="0" dirty="0">
                <a:ln w="12700" cap="sq">
                  <a:solidFill>
                    <a:srgbClr val="000099"/>
                  </a:solidFill>
                  <a:round/>
                  <a:headEnd type="none" w="sm" len="sm"/>
                  <a:tailEnd type="none" w="sm" len="sm"/>
                </a:ln>
                <a:solidFill>
                  <a:srgbClr val="33CCFF"/>
                </a:solidFill>
                <a:effectLst>
                  <a:outerShdw blurRad="63500" dist="125724" dir="18900000" algn="ctr" rotWithShape="0">
                    <a:srgbClr val="000099">
                      <a:alpha val="74997"/>
                    </a:srgbClr>
                  </a:outerShdw>
                </a:effectLst>
                <a:uLnTx/>
                <a:uFillTx/>
                <a:latin typeface="Impact"/>
                <a:ea typeface="Impact"/>
                <a:cs typeface="Impact"/>
              </a:rPr>
              <a:t> 13-24</a:t>
            </a:r>
            <a:endParaRPr kumimoji="0" lang="en-US" sz="6000" b="1" i="0" u="none" strike="noStrike" kern="10" cap="none" spc="0" normalizeH="0" baseline="0" noProof="0" dirty="0">
              <a:ln w="12700" cap="sq">
                <a:solidFill>
                  <a:srgbClr val="000099"/>
                </a:solidFill>
                <a:round/>
                <a:headEnd type="none" w="sm" len="sm"/>
                <a:tailEnd type="none" w="sm" len="sm"/>
              </a:ln>
              <a:solidFill>
                <a:srgbClr val="33CCFF"/>
              </a:solidFill>
              <a:effectLst>
                <a:outerShdw blurRad="63500" dist="125724" dir="18900000" algn="ctr" rotWithShape="0">
                  <a:srgbClr val="000099">
                    <a:alpha val="74997"/>
                  </a:srgbClr>
                </a:outerShdw>
              </a:effectLst>
              <a:uLnTx/>
              <a:uFillTx/>
              <a:latin typeface="Impact"/>
              <a:ea typeface="Impact"/>
              <a:cs typeface="Impact"/>
            </a:endParaRPr>
          </a:p>
        </p:txBody>
      </p:sp>
    </p:spTree>
    <p:extLst>
      <p:ext uri="{BB962C8B-B14F-4D97-AF65-F5344CB8AC3E}">
        <p14:creationId xmlns:p14="http://schemas.microsoft.com/office/powerpoint/2010/main" val="31002988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745" name="Picture 3" descr="05_Lost_Coin_1024.jpg                                          00D2328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6847660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724407"/>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Palms to Palms</a:t>
            </a:r>
          </a:p>
        </p:txBody>
      </p:sp>
    </p:spTree>
    <p:extLst>
      <p:ext uri="{BB962C8B-B14F-4D97-AF65-F5344CB8AC3E}">
        <p14:creationId xmlns:p14="http://schemas.microsoft.com/office/powerpoint/2010/main" val="190171389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985"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638" y="15910"/>
            <a:ext cx="9123362" cy="684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pPr eaLnBrk="1" fontAlgn="auto" hangingPunct="1">
              <a:spcAft>
                <a:spcPts val="0"/>
              </a:spcAft>
              <a:defRPr/>
            </a:pPr>
            <a:r>
              <a:rPr lang="zh-CN" altLang="en-US" sz="5400" dirty="0">
                <a:ea typeface="+mj-ea"/>
                <a:cs typeface="+mj-cs"/>
              </a:rPr>
              <a:t>耶稣受难日为何是美好的？</a:t>
            </a:r>
            <a:endParaRPr lang="en-US" sz="5400" dirty="0">
              <a:ea typeface="+mj-ea"/>
              <a:cs typeface="+mj-cs"/>
            </a:endParaRPr>
          </a:p>
        </p:txBody>
      </p:sp>
    </p:spTree>
    <p:extLst>
      <p:ext uri="{BB962C8B-B14F-4D97-AF65-F5344CB8AC3E}">
        <p14:creationId xmlns:p14="http://schemas.microsoft.com/office/powerpoint/2010/main" val="19056408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9144000" cy="6858000"/>
          </a:xfrm>
          <a:prstGeom prst="rect">
            <a:avLst/>
          </a:prstGeom>
        </p:spPr>
      </p:pic>
      <p:sp>
        <p:nvSpPr>
          <p:cNvPr id="2" name="Title 1"/>
          <p:cNvSpPr>
            <a:spLocks noGrp="1"/>
          </p:cNvSpPr>
          <p:nvPr>
            <p:ph type="title"/>
          </p:nvPr>
        </p:nvSpPr>
        <p:spPr>
          <a:xfrm>
            <a:off x="0" y="3560095"/>
            <a:ext cx="9144000" cy="2990001"/>
          </a:xfrm>
        </p:spPr>
        <p:txBody>
          <a:bodyPr>
            <a:normAutofit fontScale="90000"/>
          </a:bodyPr>
          <a:lstStyle/>
          <a:p>
            <a: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t>How is Christ</a:t>
            </a:r>
            <a:r>
              <a:rPr lang="fr-FR"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t>'</a:t>
            </a:r>
            <a: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t>s death better than any </a:t>
            </a:r>
            <a:r>
              <a:rPr lang="en-US" sz="6600" dirty="0">
                <a:solidFill>
                  <a:srgbClr val="FFFF00"/>
                </a:solidFill>
                <a:effectLst>
                  <a:glow rad="190500">
                    <a:srgbClr val="000000">
                      <a:alpha val="75000"/>
                    </a:srgbClr>
                  </a:glow>
                  <a:outerShdw blurRad="50800" dist="38100" dir="2700000" algn="tl" rotWithShape="0">
                    <a:srgbClr val="000000">
                      <a:alpha val="43000"/>
                    </a:srgbClr>
                  </a:outerShdw>
                </a:effectLst>
                <a:ea typeface="+mn-ea"/>
                <a:cs typeface="+mn-cs"/>
              </a:rPr>
              <a:t>sacrifice</a:t>
            </a:r>
            <a: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t>? </a:t>
            </a:r>
            <a:endParaRPr lang="en-US" dirty="0"/>
          </a:p>
        </p:txBody>
      </p:sp>
    </p:spTree>
    <p:extLst>
      <p:ext uri="{BB962C8B-B14F-4D97-AF65-F5344CB8AC3E}">
        <p14:creationId xmlns:p14="http://schemas.microsoft.com/office/powerpoint/2010/main" val="267937670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ctrTitle"/>
          </p:nvPr>
        </p:nvSpPr>
        <p:spPr>
          <a:xfrm>
            <a:off x="3962400" y="1295400"/>
            <a:ext cx="5181600" cy="2514600"/>
          </a:xfrm>
          <a:effectLst>
            <a:outerShdw blurRad="63500" dist="35921" dir="2700000" algn="ctr" rotWithShape="0">
              <a:schemeClr val="bg2">
                <a:alpha val="74997"/>
              </a:schemeClr>
            </a:outerShdw>
          </a:effectLst>
          <a:extLst>
            <a:ext uri="{FAA26D3D-D897-4be2-8F04-BA451C77F1D7}">
              <ma14:placeholderFlag xmlns:ma14="http://schemas.microsoft.com/office/mac/drawingml/2011/main" xmlns="" val="1"/>
            </a:ext>
          </a:extLst>
        </p:spPr>
        <p:txBody>
          <a:bodyPr/>
          <a:lstStyle/>
          <a:p>
            <a:pPr eaLnBrk="1" hangingPunct="1">
              <a:defRPr/>
            </a:pPr>
            <a:r>
              <a:rPr lang="zh-CN" altLang="en-US" b="1">
                <a:ea typeface="SimSun" charset="0"/>
                <a:cs typeface="SimSun" charset="0"/>
              </a:rPr>
              <a:t>带有雪花石膏罐子的妇女是抹大拉的马利亜吗？</a:t>
            </a:r>
            <a:endParaRPr lang="en-US" altLang="zh-CN" b="1">
              <a:ea typeface="SimSun" charset="0"/>
              <a:cs typeface="SimSun" charset="0"/>
            </a:endParaRPr>
          </a:p>
        </p:txBody>
      </p:sp>
      <p:sp>
        <p:nvSpPr>
          <p:cNvPr id="174083" name="Rectangle 3"/>
          <p:cNvSpPr>
            <a:spLocks noGrp="1" noChangeArrowheads="1"/>
          </p:cNvSpPr>
          <p:nvPr>
            <p:ph type="subTitle" idx="1"/>
          </p:nvPr>
        </p:nvSpPr>
        <p:spPr>
          <a:xfrm>
            <a:off x="4381500" y="4114800"/>
            <a:ext cx="4610100" cy="2438400"/>
          </a:xfrm>
          <a:effectLst>
            <a:outerShdw blurRad="63500" dist="35921" dir="2700000" algn="ctr" rotWithShape="0">
              <a:schemeClr val="bg2">
                <a:alpha val="74997"/>
              </a:schemeClr>
            </a:outerShdw>
          </a:effectLst>
          <a:extLst>
            <a:ext uri="{FAA26D3D-D897-4be2-8F04-BA451C77F1D7}">
              <ma14:placeholderFlag xmlns:ma14="http://schemas.microsoft.com/office/mac/drawingml/2011/main" xmlns="" val="1"/>
            </a:ext>
          </a:extLst>
        </p:spPr>
        <p:txBody>
          <a:bodyPr/>
          <a:lstStyle/>
          <a:p>
            <a:pPr eaLnBrk="1" hangingPunct="1">
              <a:defRPr/>
            </a:pPr>
            <a:r>
              <a:rPr lang="zh-CN" altLang="en-US" sz="4000" b="1" i="1">
                <a:latin typeface="SimSun" charset="0"/>
                <a:ea typeface="SimSun" charset="0"/>
                <a:cs typeface="SimSun" charset="0"/>
              </a:rPr>
              <a:t>不</a:t>
            </a:r>
            <a:r>
              <a:rPr lang="en-US" altLang="zh-CN" sz="4000" b="1" i="1">
                <a:latin typeface="SimSun" charset="0"/>
                <a:ea typeface="SimSun" charset="0"/>
                <a:cs typeface="SimSun" charset="0"/>
              </a:rPr>
              <a:t>.</a:t>
            </a:r>
            <a:r>
              <a:rPr lang="zh-CN" altLang="en-US" sz="4000" b="1" i="1">
                <a:latin typeface="SimSun" charset="0"/>
                <a:ea typeface="SimSun" charset="0"/>
                <a:cs typeface="SimSun" charset="0"/>
              </a:rPr>
              <a:t>路加福音没有提他的名</a:t>
            </a:r>
            <a:r>
              <a:rPr lang="en-US" altLang="zh-CN" sz="4000" b="1" i="1">
                <a:latin typeface="SimSun" charset="0"/>
                <a:ea typeface="SimSun" charset="0"/>
                <a:cs typeface="SimSun" charset="0"/>
              </a:rPr>
              <a:t>,</a:t>
            </a:r>
            <a:r>
              <a:rPr lang="zh-CN" altLang="en-US" sz="4000" b="1" i="1">
                <a:latin typeface="SimSun" charset="0"/>
                <a:ea typeface="SimSun" charset="0"/>
                <a:cs typeface="SimSun" charset="0"/>
              </a:rPr>
              <a:t>但在其它福音中清楚记说是伯大尼</a:t>
            </a:r>
            <a:r>
              <a:rPr lang="zh-CN" altLang="en-US" sz="4000" b="1">
                <a:latin typeface="SimSun" charset="0"/>
                <a:ea typeface="SimSun" charset="0"/>
                <a:cs typeface="SimSun" charset="0"/>
              </a:rPr>
              <a:t>的马利亜</a:t>
            </a:r>
            <a:endParaRPr lang="en-US" altLang="zh-CN" sz="4000" b="1" i="1">
              <a:latin typeface="SimSun" charset="0"/>
              <a:ea typeface="SimSun" charset="0"/>
              <a:cs typeface="SimSun" charset="0"/>
            </a:endParaRPr>
          </a:p>
        </p:txBody>
      </p:sp>
      <p:pic>
        <p:nvPicPr>
          <p:cNvPr id="479235" name="Picture 4" descr="Alaba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3806825"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369126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4082">
                                            <p:txEl>
                                              <p:pRg st="0" end="0"/>
                                            </p:txEl>
                                          </p:spTgt>
                                        </p:tgtEl>
                                        <p:attrNameLst>
                                          <p:attrName>style.visibility</p:attrName>
                                        </p:attrNameLst>
                                      </p:cBhvr>
                                      <p:to>
                                        <p:strVal val="visible"/>
                                      </p:to>
                                    </p:set>
                                    <p:animEffect transition="in" filter="dissolve">
                                      <p:cBhvr>
                                        <p:cTn id="7" dur="500"/>
                                        <p:tgtEl>
                                          <p:spTgt spid="17408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74083">
                                            <p:txEl>
                                              <p:pRg st="0" end="0"/>
                                            </p:txEl>
                                          </p:spTgt>
                                        </p:tgtEl>
                                        <p:attrNameLst>
                                          <p:attrName>style.visibility</p:attrName>
                                        </p:attrNameLst>
                                      </p:cBhvr>
                                      <p:to>
                                        <p:strVal val="visible"/>
                                      </p:to>
                                    </p:set>
                                    <p:animEffect transition="in" filter="dissolve">
                                      <p:cBhvr>
                                        <p:cTn id="12" dur="500"/>
                                        <p:tgtEl>
                                          <p:spTgt spid="1740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2" grpId="0" build="p" autoUpdateAnimBg="0"/>
      <p:bldP spid="174083" grpId="0" build="p"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Text Box 2"/>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en-US" b="1">
                <a:solidFill>
                  <a:srgbClr val="000066"/>
                </a:solidFill>
              </a:rPr>
              <a:t>656</a:t>
            </a:r>
            <a:endParaRPr lang="en-US">
              <a:solidFill>
                <a:srgbClr val="000066"/>
              </a:solidFill>
            </a:endParaRPr>
          </a:p>
        </p:txBody>
      </p:sp>
      <p:pic>
        <p:nvPicPr>
          <p:cNvPr id="279554" name="Picture 3" descr="Passion Week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9050" y="0"/>
            <a:ext cx="91074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9555" name="Rectangle 4"/>
          <p:cNvSpPr>
            <a:spLocks noGrp="1" noChangeArrowheads="1"/>
          </p:cNvSpPr>
          <p:nvPr>
            <p:ph type="title" idx="4294967295"/>
          </p:nvPr>
        </p:nvSpPr>
        <p:spPr>
          <a:xfrm>
            <a:off x="0" y="0"/>
            <a:ext cx="4191000" cy="914400"/>
          </a:xfrm>
          <a:solidFill>
            <a:srgbClr val="000099"/>
          </a:solidFill>
        </p:spPr>
        <p:txBody>
          <a:bodyPr/>
          <a:lstStyle/>
          <a:p>
            <a:pPr eaLnBrk="1" hangingPunct="1"/>
            <a:r>
              <a:rPr lang="zh-CN" altLang="en-US" sz="3600" b="1">
                <a:solidFill>
                  <a:srgbClr val="FFFFFF"/>
                </a:solidFill>
                <a:latin typeface="Arial" charset="0"/>
                <a:ea typeface="SimSun" charset="0"/>
                <a:cs typeface="SimSun" charset="0"/>
              </a:rPr>
              <a:t>约翰福音</a:t>
            </a:r>
            <a:r>
              <a:rPr lang="en-US" altLang="ja-JP" sz="3600" b="1">
                <a:solidFill>
                  <a:srgbClr val="FFFFFF"/>
                </a:solidFill>
                <a:latin typeface="Arial" charset="0"/>
                <a:ea typeface="ＭＳ Ｐゴシック" charset="0"/>
                <a:cs typeface="ＭＳ Ｐゴシック" charset="0"/>
              </a:rPr>
              <a:t>12</a:t>
            </a:r>
            <a:r>
              <a:rPr lang="zh-CN" altLang="en-US" sz="3600" b="1">
                <a:solidFill>
                  <a:srgbClr val="FFFFFF"/>
                </a:solidFill>
                <a:latin typeface="Arial" charset="0"/>
                <a:ea typeface="SimSun" charset="0"/>
                <a:cs typeface="SimSun" charset="0"/>
              </a:rPr>
              <a:t>章事件</a:t>
            </a:r>
            <a:endParaRPr lang="en-US" sz="3600">
              <a:solidFill>
                <a:srgbClr val="FFFFFF"/>
              </a:solidFill>
              <a:latin typeface="Calibri" charset="0"/>
              <a:ea typeface="ＭＳ Ｐゴシック" charset="0"/>
              <a:cs typeface="ＭＳ Ｐゴシック" charset="0"/>
            </a:endParaRPr>
          </a:p>
        </p:txBody>
      </p:sp>
      <p:sp>
        <p:nvSpPr>
          <p:cNvPr id="257029" name="Text Box 5"/>
          <p:cNvSpPr txBox="1">
            <a:spLocks noChangeArrowheads="1"/>
          </p:cNvSpPr>
          <p:nvPr/>
        </p:nvSpPr>
        <p:spPr bwMode="auto">
          <a:xfrm>
            <a:off x="5402263" y="5638800"/>
            <a:ext cx="2338387" cy="954088"/>
          </a:xfrm>
          <a:prstGeom prst="rect">
            <a:avLst/>
          </a:prstGeom>
          <a:solidFill>
            <a:srgbClr val="00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base">
              <a:spcBef>
                <a:spcPct val="0"/>
              </a:spcBef>
              <a:spcAft>
                <a:spcPct val="0"/>
              </a:spcAft>
            </a:pPr>
            <a:r>
              <a:rPr lang="zh-CN" altLang="en-US" sz="2800">
                <a:solidFill>
                  <a:srgbClr val="FFFFCC"/>
                </a:solidFill>
                <a:latin typeface="SimHei" charset="0"/>
                <a:ea typeface="SimHei" charset="0"/>
                <a:cs typeface="SimHei" charset="0"/>
              </a:rPr>
              <a:t>伯大尼的受膏</a:t>
            </a:r>
            <a:endParaRPr lang="en-US" altLang="ja-JP" sz="2800">
              <a:solidFill>
                <a:srgbClr val="FFFFCC"/>
              </a:solidFill>
              <a:latin typeface="SimHei" charset="0"/>
              <a:ea typeface="SimHei" charset="0"/>
              <a:cs typeface="SimHei" charset="0"/>
            </a:endParaRPr>
          </a:p>
          <a:p>
            <a:pPr algn="ctr" fontAlgn="base">
              <a:spcBef>
                <a:spcPct val="0"/>
              </a:spcBef>
              <a:spcAft>
                <a:spcPct val="0"/>
              </a:spcAft>
            </a:pPr>
            <a:r>
              <a:rPr lang="en-US" sz="2800">
                <a:solidFill>
                  <a:srgbClr val="FFFFCC"/>
                </a:solidFill>
                <a:latin typeface="Arial" charset="0"/>
              </a:rPr>
              <a:t>12:1-11</a:t>
            </a:r>
          </a:p>
        </p:txBody>
      </p:sp>
      <p:sp>
        <p:nvSpPr>
          <p:cNvPr id="257030" name="Text Box 6"/>
          <p:cNvSpPr txBox="1">
            <a:spLocks noChangeArrowheads="1"/>
          </p:cNvSpPr>
          <p:nvPr/>
        </p:nvSpPr>
        <p:spPr bwMode="auto">
          <a:xfrm>
            <a:off x="4411663" y="4165600"/>
            <a:ext cx="1979612" cy="954088"/>
          </a:xfrm>
          <a:prstGeom prst="rect">
            <a:avLst/>
          </a:prstGeom>
          <a:solidFill>
            <a:srgbClr val="00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base">
              <a:spcBef>
                <a:spcPct val="0"/>
              </a:spcBef>
              <a:spcAft>
                <a:spcPct val="0"/>
              </a:spcAft>
            </a:pPr>
            <a:r>
              <a:rPr lang="zh-CN" altLang="en-US" sz="2800">
                <a:solidFill>
                  <a:srgbClr val="FFFFCC"/>
                </a:solidFill>
                <a:latin typeface="SimHei" charset="0"/>
                <a:ea typeface="SimHei" charset="0"/>
                <a:cs typeface="SimHei" charset="0"/>
              </a:rPr>
              <a:t>光荣的进入</a:t>
            </a:r>
            <a:endParaRPr lang="en-US" altLang="ja-JP" sz="2800">
              <a:solidFill>
                <a:srgbClr val="FFFFCC"/>
              </a:solidFill>
              <a:latin typeface="SimHei" charset="0"/>
              <a:ea typeface="SimHei" charset="0"/>
              <a:cs typeface="SimHei" charset="0"/>
            </a:endParaRPr>
          </a:p>
          <a:p>
            <a:pPr algn="ctr" fontAlgn="base">
              <a:spcBef>
                <a:spcPct val="0"/>
              </a:spcBef>
              <a:spcAft>
                <a:spcPct val="0"/>
              </a:spcAft>
            </a:pPr>
            <a:r>
              <a:rPr lang="en-US" sz="2800">
                <a:solidFill>
                  <a:srgbClr val="FFFFCC"/>
                </a:solidFill>
                <a:latin typeface="Arial" charset="0"/>
              </a:rPr>
              <a:t>12:12-20</a:t>
            </a:r>
          </a:p>
        </p:txBody>
      </p:sp>
      <p:sp>
        <p:nvSpPr>
          <p:cNvPr id="257031" name="Text Box 7"/>
          <p:cNvSpPr txBox="1">
            <a:spLocks noChangeArrowheads="1"/>
          </p:cNvSpPr>
          <p:nvPr/>
        </p:nvSpPr>
        <p:spPr bwMode="auto">
          <a:xfrm>
            <a:off x="3052763" y="2692400"/>
            <a:ext cx="1979612" cy="954088"/>
          </a:xfrm>
          <a:prstGeom prst="rect">
            <a:avLst/>
          </a:prstGeom>
          <a:solidFill>
            <a:srgbClr val="00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base">
              <a:spcBef>
                <a:spcPct val="0"/>
              </a:spcBef>
              <a:spcAft>
                <a:spcPct val="0"/>
              </a:spcAft>
            </a:pPr>
            <a:r>
              <a:rPr lang="zh-CN" altLang="en-US" sz="2800">
                <a:solidFill>
                  <a:srgbClr val="FFFFCC"/>
                </a:solidFill>
                <a:latin typeface="SimHei" charset="0"/>
                <a:ea typeface="SimHei" charset="0"/>
                <a:cs typeface="SimHei" charset="0"/>
              </a:rPr>
              <a:t>死亡的预表</a:t>
            </a:r>
            <a:endParaRPr lang="en-US" altLang="zh-CN" sz="2800">
              <a:solidFill>
                <a:srgbClr val="FFFFCC"/>
              </a:solidFill>
              <a:latin typeface="SimHei" charset="0"/>
              <a:ea typeface="SimHei" charset="0"/>
              <a:cs typeface="SimHei" charset="0"/>
            </a:endParaRPr>
          </a:p>
          <a:p>
            <a:pPr algn="ctr" fontAlgn="base">
              <a:spcBef>
                <a:spcPct val="0"/>
              </a:spcBef>
              <a:spcAft>
                <a:spcPct val="0"/>
              </a:spcAft>
            </a:pPr>
            <a:r>
              <a:rPr lang="en-US" sz="2800">
                <a:solidFill>
                  <a:srgbClr val="FFFFCC"/>
                </a:solidFill>
                <a:latin typeface="Arial" charset="0"/>
              </a:rPr>
              <a:t>12:21-36</a:t>
            </a:r>
          </a:p>
        </p:txBody>
      </p:sp>
      <p:sp>
        <p:nvSpPr>
          <p:cNvPr id="257032" name="Text Box 8"/>
          <p:cNvSpPr txBox="1">
            <a:spLocks noChangeArrowheads="1"/>
          </p:cNvSpPr>
          <p:nvPr/>
        </p:nvSpPr>
        <p:spPr bwMode="auto">
          <a:xfrm>
            <a:off x="1295400" y="1219200"/>
            <a:ext cx="1979613" cy="954088"/>
          </a:xfrm>
          <a:prstGeom prst="rect">
            <a:avLst/>
          </a:prstGeom>
          <a:solidFill>
            <a:srgbClr val="00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base">
              <a:spcBef>
                <a:spcPct val="0"/>
              </a:spcBef>
              <a:spcAft>
                <a:spcPct val="0"/>
              </a:spcAft>
            </a:pPr>
            <a:r>
              <a:rPr lang="zh-CN" altLang="en-US" sz="2800">
                <a:solidFill>
                  <a:srgbClr val="FFFFCC"/>
                </a:solidFill>
                <a:latin typeface="SimHei" charset="0"/>
                <a:ea typeface="SimHei" charset="0"/>
                <a:cs typeface="SimHei" charset="0"/>
              </a:rPr>
              <a:t>不信的摘要</a:t>
            </a:r>
            <a:endParaRPr lang="en-US" altLang="ja-JP" sz="2800">
              <a:solidFill>
                <a:srgbClr val="FFFFCC"/>
              </a:solidFill>
              <a:latin typeface="SimHei" charset="0"/>
              <a:ea typeface="SimHei" charset="0"/>
              <a:cs typeface="SimHei" charset="0"/>
            </a:endParaRPr>
          </a:p>
          <a:p>
            <a:pPr algn="ctr" fontAlgn="base">
              <a:spcBef>
                <a:spcPct val="0"/>
              </a:spcBef>
              <a:spcAft>
                <a:spcPct val="0"/>
              </a:spcAft>
            </a:pPr>
            <a:r>
              <a:rPr lang="en-US" sz="2800">
                <a:solidFill>
                  <a:srgbClr val="FFFFCC"/>
                </a:solidFill>
                <a:latin typeface="Arial" charset="0"/>
              </a:rPr>
              <a:t>12:37-50</a:t>
            </a:r>
          </a:p>
        </p:txBody>
      </p:sp>
      <p:sp>
        <p:nvSpPr>
          <p:cNvPr id="257033" name="AutoShape 9"/>
          <p:cNvSpPr>
            <a:spLocks noChangeArrowheads="1"/>
          </p:cNvSpPr>
          <p:nvPr/>
        </p:nvSpPr>
        <p:spPr bwMode="auto">
          <a:xfrm rot="-7065457">
            <a:off x="5867400" y="5105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anchor="ct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257034" name="AutoShape 10"/>
          <p:cNvSpPr>
            <a:spLocks noChangeArrowheads="1"/>
          </p:cNvSpPr>
          <p:nvPr/>
        </p:nvSpPr>
        <p:spPr bwMode="auto">
          <a:xfrm rot="-7065457">
            <a:off x="4572000" y="3581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anchor="ct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257035" name="AutoShape 11"/>
          <p:cNvSpPr>
            <a:spLocks noChangeArrowheads="1"/>
          </p:cNvSpPr>
          <p:nvPr/>
        </p:nvSpPr>
        <p:spPr bwMode="auto">
          <a:xfrm rot="-7065457">
            <a:off x="3200400" y="21336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anchor="ct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279563" name="Text Box 13"/>
          <p:cNvSpPr txBox="1">
            <a:spLocks noChangeArrowheads="1"/>
          </p:cNvSpPr>
          <p:nvPr/>
        </p:nvSpPr>
        <p:spPr bwMode="auto">
          <a:xfrm>
            <a:off x="8578850" y="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en-US" b="1">
                <a:solidFill>
                  <a:srgbClr val="000066"/>
                </a:solidFill>
              </a:rPr>
              <a:t>64</a:t>
            </a:r>
            <a:endParaRPr lang="en-US">
              <a:solidFill>
                <a:srgbClr val="000066"/>
              </a:solidFill>
            </a:endParaRPr>
          </a:p>
        </p:txBody>
      </p:sp>
    </p:spTree>
    <p:extLst>
      <p:ext uri="{BB962C8B-B14F-4D97-AF65-F5344CB8AC3E}">
        <p14:creationId xmlns:p14="http://schemas.microsoft.com/office/powerpoint/2010/main" val="699838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7029"/>
                                        </p:tgtEl>
                                        <p:attrNameLst>
                                          <p:attrName>style.visibility</p:attrName>
                                        </p:attrNameLst>
                                      </p:cBhvr>
                                      <p:to>
                                        <p:strVal val="visible"/>
                                      </p:to>
                                    </p:set>
                                    <p:animEffect transition="in" filter="blinds(horizontal)">
                                      <p:cBhvr>
                                        <p:cTn id="7" dur="500"/>
                                        <p:tgtEl>
                                          <p:spTgt spid="2570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7033"/>
                                        </p:tgtEl>
                                        <p:attrNameLst>
                                          <p:attrName>style.visibility</p:attrName>
                                        </p:attrNameLst>
                                      </p:cBhvr>
                                      <p:to>
                                        <p:strVal val="visible"/>
                                      </p:to>
                                    </p:set>
                                    <p:animEffect transition="in" filter="wipe(down)">
                                      <p:cBhvr>
                                        <p:cTn id="12" dur="500"/>
                                        <p:tgtEl>
                                          <p:spTgt spid="257033"/>
                                        </p:tgtEl>
                                      </p:cBhvr>
                                    </p:animEffect>
                                  </p:childTnLst>
                                </p:cTn>
                              </p:par>
                            </p:childTnLst>
                          </p:cTn>
                        </p:par>
                        <p:par>
                          <p:cTn id="13" fill="hold" nodeType="afterGroup">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257030"/>
                                        </p:tgtEl>
                                        <p:attrNameLst>
                                          <p:attrName>style.visibility</p:attrName>
                                        </p:attrNameLst>
                                      </p:cBhvr>
                                      <p:to>
                                        <p:strVal val="visible"/>
                                      </p:to>
                                    </p:set>
                                    <p:animEffect transition="in" filter="blinds(horizontal)">
                                      <p:cBhvr>
                                        <p:cTn id="16" dur="500"/>
                                        <p:tgtEl>
                                          <p:spTgt spid="25703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57034"/>
                                        </p:tgtEl>
                                        <p:attrNameLst>
                                          <p:attrName>style.visibility</p:attrName>
                                        </p:attrNameLst>
                                      </p:cBhvr>
                                      <p:to>
                                        <p:strVal val="visible"/>
                                      </p:to>
                                    </p:set>
                                    <p:animEffect transition="in" filter="wipe(down)">
                                      <p:cBhvr>
                                        <p:cTn id="21" dur="500"/>
                                        <p:tgtEl>
                                          <p:spTgt spid="257034"/>
                                        </p:tgtEl>
                                      </p:cBhvr>
                                    </p:animEffect>
                                  </p:childTnLst>
                                </p:cTn>
                              </p:par>
                            </p:childTnLst>
                          </p:cTn>
                        </p:par>
                        <p:par>
                          <p:cTn id="22" fill="hold" nodeType="afterGroup">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257031"/>
                                        </p:tgtEl>
                                        <p:attrNameLst>
                                          <p:attrName>style.visibility</p:attrName>
                                        </p:attrNameLst>
                                      </p:cBhvr>
                                      <p:to>
                                        <p:strVal val="visible"/>
                                      </p:to>
                                    </p:set>
                                    <p:animEffect transition="in" filter="blinds(horizontal)">
                                      <p:cBhvr>
                                        <p:cTn id="25" dur="500"/>
                                        <p:tgtEl>
                                          <p:spTgt spid="25703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57035"/>
                                        </p:tgtEl>
                                        <p:attrNameLst>
                                          <p:attrName>style.visibility</p:attrName>
                                        </p:attrNameLst>
                                      </p:cBhvr>
                                      <p:to>
                                        <p:strVal val="visible"/>
                                      </p:to>
                                    </p:set>
                                    <p:animEffect transition="in" filter="wipe(down)">
                                      <p:cBhvr>
                                        <p:cTn id="30" dur="500"/>
                                        <p:tgtEl>
                                          <p:spTgt spid="257035"/>
                                        </p:tgtEl>
                                      </p:cBhvr>
                                    </p:animEffect>
                                  </p:childTnLst>
                                </p:cTn>
                              </p:par>
                            </p:childTnLst>
                          </p:cTn>
                        </p:par>
                        <p:par>
                          <p:cTn id="31" fill="hold" nodeType="afterGroup">
                            <p:stCondLst>
                              <p:cond delay="500"/>
                            </p:stCondLst>
                            <p:childTnLst>
                              <p:par>
                                <p:cTn id="32" presetID="3" presetClass="entr" presetSubtype="10" fill="hold" grpId="0" nodeType="afterEffect">
                                  <p:stCondLst>
                                    <p:cond delay="0"/>
                                  </p:stCondLst>
                                  <p:childTnLst>
                                    <p:set>
                                      <p:cBhvr>
                                        <p:cTn id="33" dur="1" fill="hold">
                                          <p:stCondLst>
                                            <p:cond delay="0"/>
                                          </p:stCondLst>
                                        </p:cTn>
                                        <p:tgtEl>
                                          <p:spTgt spid="257032"/>
                                        </p:tgtEl>
                                        <p:attrNameLst>
                                          <p:attrName>style.visibility</p:attrName>
                                        </p:attrNameLst>
                                      </p:cBhvr>
                                      <p:to>
                                        <p:strVal val="visible"/>
                                      </p:to>
                                    </p:set>
                                    <p:animEffect transition="in" filter="blinds(horizontal)">
                                      <p:cBhvr>
                                        <p:cTn id="34" dur="500"/>
                                        <p:tgtEl>
                                          <p:spTgt spid="257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9" grpId="0" animBg="1"/>
      <p:bldP spid="257030" grpId="0" animBg="1"/>
      <p:bldP spid="257031" grpId="0" animBg="1"/>
      <p:bldP spid="257032" grpId="0" animBg="1"/>
      <p:bldP spid="257033" grpId="0" animBg="1"/>
      <p:bldP spid="257034" grpId="0" animBg="1"/>
      <p:bldP spid="257035"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3329" name="Picture 2" descr="jesusandsinfulwoman"/>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609600"/>
            <a:ext cx="9144000" cy="623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7155" name="Rectangle 3"/>
          <p:cNvSpPr>
            <a:spLocks noGrp="1" noChangeArrowheads="1"/>
          </p:cNvSpPr>
          <p:nvPr>
            <p:ph type="title" idx="4294967295"/>
          </p:nvPr>
        </p:nvSpPr>
        <p:spPr>
          <a:xfrm>
            <a:off x="0" y="0"/>
            <a:ext cx="9144000" cy="1219200"/>
          </a:xfrm>
          <a:solidFill>
            <a:schemeClr val="tx2"/>
          </a:solidFill>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lstStyle/>
          <a:p>
            <a:pPr eaLnBrk="1" hangingPunct="1">
              <a:defRPr/>
            </a:pPr>
            <a:r>
              <a:rPr lang="zh-CN" altLang="en-US" sz="2800" i="1">
                <a:solidFill>
                  <a:srgbClr val="FFFFFF"/>
                </a:solidFill>
                <a:latin typeface="Papyrus" charset="0"/>
                <a:ea typeface="SimSun" charset="0"/>
                <a:cs typeface="SimSun" charset="0"/>
              </a:rPr>
              <a:t>路加福音</a:t>
            </a:r>
            <a:r>
              <a:rPr lang="en-US" altLang="zh-CN" sz="2800" i="1">
                <a:solidFill>
                  <a:srgbClr val="FFFFFF"/>
                </a:solidFill>
                <a:latin typeface="Papyrus" charset="0"/>
                <a:ea typeface="SimSun" charset="0"/>
                <a:cs typeface="SimSun" charset="0"/>
              </a:rPr>
              <a:t> 7:36-50</a:t>
            </a:r>
            <a:br>
              <a:rPr lang="en-US" altLang="zh-CN" sz="2800" i="1">
                <a:solidFill>
                  <a:srgbClr val="FFFFFF"/>
                </a:solidFill>
                <a:latin typeface="Papyrus" charset="0"/>
                <a:ea typeface="SimSun" charset="0"/>
                <a:cs typeface="SimSun" charset="0"/>
              </a:rPr>
            </a:br>
            <a:r>
              <a:rPr lang="zh-CN" altLang="en-US" sz="2800" i="1">
                <a:solidFill>
                  <a:srgbClr val="FFFFFF"/>
                </a:solidFill>
                <a:latin typeface="Papyrus" charset="0"/>
                <a:ea typeface="SimSun" charset="0"/>
                <a:cs typeface="SimSun" charset="0"/>
              </a:rPr>
              <a:t>耶稣与罪恶深</a:t>
            </a:r>
            <a:r>
              <a:rPr lang="zh-CN" altLang="en-US" sz="2800" i="1">
                <a:solidFill>
                  <a:schemeClr val="bg1"/>
                </a:solidFill>
                <a:ea typeface="SimSun" charset="0"/>
                <a:cs typeface="SimSun" charset="0"/>
              </a:rPr>
              <a:t>重的女人</a:t>
            </a:r>
            <a:endParaRPr lang="en-US" altLang="zh-CN" sz="3600" i="1">
              <a:solidFill>
                <a:srgbClr val="FFFFFF"/>
              </a:solidFill>
              <a:latin typeface="Papyrus" charset="0"/>
              <a:ea typeface="SimSun" charset="0"/>
              <a:cs typeface="SimSun" charset="0"/>
            </a:endParaRPr>
          </a:p>
        </p:txBody>
      </p:sp>
    </p:spTree>
    <p:extLst>
      <p:ext uri="{BB962C8B-B14F-4D97-AF65-F5344CB8AC3E}">
        <p14:creationId xmlns:p14="http://schemas.microsoft.com/office/powerpoint/2010/main" val="411839704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79202" name="Rectangle 2"/>
          <p:cNvSpPr>
            <a:spLocks noChangeArrowheads="1"/>
          </p:cNvSpPr>
          <p:nvPr/>
        </p:nvSpPr>
        <p:spPr bwMode="auto">
          <a:xfrm>
            <a:off x="0" y="0"/>
            <a:ext cx="9144000" cy="990600"/>
          </a:xfrm>
          <a:prstGeom prst="rect">
            <a:avLst/>
          </a:prstGeom>
          <a:gradFill rotWithShape="0">
            <a:gsLst>
              <a:gs pos="0">
                <a:srgbClr val="333399">
                  <a:alpha val="44000"/>
                </a:srgbClr>
              </a:gs>
              <a:gs pos="50000">
                <a:srgbClr val="171747"/>
              </a:gs>
              <a:gs pos="100000">
                <a:srgbClr val="333399">
                  <a:alpha val="44000"/>
                </a:srgbClr>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000000"/>
              </a:solidFill>
            </a:endParaRPr>
          </a:p>
        </p:txBody>
      </p:sp>
      <p:sp>
        <p:nvSpPr>
          <p:cNvPr id="179203" name="Text Box 3"/>
          <p:cNvSpPr txBox="1">
            <a:spLocks noChangeArrowheads="1"/>
          </p:cNvSpPr>
          <p:nvPr/>
        </p:nvSpPr>
        <p:spPr bwMode="auto">
          <a:xfrm>
            <a:off x="0" y="1006475"/>
            <a:ext cx="9144000" cy="579438"/>
          </a:xfrm>
          <a:prstGeom prst="rect">
            <a:avLst/>
          </a:prstGeom>
          <a:solidFill>
            <a:srgbClr val="CCCCFF">
              <a:alpha val="58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base">
              <a:spcBef>
                <a:spcPct val="0"/>
              </a:spcBef>
              <a:spcAft>
                <a:spcPct val="0"/>
              </a:spcAft>
            </a:pPr>
            <a:r>
              <a:rPr lang="zh-CN" altLang="en-US" sz="3200" b="1">
                <a:solidFill>
                  <a:srgbClr val="000000"/>
                </a:solidFill>
                <a:ea typeface="SimSun" pitchFamily="2" charset="-122"/>
              </a:rPr>
              <a:t>为四福音共有</a:t>
            </a:r>
            <a:r>
              <a:rPr lang="en-US" altLang="zh-CN" sz="3200" b="1">
                <a:solidFill>
                  <a:srgbClr val="000000"/>
                </a:solidFill>
                <a:latin typeface="Lucida Sans Unicode" pitchFamily="34" charset="0"/>
                <a:ea typeface="SimSun" pitchFamily="2" charset="-122"/>
              </a:rPr>
              <a:t>:</a:t>
            </a:r>
          </a:p>
        </p:txBody>
      </p:sp>
      <p:sp>
        <p:nvSpPr>
          <p:cNvPr id="179204" name="Rectangle 4"/>
          <p:cNvSpPr>
            <a:spLocks noGrp="1" noChangeArrowheads="1"/>
          </p:cNvSpPr>
          <p:nvPr>
            <p:ph type="title"/>
          </p:nvPr>
        </p:nvSpPr>
        <p:spPr>
          <a:xfrm>
            <a:off x="0" y="238125"/>
            <a:ext cx="7620000" cy="579438"/>
          </a:xfrm>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nchor="t">
            <a:spAutoFit/>
          </a:bodyPr>
          <a:lstStyle/>
          <a:p>
            <a:pPr eaLnBrk="1" hangingPunct="1">
              <a:defRPr/>
            </a:pPr>
            <a:r>
              <a:rPr lang="zh-CN" altLang="en-US" sz="3200" b="1">
                <a:solidFill>
                  <a:schemeClr val="bg1"/>
                </a:solidFill>
                <a:effectLst>
                  <a:outerShdw blurRad="38100" dist="38100" dir="2700000" algn="tl">
                    <a:srgbClr val="000000"/>
                  </a:outerShdw>
                </a:effectLst>
                <a:latin typeface="Lucida Sans Unicode" charset="0"/>
                <a:ea typeface="ヒラギノ角ゴ ProN W3" charset="0"/>
                <a:cs typeface="ヒラギノ角ゴ ProN W3" charset="0"/>
              </a:rPr>
              <a:t>耶</a:t>
            </a:r>
            <a:r>
              <a:rPr lang="zh-CN" altLang="en-US" sz="3200" b="1">
                <a:solidFill>
                  <a:schemeClr val="bg1"/>
                </a:solidFill>
                <a:effectLst>
                  <a:outerShdw blurRad="38100" dist="38100" dir="2700000" algn="tl">
                    <a:srgbClr val="000000"/>
                  </a:outerShdw>
                </a:effectLst>
                <a:latin typeface="Lucida Sans Unicode" charset="0"/>
                <a:ea typeface="华文细黑" charset="0"/>
                <a:cs typeface="华文细黑" charset="0"/>
              </a:rPr>
              <a:t>稣</a:t>
            </a:r>
            <a:r>
              <a:rPr lang="zh-CN" altLang="en-US" sz="3200" b="1">
                <a:solidFill>
                  <a:schemeClr val="bg1"/>
                </a:solidFill>
                <a:effectLst>
                  <a:outerShdw blurRad="38100" dist="38100" dir="2700000" algn="tl">
                    <a:srgbClr val="000000"/>
                  </a:outerShdw>
                </a:effectLst>
                <a:latin typeface="Lucida Sans Unicode" charset="0"/>
                <a:ea typeface="ヒラギノ角ゴ ProN W3" charset="0"/>
                <a:cs typeface="ヒラギノ角ゴ ProN W3" charset="0"/>
              </a:rPr>
              <a:t>受膏</a:t>
            </a:r>
            <a:endParaRPr lang="en-US" altLang="zh-CN" sz="3200" b="1">
              <a:solidFill>
                <a:schemeClr val="tx1"/>
              </a:solidFill>
              <a:latin typeface="Lucida Sans Unicode" charset="0"/>
              <a:cs typeface="+mj-cs"/>
            </a:endParaRPr>
          </a:p>
        </p:txBody>
      </p:sp>
      <p:sp>
        <p:nvSpPr>
          <p:cNvPr id="179205" name="Text Box 5"/>
          <p:cNvSpPr txBox="1">
            <a:spLocks noChangeArrowheads="1"/>
          </p:cNvSpPr>
          <p:nvPr/>
        </p:nvSpPr>
        <p:spPr bwMode="auto">
          <a:xfrm>
            <a:off x="288925" y="2214563"/>
            <a:ext cx="8397875" cy="35036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0" fontAlgn="base" hangingPunct="0">
              <a:spcBef>
                <a:spcPct val="0"/>
              </a:spcBef>
              <a:spcAft>
                <a:spcPct val="0"/>
              </a:spcAft>
              <a:buFont typeface="Arial" pitchFamily="34" charset="0"/>
              <a:buAutoNum type="arabicPeriod"/>
            </a:pPr>
            <a:r>
              <a:rPr lang="zh-CN" altLang="en-US" sz="3200" b="1">
                <a:solidFill>
                  <a:srgbClr val="000000"/>
                </a:solidFill>
                <a:ea typeface="SimSun" pitchFamily="2" charset="-122"/>
              </a:rPr>
              <a:t>由未经宣布的妇女进行访问</a:t>
            </a:r>
          </a:p>
          <a:p>
            <a:pPr eaLnBrk="0" fontAlgn="base" hangingPunct="0">
              <a:spcBef>
                <a:spcPct val="0"/>
              </a:spcBef>
              <a:spcAft>
                <a:spcPct val="0"/>
              </a:spcAft>
              <a:buFont typeface="Arial" pitchFamily="34" charset="0"/>
              <a:buAutoNum type="arabicPeriod"/>
            </a:pPr>
            <a:r>
              <a:rPr lang="zh-CN" altLang="en-US" sz="3200" b="1">
                <a:solidFill>
                  <a:srgbClr val="000000"/>
                </a:solidFill>
                <a:ea typeface="SimSun" pitchFamily="2" charset="-122"/>
              </a:rPr>
              <a:t>用她的眼泪涂膏耶稣的脚</a:t>
            </a:r>
            <a:endParaRPr lang="en-US" altLang="zh-CN" sz="3200" b="1">
              <a:solidFill>
                <a:srgbClr val="000000"/>
              </a:solidFill>
              <a:latin typeface="Lucida Sans Unicode" pitchFamily="34" charset="0"/>
              <a:ea typeface="SimSun" pitchFamily="2" charset="-122"/>
            </a:endParaRPr>
          </a:p>
          <a:p>
            <a:pPr eaLnBrk="0" fontAlgn="base" hangingPunct="0">
              <a:spcBef>
                <a:spcPct val="0"/>
              </a:spcBef>
              <a:spcAft>
                <a:spcPct val="0"/>
              </a:spcAft>
              <a:buFont typeface="Arial" pitchFamily="34" charset="0"/>
              <a:buAutoNum type="arabicPeriod"/>
            </a:pPr>
            <a:r>
              <a:rPr lang="zh-CN" altLang="en-US" sz="3200" b="1">
                <a:solidFill>
                  <a:srgbClr val="000000"/>
                </a:solidFill>
                <a:ea typeface="SimSun" pitchFamily="2" charset="-122"/>
              </a:rPr>
              <a:t>用她的头发去擦耶稣的脚</a:t>
            </a:r>
            <a:endParaRPr lang="en-US" altLang="zh-CN" sz="3200" b="1">
              <a:solidFill>
                <a:srgbClr val="000000"/>
              </a:solidFill>
              <a:latin typeface="Lucida Sans Unicode" pitchFamily="34" charset="0"/>
              <a:ea typeface="SimSun" pitchFamily="2" charset="-122"/>
            </a:endParaRPr>
          </a:p>
          <a:p>
            <a:pPr eaLnBrk="0" fontAlgn="base" hangingPunct="0">
              <a:spcBef>
                <a:spcPct val="0"/>
              </a:spcBef>
              <a:spcAft>
                <a:spcPct val="0"/>
              </a:spcAft>
              <a:buFont typeface="Arial" pitchFamily="34" charset="0"/>
              <a:buAutoNum type="arabicPeriod"/>
            </a:pPr>
            <a:r>
              <a:rPr lang="zh-CN" altLang="en-US" sz="3200" b="1">
                <a:solidFill>
                  <a:srgbClr val="000000"/>
                </a:solidFill>
                <a:ea typeface="SimSun" pitchFamily="2" charset="-122"/>
              </a:rPr>
              <a:t>门徒</a:t>
            </a:r>
            <a:r>
              <a:rPr lang="en-US" altLang="zh-CN" sz="3200" b="1">
                <a:solidFill>
                  <a:srgbClr val="000000"/>
                </a:solidFill>
                <a:ea typeface="SimSun" pitchFamily="2" charset="-122"/>
              </a:rPr>
              <a:t>/</a:t>
            </a:r>
            <a:r>
              <a:rPr lang="zh-CN" altLang="en-US" sz="3200" b="1">
                <a:solidFill>
                  <a:srgbClr val="000000"/>
                </a:solidFill>
                <a:ea typeface="SimSun" pitchFamily="2" charset="-122"/>
              </a:rPr>
              <a:t>犹大抱怨太浪费</a:t>
            </a:r>
            <a:endParaRPr lang="en-US" altLang="zh-CN" sz="3200" b="1">
              <a:solidFill>
                <a:srgbClr val="000000"/>
              </a:solidFill>
              <a:latin typeface="Lucida Sans Unicode" pitchFamily="34" charset="0"/>
              <a:ea typeface="SimSun" pitchFamily="2" charset="-122"/>
            </a:endParaRPr>
          </a:p>
          <a:p>
            <a:pPr eaLnBrk="0" fontAlgn="base" hangingPunct="0">
              <a:spcBef>
                <a:spcPct val="0"/>
              </a:spcBef>
              <a:spcAft>
                <a:spcPct val="0"/>
              </a:spcAft>
              <a:buFont typeface="Arial" pitchFamily="34" charset="0"/>
              <a:buAutoNum type="arabicPeriod"/>
            </a:pPr>
            <a:r>
              <a:rPr lang="zh-CN" altLang="en-US" sz="3200" b="1">
                <a:solidFill>
                  <a:srgbClr val="000000"/>
                </a:solidFill>
                <a:ea typeface="SimSun" pitchFamily="2" charset="-122"/>
              </a:rPr>
              <a:t>耶稣指责的门徒</a:t>
            </a:r>
            <a:endParaRPr lang="en-US" altLang="zh-CN" sz="3200" b="1">
              <a:solidFill>
                <a:srgbClr val="000000"/>
              </a:solidFill>
              <a:latin typeface="Lucida Sans Unicode" pitchFamily="34" charset="0"/>
              <a:ea typeface="SimSun" pitchFamily="2" charset="-122"/>
            </a:endParaRPr>
          </a:p>
          <a:p>
            <a:pPr eaLnBrk="0" fontAlgn="base" hangingPunct="0">
              <a:spcBef>
                <a:spcPct val="0"/>
              </a:spcBef>
              <a:spcAft>
                <a:spcPct val="0"/>
              </a:spcAft>
              <a:buFont typeface="Arial" pitchFamily="34" charset="0"/>
              <a:buAutoNum type="arabicPeriod"/>
            </a:pPr>
            <a:r>
              <a:rPr lang="zh-CN" altLang="en-US" sz="3200" b="1">
                <a:solidFill>
                  <a:srgbClr val="000000"/>
                </a:solidFill>
                <a:ea typeface="SimSun" pitchFamily="2" charset="-122"/>
              </a:rPr>
              <a:t>在一个名为西蒙的家</a:t>
            </a:r>
            <a:endParaRPr lang="en-US" altLang="zh-CN" sz="3200" b="1">
              <a:solidFill>
                <a:srgbClr val="000000"/>
              </a:solidFill>
              <a:latin typeface="Lucida Sans Unicode" pitchFamily="34" charset="0"/>
              <a:ea typeface="SimSun" pitchFamily="2" charset="-122"/>
            </a:endParaRPr>
          </a:p>
          <a:p>
            <a:pPr algn="just" eaLnBrk="0" fontAlgn="base" hangingPunct="0">
              <a:spcBef>
                <a:spcPct val="0"/>
              </a:spcBef>
              <a:spcAft>
                <a:spcPct val="0"/>
              </a:spcAft>
              <a:buFont typeface="Arial" pitchFamily="34" charset="0"/>
              <a:buAutoNum type="arabicPeriod"/>
            </a:pPr>
            <a:r>
              <a:rPr lang="zh-CN" altLang="en-US" sz="3200" b="1">
                <a:solidFill>
                  <a:srgbClr val="000000"/>
                </a:solidFill>
                <a:ea typeface="SimSun" pitchFamily="2" charset="-122"/>
              </a:rPr>
              <a:t>雪花石膏罐子 </a:t>
            </a:r>
            <a:r>
              <a:rPr lang="en-US" altLang="zh-CN" sz="3200" b="1">
                <a:solidFill>
                  <a:srgbClr val="000000"/>
                </a:solidFill>
                <a:ea typeface="SimSun" pitchFamily="2" charset="-122"/>
              </a:rPr>
              <a:t>(</a:t>
            </a:r>
            <a:r>
              <a:rPr lang="zh-CN" altLang="en-US" sz="3200" b="1">
                <a:solidFill>
                  <a:srgbClr val="000000"/>
                </a:solidFill>
                <a:ea typeface="SimSun" pitchFamily="2" charset="-122"/>
              </a:rPr>
              <a:t>除约翰之外</a:t>
            </a:r>
            <a:r>
              <a:rPr lang="en-US" altLang="zh-CN" sz="3200" b="1">
                <a:solidFill>
                  <a:srgbClr val="000000"/>
                </a:solidFill>
                <a:ea typeface="SimSun" pitchFamily="2" charset="-122"/>
              </a:rPr>
              <a:t>)</a:t>
            </a:r>
            <a:endParaRPr lang="en-US" altLang="zh-CN" sz="3200" b="1">
              <a:solidFill>
                <a:srgbClr val="000000"/>
              </a:solidFill>
              <a:latin typeface="Lucida Sans Unicode" pitchFamily="34" charset="0"/>
              <a:ea typeface="SimSun" pitchFamily="2" charset="-122"/>
            </a:endParaRPr>
          </a:p>
        </p:txBody>
      </p:sp>
      <p:pic>
        <p:nvPicPr>
          <p:cNvPr id="485382" name="Picture 6" descr="PAM219"/>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593013" y="0"/>
            <a:ext cx="1550987"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15767069"/>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9203"/>
                                        </p:tgtEl>
                                        <p:attrNameLst>
                                          <p:attrName>style.visibility</p:attrName>
                                        </p:attrNameLst>
                                      </p:cBhvr>
                                      <p:to>
                                        <p:strVal val="visible"/>
                                      </p:to>
                                    </p:set>
                                    <p:animEffect transition="in" filter="fade">
                                      <p:cBhvr>
                                        <p:cTn id="7" dur="2000"/>
                                        <p:tgtEl>
                                          <p:spTgt spid="1792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9205">
                                            <p:txEl>
                                              <p:pRg st="0" end="0"/>
                                            </p:txEl>
                                          </p:spTgt>
                                        </p:tgtEl>
                                        <p:attrNameLst>
                                          <p:attrName>style.visibility</p:attrName>
                                        </p:attrNameLst>
                                      </p:cBhvr>
                                      <p:to>
                                        <p:strVal val="visible"/>
                                      </p:to>
                                    </p:set>
                                    <p:animEffect transition="in" filter="fade">
                                      <p:cBhvr>
                                        <p:cTn id="12" dur="500"/>
                                        <p:tgtEl>
                                          <p:spTgt spid="17920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9205">
                                            <p:txEl>
                                              <p:pRg st="1" end="1"/>
                                            </p:txEl>
                                          </p:spTgt>
                                        </p:tgtEl>
                                        <p:attrNameLst>
                                          <p:attrName>style.visibility</p:attrName>
                                        </p:attrNameLst>
                                      </p:cBhvr>
                                      <p:to>
                                        <p:strVal val="visible"/>
                                      </p:to>
                                    </p:set>
                                    <p:animEffect transition="in" filter="fade">
                                      <p:cBhvr>
                                        <p:cTn id="17" dur="500"/>
                                        <p:tgtEl>
                                          <p:spTgt spid="17920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9205">
                                            <p:txEl>
                                              <p:pRg st="2" end="2"/>
                                            </p:txEl>
                                          </p:spTgt>
                                        </p:tgtEl>
                                        <p:attrNameLst>
                                          <p:attrName>style.visibility</p:attrName>
                                        </p:attrNameLst>
                                      </p:cBhvr>
                                      <p:to>
                                        <p:strVal val="visible"/>
                                      </p:to>
                                    </p:set>
                                    <p:animEffect transition="in" filter="fade">
                                      <p:cBhvr>
                                        <p:cTn id="22" dur="500"/>
                                        <p:tgtEl>
                                          <p:spTgt spid="17920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9205">
                                            <p:txEl>
                                              <p:pRg st="3" end="3"/>
                                            </p:txEl>
                                          </p:spTgt>
                                        </p:tgtEl>
                                        <p:attrNameLst>
                                          <p:attrName>style.visibility</p:attrName>
                                        </p:attrNameLst>
                                      </p:cBhvr>
                                      <p:to>
                                        <p:strVal val="visible"/>
                                      </p:to>
                                    </p:set>
                                    <p:animEffect transition="in" filter="fade">
                                      <p:cBhvr>
                                        <p:cTn id="27" dur="500"/>
                                        <p:tgtEl>
                                          <p:spTgt spid="179205">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9205">
                                            <p:txEl>
                                              <p:pRg st="4" end="4"/>
                                            </p:txEl>
                                          </p:spTgt>
                                        </p:tgtEl>
                                        <p:attrNameLst>
                                          <p:attrName>style.visibility</p:attrName>
                                        </p:attrNameLst>
                                      </p:cBhvr>
                                      <p:to>
                                        <p:strVal val="visible"/>
                                      </p:to>
                                    </p:set>
                                    <p:animEffect transition="in" filter="fade">
                                      <p:cBhvr>
                                        <p:cTn id="32" dur="500"/>
                                        <p:tgtEl>
                                          <p:spTgt spid="179205">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9205">
                                            <p:txEl>
                                              <p:pRg st="5" end="5"/>
                                            </p:txEl>
                                          </p:spTgt>
                                        </p:tgtEl>
                                        <p:attrNameLst>
                                          <p:attrName>style.visibility</p:attrName>
                                        </p:attrNameLst>
                                      </p:cBhvr>
                                      <p:to>
                                        <p:strVal val="visible"/>
                                      </p:to>
                                    </p:set>
                                    <p:animEffect transition="in" filter="fade">
                                      <p:cBhvr>
                                        <p:cTn id="37" dur="500"/>
                                        <p:tgtEl>
                                          <p:spTgt spid="179205">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9205">
                                            <p:txEl>
                                              <p:pRg st="6" end="6"/>
                                            </p:txEl>
                                          </p:spTgt>
                                        </p:tgtEl>
                                        <p:attrNameLst>
                                          <p:attrName>style.visibility</p:attrName>
                                        </p:attrNameLst>
                                      </p:cBhvr>
                                      <p:to>
                                        <p:strVal val="visible"/>
                                      </p:to>
                                    </p:set>
                                    <p:animEffect transition="in" filter="fade">
                                      <p:cBhvr>
                                        <p:cTn id="42" dur="500"/>
                                        <p:tgtEl>
                                          <p:spTgt spid="17920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3" grpId="0" animBg="1"/>
      <p:bldP spid="179205" grpId="0" build="p"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81250" name="Rectangle 2"/>
          <p:cNvSpPr>
            <a:spLocks noChangeArrowheads="1"/>
          </p:cNvSpPr>
          <p:nvPr/>
        </p:nvSpPr>
        <p:spPr bwMode="auto">
          <a:xfrm>
            <a:off x="0" y="0"/>
            <a:ext cx="9144000" cy="990600"/>
          </a:xfrm>
          <a:prstGeom prst="rect">
            <a:avLst/>
          </a:prstGeom>
          <a:gradFill rotWithShape="0">
            <a:gsLst>
              <a:gs pos="0">
                <a:srgbClr val="333399">
                  <a:alpha val="44000"/>
                </a:srgbClr>
              </a:gs>
              <a:gs pos="50000">
                <a:srgbClr val="171747"/>
              </a:gs>
              <a:gs pos="100000">
                <a:srgbClr val="333399">
                  <a:alpha val="44000"/>
                </a:srgbClr>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000000"/>
              </a:solidFill>
            </a:endParaRPr>
          </a:p>
        </p:txBody>
      </p:sp>
      <p:sp>
        <p:nvSpPr>
          <p:cNvPr id="181251" name="Rectangle 3"/>
          <p:cNvSpPr>
            <a:spLocks noChangeArrowheads="1"/>
          </p:cNvSpPr>
          <p:nvPr/>
        </p:nvSpPr>
        <p:spPr bwMode="auto">
          <a:xfrm>
            <a:off x="0" y="5162550"/>
            <a:ext cx="9144000" cy="1466850"/>
          </a:xfrm>
          <a:prstGeom prst="rect">
            <a:avLst/>
          </a:prstGeom>
          <a:solidFill>
            <a:srgbClr val="FF33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000000"/>
              </a:solidFill>
            </a:endParaRPr>
          </a:p>
        </p:txBody>
      </p:sp>
      <p:sp>
        <p:nvSpPr>
          <p:cNvPr id="181252" name="Rectangle 4"/>
          <p:cNvSpPr>
            <a:spLocks noChangeArrowheads="1"/>
          </p:cNvSpPr>
          <p:nvPr/>
        </p:nvSpPr>
        <p:spPr bwMode="auto">
          <a:xfrm>
            <a:off x="0" y="2419350"/>
            <a:ext cx="9144000" cy="1466850"/>
          </a:xfrm>
          <a:prstGeom prst="rect">
            <a:avLst/>
          </a:prstGeom>
          <a:solidFill>
            <a:srgbClr val="FF9933">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000000"/>
              </a:solidFill>
            </a:endParaRPr>
          </a:p>
        </p:txBody>
      </p:sp>
      <p:sp>
        <p:nvSpPr>
          <p:cNvPr id="181253" name="Text Box 5"/>
          <p:cNvSpPr txBox="1">
            <a:spLocks noChangeArrowheads="1"/>
          </p:cNvSpPr>
          <p:nvPr/>
        </p:nvSpPr>
        <p:spPr bwMode="auto">
          <a:xfrm>
            <a:off x="0" y="990600"/>
            <a:ext cx="9144000" cy="5491163"/>
          </a:xfrm>
          <a:prstGeom prst="rect">
            <a:avLst/>
          </a:prstGeom>
          <a:solidFill>
            <a:srgbClr val="CCCCFF">
              <a:alpha val="58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base">
              <a:spcBef>
                <a:spcPct val="0"/>
              </a:spcBef>
              <a:spcAft>
                <a:spcPct val="0"/>
              </a:spcAft>
            </a:pPr>
            <a:r>
              <a:rPr lang="zh-CN" altLang="en-US" sz="2800" b="1">
                <a:solidFill>
                  <a:srgbClr val="000000"/>
                </a:solidFill>
                <a:latin typeface="Lucida Sans Unicode" pitchFamily="34" charset="0"/>
                <a:ea typeface="SimSun" pitchFamily="2" charset="-122"/>
              </a:rPr>
              <a:t>路加</a:t>
            </a:r>
            <a:r>
              <a:rPr lang="en-US" altLang="zh-CN" sz="2800" b="1">
                <a:solidFill>
                  <a:srgbClr val="000000"/>
                </a:solidFill>
                <a:latin typeface="Lucida Sans Unicode" pitchFamily="34" charset="0"/>
                <a:ea typeface="SimSun" pitchFamily="2" charset="-122"/>
              </a:rPr>
              <a:t> 7:36-50</a:t>
            </a:r>
          </a:p>
          <a:p>
            <a:pPr fontAlgn="base">
              <a:spcBef>
                <a:spcPct val="0"/>
              </a:spcBef>
              <a:spcAft>
                <a:spcPct val="0"/>
              </a:spcAft>
            </a:pPr>
            <a:endParaRPr lang="en-US" altLang="zh-CN" sz="2800" b="1">
              <a:solidFill>
                <a:srgbClr val="000000"/>
              </a:solidFill>
              <a:latin typeface="Lucida Sans Unicode" pitchFamily="34" charset="0"/>
              <a:ea typeface="SimSun" pitchFamily="2" charset="-122"/>
            </a:endParaRPr>
          </a:p>
          <a:p>
            <a:pPr fontAlgn="base">
              <a:spcBef>
                <a:spcPct val="0"/>
              </a:spcBef>
              <a:spcAft>
                <a:spcPct val="0"/>
              </a:spcAft>
            </a:pPr>
            <a:endParaRPr lang="en-US" altLang="zh-CN" sz="2800" b="1">
              <a:solidFill>
                <a:srgbClr val="000000"/>
              </a:solidFill>
              <a:latin typeface="Lucida Sans Unicode" pitchFamily="34" charset="0"/>
              <a:ea typeface="SimSun" pitchFamily="2" charset="-122"/>
            </a:endParaRPr>
          </a:p>
          <a:p>
            <a:pPr fontAlgn="base">
              <a:spcBef>
                <a:spcPct val="0"/>
              </a:spcBef>
              <a:spcAft>
                <a:spcPct val="0"/>
              </a:spcAft>
            </a:pPr>
            <a:endParaRPr lang="en-US" altLang="zh-CN" sz="2800" b="1">
              <a:solidFill>
                <a:srgbClr val="000000"/>
              </a:solidFill>
              <a:latin typeface="Lucida Sans Unicode" pitchFamily="34" charset="0"/>
              <a:ea typeface="SimSun" pitchFamily="2" charset="-122"/>
            </a:endParaRPr>
          </a:p>
          <a:p>
            <a:pPr fontAlgn="base">
              <a:spcBef>
                <a:spcPct val="0"/>
              </a:spcBef>
              <a:spcAft>
                <a:spcPct val="0"/>
              </a:spcAft>
            </a:pPr>
            <a:r>
              <a:rPr lang="zh-CN" altLang="en-US" sz="2800" b="1">
                <a:solidFill>
                  <a:srgbClr val="000000"/>
                </a:solidFill>
                <a:latin typeface="Lucida Sans Unicode" pitchFamily="34" charset="0"/>
                <a:ea typeface="SimSun" pitchFamily="2" charset="-122"/>
              </a:rPr>
              <a:t>早期</a:t>
            </a:r>
            <a:r>
              <a:rPr lang="zh-CN" altLang="en-US" b="1">
                <a:solidFill>
                  <a:srgbClr val="000000"/>
                </a:solidFill>
                <a:ea typeface="SimSun" pitchFamily="2" charset="-122"/>
              </a:rPr>
              <a:t>的</a:t>
            </a:r>
            <a:r>
              <a:rPr lang="zh-CN" altLang="en-US" sz="2800" b="1">
                <a:solidFill>
                  <a:srgbClr val="000000"/>
                </a:solidFill>
                <a:latin typeface="Lucida Sans Unicode" pitchFamily="34" charset="0"/>
                <a:ea typeface="SimSun" pitchFamily="2" charset="-122"/>
              </a:rPr>
              <a:t>事奉</a:t>
            </a:r>
            <a:endParaRPr lang="en-US" altLang="zh-CN" sz="2800" b="1">
              <a:solidFill>
                <a:srgbClr val="000000"/>
              </a:solidFill>
              <a:latin typeface="Lucida Sans Unicode" pitchFamily="34" charset="0"/>
              <a:ea typeface="SimSun" pitchFamily="2" charset="-122"/>
            </a:endParaRPr>
          </a:p>
          <a:p>
            <a:pPr fontAlgn="base">
              <a:spcBef>
                <a:spcPct val="0"/>
              </a:spcBef>
              <a:spcAft>
                <a:spcPct val="0"/>
              </a:spcAft>
            </a:pPr>
            <a:r>
              <a:rPr lang="zh-CN" altLang="en-US" sz="2800" b="1">
                <a:solidFill>
                  <a:srgbClr val="000000"/>
                </a:solidFill>
                <a:latin typeface="Lucida Sans Unicode" pitchFamily="34" charset="0"/>
                <a:ea typeface="SimSun" pitchFamily="2" charset="-122"/>
              </a:rPr>
              <a:t>哭泣</a:t>
            </a:r>
            <a:endParaRPr lang="en-US" altLang="zh-CN" sz="2800" b="1">
              <a:solidFill>
                <a:srgbClr val="000000"/>
              </a:solidFill>
              <a:latin typeface="Lucida Sans Unicode" pitchFamily="34" charset="0"/>
              <a:ea typeface="SimSun" pitchFamily="2" charset="-122"/>
            </a:endParaRPr>
          </a:p>
          <a:p>
            <a:pPr fontAlgn="base">
              <a:spcBef>
                <a:spcPct val="0"/>
              </a:spcBef>
              <a:spcAft>
                <a:spcPct val="0"/>
              </a:spcAft>
            </a:pPr>
            <a:endParaRPr lang="en-US" altLang="zh-CN" sz="1800" b="1">
              <a:solidFill>
                <a:srgbClr val="000000"/>
              </a:solidFill>
              <a:latin typeface="Lucida Sans Unicode" pitchFamily="34" charset="0"/>
              <a:ea typeface="SimSun" pitchFamily="2" charset="-122"/>
            </a:endParaRPr>
          </a:p>
          <a:p>
            <a:pPr fontAlgn="base">
              <a:spcBef>
                <a:spcPct val="0"/>
              </a:spcBef>
              <a:spcAft>
                <a:spcPct val="0"/>
              </a:spcAft>
            </a:pPr>
            <a:r>
              <a:rPr lang="zh-CN" altLang="en-US" sz="2800" b="1">
                <a:solidFill>
                  <a:srgbClr val="000000"/>
                </a:solidFill>
                <a:latin typeface="Lucida Sans Unicode" pitchFamily="34" charset="0"/>
                <a:ea typeface="SimSun" pitchFamily="2" charset="-122"/>
              </a:rPr>
              <a:t>为崇拜</a:t>
            </a:r>
            <a:r>
              <a:rPr lang="en-US" altLang="zh-CN" sz="2800" b="1">
                <a:solidFill>
                  <a:srgbClr val="000000"/>
                </a:solidFill>
                <a:latin typeface="Lucida Sans Unicode" pitchFamily="34" charset="0"/>
                <a:ea typeface="SimSun" pitchFamily="2" charset="-122"/>
              </a:rPr>
              <a:t>, </a:t>
            </a:r>
            <a:r>
              <a:rPr lang="zh-CN" altLang="en-US" sz="2800" b="1">
                <a:solidFill>
                  <a:srgbClr val="000000"/>
                </a:solidFill>
                <a:latin typeface="Lucida Sans Unicode" pitchFamily="34" charset="0"/>
                <a:ea typeface="SimSun" pitchFamily="2" charset="-122"/>
              </a:rPr>
              <a:t>女人罪被赦免</a:t>
            </a:r>
          </a:p>
          <a:p>
            <a:pPr fontAlgn="base">
              <a:spcBef>
                <a:spcPct val="0"/>
              </a:spcBef>
              <a:spcAft>
                <a:spcPct val="0"/>
              </a:spcAft>
            </a:pPr>
            <a:r>
              <a:rPr lang="en-US" altLang="zh-CN" sz="2800" b="1">
                <a:solidFill>
                  <a:srgbClr val="000000"/>
                </a:solidFill>
                <a:latin typeface="Lucida Sans Unicode" pitchFamily="34" charset="0"/>
                <a:ea typeface="SimSun" pitchFamily="2" charset="-122"/>
              </a:rPr>
              <a:t>(</a:t>
            </a:r>
            <a:r>
              <a:rPr lang="zh-CN" altLang="en-US" sz="2800" b="1">
                <a:solidFill>
                  <a:srgbClr val="000000"/>
                </a:solidFill>
                <a:latin typeface="Lucida Sans Unicode" pitchFamily="34" charset="0"/>
                <a:ea typeface="SimSun" pitchFamily="2" charset="-122"/>
              </a:rPr>
              <a:t>路加</a:t>
            </a:r>
            <a:r>
              <a:rPr lang="en-US" altLang="zh-CN" sz="2800" b="1">
                <a:solidFill>
                  <a:srgbClr val="000000"/>
                </a:solidFill>
                <a:latin typeface="Lucida Sans Unicode" pitchFamily="34" charset="0"/>
                <a:ea typeface="SimSun" pitchFamily="2" charset="-122"/>
              </a:rPr>
              <a:t> 7:48)</a:t>
            </a:r>
          </a:p>
          <a:p>
            <a:pPr fontAlgn="base">
              <a:spcBef>
                <a:spcPct val="0"/>
              </a:spcBef>
              <a:spcAft>
                <a:spcPct val="0"/>
              </a:spcAft>
            </a:pPr>
            <a:endParaRPr lang="en-US" altLang="zh-CN" sz="2800" b="1">
              <a:solidFill>
                <a:srgbClr val="000000"/>
              </a:solidFill>
              <a:latin typeface="Lucida Sans Unicode" pitchFamily="34" charset="0"/>
              <a:ea typeface="SimSun" pitchFamily="2" charset="-122"/>
            </a:endParaRPr>
          </a:p>
          <a:p>
            <a:pPr fontAlgn="base">
              <a:spcBef>
                <a:spcPct val="0"/>
              </a:spcBef>
              <a:spcAft>
                <a:spcPct val="0"/>
              </a:spcAft>
            </a:pPr>
            <a:r>
              <a:rPr lang="zh-CN" altLang="en-US" sz="2800" b="1">
                <a:solidFill>
                  <a:srgbClr val="000000"/>
                </a:solidFill>
                <a:latin typeface="Lucida Sans Unicode" pitchFamily="34" charset="0"/>
                <a:ea typeface="SimSun" pitchFamily="2" charset="-122"/>
              </a:rPr>
              <a:t>在法利賽人西门</a:t>
            </a:r>
            <a:r>
              <a:rPr lang="zh-CN" altLang="en-US" b="1">
                <a:solidFill>
                  <a:srgbClr val="000000"/>
                </a:solidFill>
                <a:ea typeface="SimSun" pitchFamily="2" charset="-122"/>
              </a:rPr>
              <a:t>的家</a:t>
            </a:r>
          </a:p>
          <a:p>
            <a:pPr fontAlgn="base">
              <a:spcBef>
                <a:spcPct val="0"/>
              </a:spcBef>
              <a:spcAft>
                <a:spcPct val="0"/>
              </a:spcAft>
            </a:pPr>
            <a:r>
              <a:rPr lang="zh-CN" altLang="en-US" sz="2800" b="1">
                <a:solidFill>
                  <a:srgbClr val="000000"/>
                </a:solidFill>
                <a:latin typeface="Lucida Sans Unicode" pitchFamily="34" charset="0"/>
                <a:ea typeface="SimSun" pitchFamily="2" charset="-122"/>
              </a:rPr>
              <a:t>被无名的妓女受膏</a:t>
            </a:r>
          </a:p>
          <a:p>
            <a:pPr fontAlgn="base">
              <a:spcBef>
                <a:spcPct val="0"/>
              </a:spcBef>
              <a:spcAft>
                <a:spcPct val="0"/>
              </a:spcAft>
            </a:pPr>
            <a:r>
              <a:rPr lang="en-US" altLang="zh-CN" sz="2800" b="1">
                <a:solidFill>
                  <a:srgbClr val="000000"/>
                </a:solidFill>
                <a:latin typeface="Lucida Sans Unicode" pitchFamily="34" charset="0"/>
                <a:ea typeface="SimSun" pitchFamily="2" charset="-122"/>
              </a:rPr>
              <a:t>(</a:t>
            </a:r>
            <a:r>
              <a:rPr lang="zh-CN" altLang="en-US" sz="2800" b="1">
                <a:solidFill>
                  <a:srgbClr val="000000"/>
                </a:solidFill>
                <a:latin typeface="Lucida Sans Unicode" pitchFamily="34" charset="0"/>
                <a:ea typeface="SimSun" pitchFamily="2" charset="-122"/>
              </a:rPr>
              <a:t>路加</a:t>
            </a:r>
            <a:r>
              <a:rPr lang="en-US" altLang="zh-CN" sz="2800" b="1">
                <a:solidFill>
                  <a:srgbClr val="000000"/>
                </a:solidFill>
                <a:latin typeface="Lucida Sans Unicode" pitchFamily="34" charset="0"/>
                <a:ea typeface="SimSun" pitchFamily="2" charset="-122"/>
              </a:rPr>
              <a:t> 7:40)</a:t>
            </a:r>
            <a:endParaRPr lang="zh-CN" altLang="en-US" sz="2800" b="1">
              <a:solidFill>
                <a:srgbClr val="000000"/>
              </a:solidFill>
              <a:latin typeface="Lucida Sans Unicode" pitchFamily="34" charset="0"/>
              <a:ea typeface="SimSun" pitchFamily="2" charset="-122"/>
            </a:endParaRPr>
          </a:p>
        </p:txBody>
      </p:sp>
      <p:sp>
        <p:nvSpPr>
          <p:cNvPr id="181254" name="Text Box 6"/>
          <p:cNvSpPr txBox="1">
            <a:spLocks noChangeArrowheads="1"/>
          </p:cNvSpPr>
          <p:nvPr/>
        </p:nvSpPr>
        <p:spPr bwMode="auto">
          <a:xfrm>
            <a:off x="4343400" y="1006475"/>
            <a:ext cx="4935538" cy="5429250"/>
          </a:xfrm>
          <a:prstGeom prst="rect">
            <a:avLst/>
          </a:prstGeom>
          <a:solidFill>
            <a:srgbClr val="99FFCC">
              <a:alpha val="37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base">
              <a:spcBef>
                <a:spcPct val="0"/>
              </a:spcBef>
              <a:spcAft>
                <a:spcPct val="0"/>
              </a:spcAft>
            </a:pPr>
            <a:r>
              <a:rPr lang="zh-CN" altLang="en-US" sz="2800" b="1">
                <a:solidFill>
                  <a:srgbClr val="000000"/>
                </a:solidFill>
                <a:latin typeface="Lucida Sans Unicode" pitchFamily="34" charset="0"/>
                <a:ea typeface="SimSun" pitchFamily="2" charset="-122"/>
              </a:rPr>
              <a:t>约翰</a:t>
            </a:r>
            <a:r>
              <a:rPr lang="en-US" altLang="zh-CN" sz="2800" b="1">
                <a:solidFill>
                  <a:srgbClr val="000000"/>
                </a:solidFill>
                <a:latin typeface="Lucida Sans Unicode" pitchFamily="34" charset="0"/>
                <a:ea typeface="SimSun" pitchFamily="2" charset="-122"/>
              </a:rPr>
              <a:t> 12:1-11</a:t>
            </a:r>
          </a:p>
          <a:p>
            <a:pPr fontAlgn="base">
              <a:spcBef>
                <a:spcPct val="0"/>
              </a:spcBef>
              <a:spcAft>
                <a:spcPct val="0"/>
              </a:spcAft>
            </a:pPr>
            <a:r>
              <a:rPr lang="zh-CN" altLang="en-US" sz="2800" b="1">
                <a:solidFill>
                  <a:srgbClr val="000000"/>
                </a:solidFill>
                <a:latin typeface="Lucida Sans Unicode" pitchFamily="34" charset="0"/>
                <a:ea typeface="SimSun" pitchFamily="2" charset="-122"/>
              </a:rPr>
              <a:t>马太</a:t>
            </a:r>
            <a:r>
              <a:rPr lang="en-US" altLang="zh-CN" sz="2800" b="1">
                <a:solidFill>
                  <a:srgbClr val="000000"/>
                </a:solidFill>
                <a:latin typeface="Lucida Sans Unicode" pitchFamily="34" charset="0"/>
                <a:ea typeface="SimSun" pitchFamily="2" charset="-122"/>
              </a:rPr>
              <a:t> 26:6-13;</a:t>
            </a:r>
          </a:p>
          <a:p>
            <a:pPr fontAlgn="base">
              <a:spcBef>
                <a:spcPct val="0"/>
              </a:spcBef>
              <a:spcAft>
                <a:spcPct val="0"/>
              </a:spcAft>
            </a:pPr>
            <a:r>
              <a:rPr lang="zh-CN" altLang="en-US" sz="2800" b="1">
                <a:solidFill>
                  <a:srgbClr val="000000"/>
                </a:solidFill>
                <a:latin typeface="Lucida Sans Unicode" pitchFamily="34" charset="0"/>
                <a:ea typeface="SimSun" pitchFamily="2" charset="-122"/>
              </a:rPr>
              <a:t>马可</a:t>
            </a:r>
            <a:r>
              <a:rPr lang="en-US" altLang="zh-CN" sz="2800" b="1">
                <a:solidFill>
                  <a:srgbClr val="000000"/>
                </a:solidFill>
                <a:latin typeface="Lucida Sans Unicode" pitchFamily="34" charset="0"/>
                <a:ea typeface="SimSun" pitchFamily="2" charset="-122"/>
              </a:rPr>
              <a:t>14:3-9</a:t>
            </a:r>
          </a:p>
          <a:p>
            <a:pPr fontAlgn="base">
              <a:spcBef>
                <a:spcPct val="0"/>
              </a:spcBef>
              <a:spcAft>
                <a:spcPct val="0"/>
              </a:spcAft>
            </a:pPr>
            <a:endParaRPr lang="zh-CN" altLang="en-US" sz="2800" b="1">
              <a:solidFill>
                <a:srgbClr val="000000"/>
              </a:solidFill>
              <a:latin typeface="Lucida Sans Unicode" pitchFamily="34" charset="0"/>
              <a:ea typeface="SimSun" pitchFamily="2" charset="-122"/>
            </a:endParaRPr>
          </a:p>
          <a:p>
            <a:pPr fontAlgn="base">
              <a:spcBef>
                <a:spcPct val="0"/>
              </a:spcBef>
              <a:spcAft>
                <a:spcPct val="0"/>
              </a:spcAft>
            </a:pPr>
            <a:r>
              <a:rPr lang="zh-CN" altLang="en-US" sz="2800" b="1">
                <a:solidFill>
                  <a:srgbClr val="000000"/>
                </a:solidFill>
                <a:latin typeface="Lucida Sans Unicode" pitchFamily="34" charset="0"/>
                <a:ea typeface="SimSun" pitchFamily="2" charset="-122"/>
              </a:rPr>
              <a:t>逾越节的开始</a:t>
            </a:r>
            <a:endParaRPr lang="en-US" altLang="zh-CN" sz="2800" b="1">
              <a:solidFill>
                <a:srgbClr val="000000"/>
              </a:solidFill>
              <a:latin typeface="Lucida Sans Unicode" pitchFamily="34" charset="0"/>
              <a:ea typeface="SimSun" pitchFamily="2" charset="-122"/>
            </a:endParaRPr>
          </a:p>
          <a:p>
            <a:pPr fontAlgn="base">
              <a:spcBef>
                <a:spcPct val="0"/>
              </a:spcBef>
              <a:spcAft>
                <a:spcPct val="0"/>
              </a:spcAft>
            </a:pPr>
            <a:r>
              <a:rPr lang="zh-CN" altLang="en-US" sz="2800" b="1">
                <a:solidFill>
                  <a:srgbClr val="000000"/>
                </a:solidFill>
                <a:latin typeface="Lucida Sans Unicode" pitchFamily="34" charset="0"/>
                <a:ea typeface="SimSun" pitchFamily="2" charset="-122"/>
              </a:rPr>
              <a:t>没有哭泣的记載</a:t>
            </a:r>
            <a:endParaRPr lang="en-US" altLang="zh-CN" sz="2800" b="1">
              <a:solidFill>
                <a:srgbClr val="000000"/>
              </a:solidFill>
              <a:latin typeface="Lucida Sans Unicode" pitchFamily="34" charset="0"/>
              <a:ea typeface="SimSun" pitchFamily="2" charset="-122"/>
            </a:endParaRPr>
          </a:p>
          <a:p>
            <a:pPr fontAlgn="base">
              <a:spcBef>
                <a:spcPct val="0"/>
              </a:spcBef>
              <a:spcAft>
                <a:spcPct val="0"/>
              </a:spcAft>
            </a:pPr>
            <a:endParaRPr lang="en-US" altLang="zh-CN" sz="1800" b="1">
              <a:solidFill>
                <a:srgbClr val="000000"/>
              </a:solidFill>
              <a:latin typeface="Lucida Sans Unicode" pitchFamily="34" charset="0"/>
              <a:ea typeface="SimSun" pitchFamily="2" charset="-122"/>
            </a:endParaRPr>
          </a:p>
          <a:p>
            <a:pPr fontAlgn="base">
              <a:spcBef>
                <a:spcPct val="0"/>
              </a:spcBef>
              <a:spcAft>
                <a:spcPct val="0"/>
              </a:spcAft>
            </a:pPr>
            <a:r>
              <a:rPr lang="zh-CN" altLang="en-US" sz="2800" b="1">
                <a:solidFill>
                  <a:srgbClr val="000000"/>
                </a:solidFill>
                <a:latin typeface="Lucida Sans Unicode" pitchFamily="34" charset="0"/>
                <a:ea typeface="SimSun" pitchFamily="2" charset="-122"/>
              </a:rPr>
              <a:t>为埋葬</a:t>
            </a:r>
            <a:r>
              <a:rPr lang="en-US" altLang="zh-CN" sz="2800" b="1">
                <a:solidFill>
                  <a:srgbClr val="000000"/>
                </a:solidFill>
                <a:latin typeface="Lucida Sans Unicode" pitchFamily="34" charset="0"/>
                <a:ea typeface="SimSun" pitchFamily="2" charset="-122"/>
              </a:rPr>
              <a:t>,</a:t>
            </a:r>
            <a:r>
              <a:rPr lang="zh-CN" altLang="en-US" b="1">
                <a:solidFill>
                  <a:srgbClr val="000000"/>
                </a:solidFill>
                <a:ea typeface="SimSun" pitchFamily="2" charset="-122"/>
              </a:rPr>
              <a:t>女人不需要赦免</a:t>
            </a:r>
            <a:endParaRPr lang="en-US" altLang="zh-CN" sz="2800" b="1">
              <a:solidFill>
                <a:srgbClr val="000000"/>
              </a:solidFill>
              <a:latin typeface="Lucida Sans Unicode" pitchFamily="34" charset="0"/>
              <a:ea typeface="SimSun" pitchFamily="2" charset="-122"/>
            </a:endParaRPr>
          </a:p>
          <a:p>
            <a:pPr fontAlgn="base">
              <a:spcBef>
                <a:spcPct val="0"/>
              </a:spcBef>
              <a:spcAft>
                <a:spcPct val="0"/>
              </a:spcAft>
            </a:pPr>
            <a:endParaRPr lang="en-US" altLang="zh-CN" sz="2800" b="1">
              <a:solidFill>
                <a:srgbClr val="000000"/>
              </a:solidFill>
              <a:latin typeface="Lucida Sans Unicode" pitchFamily="34" charset="0"/>
              <a:ea typeface="SimSun" pitchFamily="2" charset="-122"/>
            </a:endParaRPr>
          </a:p>
          <a:p>
            <a:pPr fontAlgn="base">
              <a:spcBef>
                <a:spcPct val="0"/>
              </a:spcBef>
              <a:spcAft>
                <a:spcPct val="0"/>
              </a:spcAft>
            </a:pPr>
            <a:endParaRPr lang="zh-CN" altLang="en-US" sz="2800" b="1">
              <a:solidFill>
                <a:srgbClr val="000000"/>
              </a:solidFill>
              <a:latin typeface="Lucida Sans Unicode" pitchFamily="34" charset="0"/>
              <a:ea typeface="SimSun" pitchFamily="2" charset="-122"/>
            </a:endParaRPr>
          </a:p>
          <a:p>
            <a:pPr fontAlgn="base">
              <a:spcBef>
                <a:spcPct val="0"/>
              </a:spcBef>
              <a:spcAft>
                <a:spcPct val="0"/>
              </a:spcAft>
            </a:pPr>
            <a:r>
              <a:rPr lang="zh-CN" altLang="en-US" sz="2800" b="1">
                <a:solidFill>
                  <a:srgbClr val="000000"/>
                </a:solidFill>
                <a:latin typeface="Lucida Sans Unicode" pitchFamily="34" charset="0"/>
                <a:ea typeface="SimSun" pitchFamily="2" charset="-122"/>
              </a:rPr>
              <a:t>在长大麻疯的西</a:t>
            </a:r>
            <a:r>
              <a:rPr lang="zh-CN" altLang="en-US" b="1">
                <a:solidFill>
                  <a:srgbClr val="000000"/>
                </a:solidFill>
                <a:ea typeface="SimSun" pitchFamily="2" charset="-122"/>
              </a:rPr>
              <a:t>的</a:t>
            </a:r>
            <a:r>
              <a:rPr lang="zh-CN" altLang="en-US" sz="2800" b="1">
                <a:solidFill>
                  <a:srgbClr val="000000"/>
                </a:solidFill>
                <a:latin typeface="Lucida Sans Unicode" pitchFamily="34" charset="0"/>
                <a:ea typeface="SimSun" pitchFamily="2" charset="-122"/>
              </a:rPr>
              <a:t>门家</a:t>
            </a:r>
            <a:r>
              <a:rPr lang="en-US" altLang="zh-CN" sz="2800" b="1">
                <a:solidFill>
                  <a:srgbClr val="000000"/>
                </a:solidFill>
                <a:latin typeface="Lucida Sans Unicode" pitchFamily="34" charset="0"/>
                <a:ea typeface="SimSun" pitchFamily="2" charset="-122"/>
              </a:rPr>
              <a:t>,</a:t>
            </a:r>
          </a:p>
          <a:p>
            <a:pPr fontAlgn="base">
              <a:spcBef>
                <a:spcPct val="0"/>
              </a:spcBef>
              <a:spcAft>
                <a:spcPct val="0"/>
              </a:spcAft>
            </a:pPr>
            <a:r>
              <a:rPr lang="zh-CN" altLang="en-US" b="1">
                <a:solidFill>
                  <a:srgbClr val="000000"/>
                </a:solidFill>
                <a:ea typeface="SimSun" pitchFamily="2" charset="-122"/>
              </a:rPr>
              <a:t>被拉撒路的妹子马利亚受膏</a:t>
            </a:r>
            <a:endParaRPr lang="en-US" altLang="zh-CN" sz="2800" b="1">
              <a:solidFill>
                <a:srgbClr val="000000"/>
              </a:solidFill>
              <a:latin typeface="Lucida Sans Unicode" pitchFamily="34" charset="0"/>
              <a:ea typeface="SimSun" pitchFamily="2" charset="-122"/>
            </a:endParaRPr>
          </a:p>
          <a:p>
            <a:pPr fontAlgn="base">
              <a:spcBef>
                <a:spcPct val="0"/>
              </a:spcBef>
              <a:spcAft>
                <a:spcPct val="0"/>
              </a:spcAft>
            </a:pPr>
            <a:r>
              <a:rPr lang="en-US" altLang="zh-CN" sz="2800" b="1">
                <a:solidFill>
                  <a:srgbClr val="000000"/>
                </a:solidFill>
                <a:latin typeface="Lucida Sans Unicode" pitchFamily="34" charset="0"/>
                <a:ea typeface="SimSun" pitchFamily="2" charset="-122"/>
              </a:rPr>
              <a:t>(</a:t>
            </a:r>
            <a:r>
              <a:rPr lang="zh-CN" altLang="en-US" sz="2800" b="1">
                <a:solidFill>
                  <a:srgbClr val="000000"/>
                </a:solidFill>
                <a:latin typeface="Lucida Sans Unicode" pitchFamily="34" charset="0"/>
                <a:ea typeface="SimSun" pitchFamily="2" charset="-122"/>
              </a:rPr>
              <a:t>马太</a:t>
            </a:r>
            <a:r>
              <a:rPr lang="en-US" altLang="zh-CN" sz="2800" b="1">
                <a:solidFill>
                  <a:srgbClr val="000000"/>
                </a:solidFill>
                <a:latin typeface="Lucida Sans Unicode" pitchFamily="34" charset="0"/>
                <a:ea typeface="SimSun" pitchFamily="2" charset="-122"/>
              </a:rPr>
              <a:t>. 26:6; </a:t>
            </a:r>
            <a:r>
              <a:rPr lang="zh-CN" altLang="en-US" sz="2800" b="1">
                <a:solidFill>
                  <a:srgbClr val="000000"/>
                </a:solidFill>
                <a:latin typeface="Lucida Sans Unicode" pitchFamily="34" charset="0"/>
                <a:ea typeface="SimSun" pitchFamily="2" charset="-122"/>
              </a:rPr>
              <a:t>马可</a:t>
            </a:r>
            <a:r>
              <a:rPr lang="en-US" altLang="zh-CN" sz="2800" b="1">
                <a:solidFill>
                  <a:srgbClr val="000000"/>
                </a:solidFill>
                <a:latin typeface="Lucida Sans Unicode" pitchFamily="34" charset="0"/>
                <a:ea typeface="SimSun" pitchFamily="2" charset="-122"/>
              </a:rPr>
              <a:t> 14:3)</a:t>
            </a:r>
            <a:endParaRPr lang="zh-CN" altLang="en-US" sz="2800" b="1">
              <a:solidFill>
                <a:srgbClr val="000000"/>
              </a:solidFill>
              <a:latin typeface="Lucida Sans Unicode" pitchFamily="34" charset="0"/>
              <a:ea typeface="SimSun" pitchFamily="2" charset="-122"/>
            </a:endParaRPr>
          </a:p>
        </p:txBody>
      </p:sp>
      <p:sp>
        <p:nvSpPr>
          <p:cNvPr id="181255" name="Rectangle 7"/>
          <p:cNvSpPr>
            <a:spLocks noGrp="1" noChangeArrowheads="1"/>
          </p:cNvSpPr>
          <p:nvPr>
            <p:ph type="title"/>
          </p:nvPr>
        </p:nvSpPr>
        <p:spPr>
          <a:xfrm>
            <a:off x="0" y="238125"/>
            <a:ext cx="9144000" cy="579438"/>
          </a:xfrm>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nchor="t">
            <a:spAutoFit/>
          </a:bodyPr>
          <a:lstStyle/>
          <a:p>
            <a:pPr eaLnBrk="1" hangingPunct="1">
              <a:defRPr/>
            </a:pPr>
            <a:r>
              <a:rPr lang="zh-CN" altLang="en-US" sz="3200" b="1">
                <a:solidFill>
                  <a:schemeClr val="bg1"/>
                </a:solidFill>
                <a:effectLst>
                  <a:outerShdw blurRad="38100" dist="38100" dir="2700000" algn="tl">
                    <a:srgbClr val="000000"/>
                  </a:outerShdw>
                </a:effectLst>
                <a:latin typeface="Lucida Sans Unicode" charset="0"/>
                <a:ea typeface="ヒラギノ角ゴ ProN W3" charset="0"/>
                <a:cs typeface="ヒラギノ角ゴ ProN W3" charset="0"/>
              </a:rPr>
              <a:t>耶</a:t>
            </a:r>
            <a:r>
              <a:rPr lang="zh-CN" altLang="en-US" sz="3200" b="1">
                <a:solidFill>
                  <a:schemeClr val="bg1"/>
                </a:solidFill>
                <a:effectLst>
                  <a:outerShdw blurRad="38100" dist="38100" dir="2700000" algn="tl">
                    <a:srgbClr val="000000"/>
                  </a:outerShdw>
                </a:effectLst>
                <a:latin typeface="Lucida Sans Unicode" charset="0"/>
                <a:ea typeface="华文细黑" charset="0"/>
                <a:cs typeface="华文细黑" charset="0"/>
              </a:rPr>
              <a:t>稣</a:t>
            </a:r>
            <a:r>
              <a:rPr lang="zh-CN" altLang="en-US" sz="3200" b="1">
                <a:solidFill>
                  <a:schemeClr val="bg1"/>
                </a:solidFill>
                <a:effectLst>
                  <a:outerShdw blurRad="38100" dist="38100" dir="2700000" algn="tl">
                    <a:srgbClr val="000000"/>
                  </a:outerShdw>
                </a:effectLst>
                <a:latin typeface="Lucida Sans Unicode" charset="0"/>
                <a:ea typeface="ヒラギノ角ゴ ProN W3" charset="0"/>
                <a:cs typeface="ヒラギノ角ゴ ProN W3" charset="0"/>
              </a:rPr>
              <a:t>的两次受膏</a:t>
            </a:r>
            <a:endParaRPr lang="en-US" altLang="zh-CN" sz="3200" b="1">
              <a:solidFill>
                <a:schemeClr val="bg1"/>
              </a:solidFill>
              <a:effectLst>
                <a:outerShdw blurRad="38100" dist="38100" dir="2700000" algn="tl">
                  <a:srgbClr val="000000"/>
                </a:outerShdw>
              </a:effectLst>
              <a:latin typeface="Lucida Sans Unicode" charset="0"/>
              <a:cs typeface="+mj-cs"/>
            </a:endParaRPr>
          </a:p>
        </p:txBody>
      </p:sp>
      <p:pic>
        <p:nvPicPr>
          <p:cNvPr id="487432" name="Picture 8" descr="PAM219"/>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583613" y="0"/>
            <a:ext cx="560387"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7433" name="Picture 9" descr="PAM219"/>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560388"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60220812"/>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1253"/>
                                        </p:tgtEl>
                                        <p:attrNameLst>
                                          <p:attrName>style.visibility</p:attrName>
                                        </p:attrNameLst>
                                      </p:cBhvr>
                                      <p:to>
                                        <p:strVal val="visible"/>
                                      </p:to>
                                    </p:set>
                                    <p:animEffect transition="in" filter="fade">
                                      <p:cBhvr>
                                        <p:cTn id="7" dur="2000"/>
                                        <p:tgtEl>
                                          <p:spTgt spid="181253"/>
                                        </p:tgtEl>
                                      </p:cBhvr>
                                    </p:animEffect>
                                  </p:childTnLst>
                                </p:cTn>
                              </p:par>
                            </p:childTnLst>
                          </p:cTn>
                        </p:par>
                        <p:par>
                          <p:cTn id="8" fill="hold" nodeType="afterGroup">
                            <p:stCondLst>
                              <p:cond delay="2000"/>
                            </p:stCondLst>
                            <p:childTnLst>
                              <p:par>
                                <p:cTn id="9" presetID="7" presetClass="entr" presetSubtype="1" fill="hold" grpId="0" nodeType="afterEffect">
                                  <p:stCondLst>
                                    <p:cond delay="0"/>
                                  </p:stCondLst>
                                  <p:childTnLst>
                                    <p:set>
                                      <p:cBhvr>
                                        <p:cTn id="10" dur="1" fill="hold">
                                          <p:stCondLst>
                                            <p:cond delay="0"/>
                                          </p:stCondLst>
                                        </p:cTn>
                                        <p:tgtEl>
                                          <p:spTgt spid="181254"/>
                                        </p:tgtEl>
                                        <p:attrNameLst>
                                          <p:attrName>style.visibility</p:attrName>
                                        </p:attrNameLst>
                                      </p:cBhvr>
                                      <p:to>
                                        <p:strVal val="visible"/>
                                      </p:to>
                                    </p:set>
                                    <p:anim calcmode="lin" valueType="num">
                                      <p:cBhvr additive="base">
                                        <p:cTn id="11" dur="2000" fill="hold"/>
                                        <p:tgtEl>
                                          <p:spTgt spid="181254"/>
                                        </p:tgtEl>
                                        <p:attrNameLst>
                                          <p:attrName>ppt_x</p:attrName>
                                        </p:attrNameLst>
                                      </p:cBhvr>
                                      <p:tavLst>
                                        <p:tav tm="0">
                                          <p:val>
                                            <p:strVal val="#ppt_x"/>
                                          </p:val>
                                        </p:tav>
                                        <p:tav tm="100000">
                                          <p:val>
                                            <p:strVal val="#ppt_x"/>
                                          </p:val>
                                        </p:tav>
                                      </p:tavLst>
                                    </p:anim>
                                    <p:anim calcmode="lin" valueType="num">
                                      <p:cBhvr additive="base">
                                        <p:cTn id="12" dur="2000" fill="hold"/>
                                        <p:tgtEl>
                                          <p:spTgt spid="181254"/>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4000"/>
                            </p:stCondLst>
                            <p:childTnLst>
                              <p:par>
                                <p:cTn id="14" presetID="7" presetClass="entr" presetSubtype="4" fill="hold" grpId="0" nodeType="afterEffect">
                                  <p:stCondLst>
                                    <p:cond delay="0"/>
                                  </p:stCondLst>
                                  <p:childTnLst>
                                    <p:set>
                                      <p:cBhvr>
                                        <p:cTn id="15" dur="1" fill="hold">
                                          <p:stCondLst>
                                            <p:cond delay="0"/>
                                          </p:stCondLst>
                                        </p:cTn>
                                        <p:tgtEl>
                                          <p:spTgt spid="181252"/>
                                        </p:tgtEl>
                                        <p:attrNameLst>
                                          <p:attrName>style.visibility</p:attrName>
                                        </p:attrNameLst>
                                      </p:cBhvr>
                                      <p:to>
                                        <p:strVal val="visible"/>
                                      </p:to>
                                    </p:set>
                                    <p:anim calcmode="lin" valueType="num">
                                      <p:cBhvr additive="base">
                                        <p:cTn id="16" dur="2000" fill="hold"/>
                                        <p:tgtEl>
                                          <p:spTgt spid="181252"/>
                                        </p:tgtEl>
                                        <p:attrNameLst>
                                          <p:attrName>ppt_x</p:attrName>
                                        </p:attrNameLst>
                                      </p:cBhvr>
                                      <p:tavLst>
                                        <p:tav tm="0">
                                          <p:val>
                                            <p:strVal val="#ppt_x"/>
                                          </p:val>
                                        </p:tav>
                                        <p:tav tm="100000">
                                          <p:val>
                                            <p:strVal val="#ppt_x"/>
                                          </p:val>
                                        </p:tav>
                                      </p:tavLst>
                                    </p:anim>
                                    <p:anim calcmode="lin" valueType="num">
                                      <p:cBhvr additive="base">
                                        <p:cTn id="17" dur="2000" fill="hold"/>
                                        <p:tgtEl>
                                          <p:spTgt spid="181252"/>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6000"/>
                            </p:stCondLst>
                            <p:childTnLst>
                              <p:par>
                                <p:cTn id="19" presetID="7" presetClass="entr" presetSubtype="1" fill="hold" grpId="0" nodeType="afterEffect">
                                  <p:stCondLst>
                                    <p:cond delay="0"/>
                                  </p:stCondLst>
                                  <p:childTnLst>
                                    <p:set>
                                      <p:cBhvr>
                                        <p:cTn id="20" dur="1" fill="hold">
                                          <p:stCondLst>
                                            <p:cond delay="0"/>
                                          </p:stCondLst>
                                        </p:cTn>
                                        <p:tgtEl>
                                          <p:spTgt spid="181251"/>
                                        </p:tgtEl>
                                        <p:attrNameLst>
                                          <p:attrName>style.visibility</p:attrName>
                                        </p:attrNameLst>
                                      </p:cBhvr>
                                      <p:to>
                                        <p:strVal val="visible"/>
                                      </p:to>
                                    </p:set>
                                    <p:anim calcmode="lin" valueType="num">
                                      <p:cBhvr additive="base">
                                        <p:cTn id="21" dur="2000" fill="hold"/>
                                        <p:tgtEl>
                                          <p:spTgt spid="181251"/>
                                        </p:tgtEl>
                                        <p:attrNameLst>
                                          <p:attrName>ppt_x</p:attrName>
                                        </p:attrNameLst>
                                      </p:cBhvr>
                                      <p:tavLst>
                                        <p:tav tm="0">
                                          <p:val>
                                            <p:strVal val="#ppt_x"/>
                                          </p:val>
                                        </p:tav>
                                        <p:tav tm="100000">
                                          <p:val>
                                            <p:strVal val="#ppt_x"/>
                                          </p:val>
                                        </p:tav>
                                      </p:tavLst>
                                    </p:anim>
                                    <p:anim calcmode="lin" valueType="num">
                                      <p:cBhvr additive="base">
                                        <p:cTn id="22" dur="2000" fill="hold"/>
                                        <p:tgtEl>
                                          <p:spTgt spid="1812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animBg="1"/>
      <p:bldP spid="181252" grpId="0" animBg="1"/>
      <p:bldP spid="181253" grpId="0" animBg="1"/>
      <p:bldP spid="181254" grpId="0" animBg="1"/>
    </p:bldLst>
  </p:timing>
</p:sld>
</file>

<file path=ppt/slides/slide108.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 descr="Screen Shot 2015-01-09 at 9.22.08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53537" y="8162"/>
            <a:ext cx="9144000" cy="6849845"/>
          </a:xfrm>
          <a:prstGeom prst="rect">
            <a:avLst/>
          </a:prstGeom>
        </p:spPr>
      </p:pic>
      <p:sp>
        <p:nvSpPr>
          <p:cNvPr id="3" name="Title 2"/>
          <p:cNvSpPr>
            <a:spLocks noGrp="1"/>
          </p:cNvSpPr>
          <p:nvPr>
            <p:ph type="ctrTitle"/>
          </p:nvPr>
        </p:nvSpPr>
        <p:spPr>
          <a:xfrm>
            <a:off x="2987824" y="6021288"/>
            <a:ext cx="3240360" cy="792088"/>
          </a:xfrm>
          <a:solidFill>
            <a:srgbClr val="B7CF5A"/>
          </a:solidFill>
        </p:spPr>
        <p:txBody>
          <a:bodyPr/>
          <a:lstStyle/>
          <a:p>
            <a:r>
              <a:rPr lang="zh-CN" altLang="en-US" sz="2800" b="1" dirty="0">
                <a:solidFill>
                  <a:srgbClr val="008000"/>
                </a:solidFill>
                <a:latin typeface="Times"/>
                <a:cs typeface="Times"/>
              </a:rPr>
              <a:t>路加 </a:t>
            </a:r>
            <a:r>
              <a:rPr lang="en-US" sz="2800" b="1" dirty="0">
                <a:solidFill>
                  <a:srgbClr val="008000"/>
                </a:solidFill>
                <a:latin typeface="Times"/>
                <a:cs typeface="Times"/>
              </a:rPr>
              <a:t>19:29-40</a:t>
            </a:r>
          </a:p>
        </p:txBody>
      </p:sp>
      <p:sp>
        <p:nvSpPr>
          <p:cNvPr id="4" name="Title 2"/>
          <p:cNvSpPr txBox="1">
            <a:spLocks/>
          </p:cNvSpPr>
          <p:nvPr/>
        </p:nvSpPr>
        <p:spPr bwMode="auto">
          <a:xfrm>
            <a:off x="11556776" y="2204864"/>
            <a:ext cx="4824536" cy="2592288"/>
          </a:xfrm>
          <a:prstGeom prst="rect">
            <a:avLst/>
          </a:prstGeom>
          <a:noFill/>
          <a:ln>
            <a:noFill/>
          </a:ln>
          <a:extLs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2pPr>
            <a:lvl3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3pPr>
            <a:lvl4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4pPr>
            <a:lvl5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5pPr>
            <a:lvl6pPr marL="4572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6pPr>
            <a:lvl7pPr marL="9144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7pPr>
            <a:lvl8pPr marL="13716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8pPr>
            <a:lvl9pPr marL="18288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9pPr>
          </a:lstStyle>
          <a:p>
            <a:r>
              <a:rPr lang="en-US" sz="3200" b="1" dirty="0">
                <a:solidFill>
                  <a:srgbClr val="F1FF80"/>
                </a:solidFill>
                <a:latin typeface="Times"/>
                <a:cs typeface="Times"/>
              </a:rPr>
              <a:t>Blessed is He Who Comes in the Name of the </a:t>
            </a:r>
            <a:br>
              <a:rPr lang="en-US" sz="3200" b="1" dirty="0">
                <a:solidFill>
                  <a:srgbClr val="F1FF80"/>
                </a:solidFill>
                <a:latin typeface="Times"/>
                <a:cs typeface="Times"/>
              </a:rPr>
            </a:br>
            <a:r>
              <a:rPr lang="en-US" sz="8800" b="1" dirty="0">
                <a:solidFill>
                  <a:srgbClr val="F1FF80"/>
                </a:solidFill>
                <a:latin typeface="Times"/>
                <a:cs typeface="Times"/>
              </a:rPr>
              <a:t>LORD</a:t>
            </a:r>
            <a:endParaRPr lang="en-US" sz="3200" b="1" dirty="0">
              <a:solidFill>
                <a:srgbClr val="F1FF80"/>
              </a:solidFill>
              <a:latin typeface="Times"/>
              <a:cs typeface="Times"/>
            </a:endParaRPr>
          </a:p>
        </p:txBody>
      </p:sp>
    </p:spTree>
    <p:extLst>
      <p:ext uri="{BB962C8B-B14F-4D97-AF65-F5344CB8AC3E}">
        <p14:creationId xmlns:p14="http://schemas.microsoft.com/office/powerpoint/2010/main" val="87264172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 descr="Screen Shot 2015-01-09 at 9.30.2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1153"/>
            <a:ext cx="9144000" cy="6819254"/>
          </a:xfrm>
          <a:prstGeom prst="rect">
            <a:avLst/>
          </a:prstGeom>
        </p:spPr>
      </p:pic>
      <p:sp>
        <p:nvSpPr>
          <p:cNvPr id="3" name="Title 2"/>
          <p:cNvSpPr>
            <a:spLocks noGrp="1"/>
          </p:cNvSpPr>
          <p:nvPr>
            <p:ph type="ctrTitle"/>
          </p:nvPr>
        </p:nvSpPr>
        <p:spPr>
          <a:xfrm>
            <a:off x="3167844" y="6209928"/>
            <a:ext cx="2808312" cy="648072"/>
          </a:xfrm>
          <a:solidFill>
            <a:srgbClr val="B7CF5A"/>
          </a:solidFill>
          <a:ln>
            <a:noFill/>
          </a:ln>
        </p:spPr>
        <p:txBody>
          <a:bodyPr vert="horz" wrap="square" lIns="91408" tIns="45704" rIns="91408" bIns="45704" numCol="1" anchor="ctr" anchorCtr="0" compatLnSpc="1">
            <a:prstTxWarp prst="textNoShape">
              <a:avLst/>
            </a:prstTxWarp>
          </a:bodyPr>
          <a:lstStyle/>
          <a:p>
            <a:r>
              <a:rPr lang="zh-CN" altLang="en-US" sz="2800" b="1" dirty="0">
                <a:solidFill>
                  <a:srgbClr val="008000"/>
                </a:solidFill>
                <a:latin typeface="Times"/>
                <a:cs typeface="Times"/>
              </a:rPr>
              <a:t>路加 </a:t>
            </a:r>
            <a:r>
              <a:rPr lang="en-US" sz="2800" b="1" dirty="0">
                <a:solidFill>
                  <a:srgbClr val="008000"/>
                </a:solidFill>
                <a:latin typeface="Times"/>
                <a:cs typeface="Times"/>
              </a:rPr>
              <a:t>19:29- 36</a:t>
            </a:r>
          </a:p>
        </p:txBody>
      </p:sp>
      <p:sp>
        <p:nvSpPr>
          <p:cNvPr id="4" name="TextBox 3"/>
          <p:cNvSpPr txBox="1"/>
          <p:nvPr/>
        </p:nvSpPr>
        <p:spPr>
          <a:xfrm>
            <a:off x="323528" y="1018544"/>
            <a:ext cx="8887369" cy="4524315"/>
          </a:xfrm>
          <a:prstGeom prst="rect">
            <a:avLst/>
          </a:prstGeom>
          <a:noFill/>
        </p:spPr>
        <p:txBody>
          <a:bodyPr wrap="none" rtlCol="0">
            <a:spAutoFit/>
          </a:bodyPr>
          <a:lstStyle/>
          <a:p>
            <a:r>
              <a:rPr lang="zh-CN" altLang="en-US" sz="2400" dirty="0">
                <a:solidFill>
                  <a:schemeClr val="bg1"/>
                </a:solidFill>
              </a:rPr>
              <a:t>将到伯法其和伯大尼，就在橄榄山那里，他差派两个门徒， 说：</a:t>
            </a:r>
            <a:endParaRPr lang="en-US" altLang="zh-CN" sz="2400" dirty="0">
              <a:solidFill>
                <a:schemeClr val="bg1"/>
              </a:solidFill>
            </a:endParaRPr>
          </a:p>
          <a:p>
            <a:endParaRPr lang="en-US" altLang="zh-CN" sz="2400" dirty="0">
              <a:solidFill>
                <a:schemeClr val="bg1"/>
              </a:solidFill>
            </a:endParaRPr>
          </a:p>
          <a:p>
            <a:r>
              <a:rPr lang="zh-CN" altLang="en-US" sz="2400" dirty="0">
                <a:solidFill>
                  <a:schemeClr val="bg1"/>
                </a:solidFill>
              </a:rPr>
              <a:t>“你们往对面的村子里去，走进去的时候，就会看见一头从来没</a:t>
            </a:r>
            <a:endParaRPr lang="en-US" altLang="zh-CN" sz="2400" dirty="0">
              <a:solidFill>
                <a:schemeClr val="bg1"/>
              </a:solidFill>
            </a:endParaRPr>
          </a:p>
          <a:p>
            <a:r>
              <a:rPr lang="zh-CN" altLang="en-US" sz="2400" dirty="0">
                <a:solidFill>
                  <a:schemeClr val="bg1"/>
                </a:solidFill>
              </a:rPr>
              <a:t>有人骑过的小驴，拴在那里，把牠解开牵来。如果有人问为</a:t>
            </a:r>
            <a:endParaRPr lang="en-US" altLang="zh-CN" sz="2400" dirty="0">
              <a:solidFill>
                <a:schemeClr val="bg1"/>
              </a:solidFill>
            </a:endParaRPr>
          </a:p>
          <a:p>
            <a:r>
              <a:rPr lang="zh-CN" altLang="en-US" sz="2400" dirty="0">
                <a:solidFill>
                  <a:schemeClr val="bg1"/>
                </a:solidFill>
              </a:rPr>
              <a:t>甚么解开牠，你们要这样说：‘主需要牠。’” </a:t>
            </a:r>
            <a:endParaRPr lang="en-US" altLang="zh-CN" sz="2400" dirty="0">
              <a:solidFill>
                <a:schemeClr val="bg1"/>
              </a:solidFill>
            </a:endParaRPr>
          </a:p>
          <a:p>
            <a:endParaRPr lang="en-US" altLang="zh-CN" sz="2400" dirty="0">
              <a:solidFill>
                <a:schemeClr val="bg1"/>
              </a:solidFill>
            </a:endParaRPr>
          </a:p>
          <a:p>
            <a:r>
              <a:rPr lang="zh-CN" altLang="en-US" sz="2400" dirty="0">
                <a:solidFill>
                  <a:schemeClr val="bg1"/>
                </a:solidFill>
              </a:rPr>
              <a:t>被差的人去了，发现和主所说的一样。 他们解开小驴的时候，</a:t>
            </a:r>
            <a:endParaRPr lang="en-US" altLang="zh-CN" sz="2400" dirty="0">
              <a:solidFill>
                <a:schemeClr val="bg1"/>
              </a:solidFill>
            </a:endParaRPr>
          </a:p>
          <a:p>
            <a:r>
              <a:rPr lang="zh-CN" altLang="en-US" sz="2400" dirty="0">
                <a:solidFill>
                  <a:schemeClr val="bg1"/>
                </a:solidFill>
              </a:rPr>
              <a:t>主人问他们：“你们为甚么解开牠？”他们说：“主需要牠。”</a:t>
            </a:r>
            <a:endParaRPr lang="en-US" altLang="zh-CN" sz="2400" dirty="0">
              <a:solidFill>
                <a:schemeClr val="bg1"/>
              </a:solidFill>
            </a:endParaRPr>
          </a:p>
          <a:p>
            <a:r>
              <a:rPr lang="zh-CN" altLang="en-US" sz="2400" dirty="0">
                <a:solidFill>
                  <a:schemeClr val="bg1"/>
                </a:solidFill>
              </a:rPr>
              <a:t>他们把小驴牵到耶稣那里，把自己的衣</a:t>
            </a:r>
            <a:endParaRPr lang="en-US" altLang="zh-CN" sz="2400" dirty="0">
              <a:solidFill>
                <a:schemeClr val="bg1"/>
              </a:solidFill>
            </a:endParaRPr>
          </a:p>
          <a:p>
            <a:r>
              <a:rPr lang="zh-CN" altLang="en-US" sz="2400" dirty="0">
                <a:solidFill>
                  <a:schemeClr val="bg1"/>
                </a:solidFill>
              </a:rPr>
              <a:t>服搭在上面，扶着耶稣上去。 </a:t>
            </a:r>
            <a:endParaRPr lang="en-US" altLang="zh-CN" sz="2400" dirty="0">
              <a:solidFill>
                <a:schemeClr val="bg1"/>
              </a:solidFill>
            </a:endParaRPr>
          </a:p>
          <a:p>
            <a:endParaRPr lang="en-US" altLang="zh-CN" sz="2400" dirty="0">
              <a:solidFill>
                <a:schemeClr val="bg1"/>
              </a:solidFill>
            </a:endParaRPr>
          </a:p>
          <a:p>
            <a:r>
              <a:rPr lang="zh-CN" altLang="en-US" sz="2400" dirty="0">
                <a:solidFill>
                  <a:schemeClr val="bg1"/>
                </a:solidFill>
              </a:rPr>
              <a:t>耶稣前行的时候，众人把自己的衣服铺在路上。</a:t>
            </a:r>
            <a:endParaRPr lang="en-GB" sz="2400" dirty="0">
              <a:solidFill>
                <a:schemeClr val="bg1"/>
              </a:solidFill>
            </a:endParaRPr>
          </a:p>
        </p:txBody>
      </p:sp>
    </p:spTree>
    <p:extLst>
      <p:ext uri="{BB962C8B-B14F-4D97-AF65-F5344CB8AC3E}">
        <p14:creationId xmlns:p14="http://schemas.microsoft.com/office/powerpoint/2010/main" val="35184521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793" name="Picture 3" descr="07_Lost_Coin_1024.jpg                                          00D2328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3247961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2" descr="Screen Shot 2015-01-09 at 9.30.2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0372"/>
            <a:ext cx="9144000" cy="6819254"/>
          </a:xfrm>
          <a:prstGeom prst="rect">
            <a:avLst/>
          </a:prstGeom>
        </p:spPr>
      </p:pic>
      <p:sp>
        <p:nvSpPr>
          <p:cNvPr id="2" name="Title 1"/>
          <p:cNvSpPr>
            <a:spLocks noGrp="1"/>
          </p:cNvSpPr>
          <p:nvPr>
            <p:ph type="ctrTitle"/>
          </p:nvPr>
        </p:nvSpPr>
        <p:spPr>
          <a:xfrm>
            <a:off x="3059832" y="6326510"/>
            <a:ext cx="3094112" cy="531490"/>
          </a:xfrm>
          <a:solidFill>
            <a:srgbClr val="B7CF5A"/>
          </a:solidFill>
          <a:ln>
            <a:noFill/>
          </a:ln>
        </p:spPr>
        <p:txBody>
          <a:bodyPr vert="horz" wrap="square" lIns="91408" tIns="45704" rIns="91408" bIns="45704" numCol="1" anchor="ctr" anchorCtr="0" compatLnSpc="1">
            <a:prstTxWarp prst="textNoShape">
              <a:avLst/>
            </a:prstTxWarp>
          </a:bodyPr>
          <a:lstStyle/>
          <a:p>
            <a:r>
              <a:rPr lang="zh-CN" altLang="en-US" sz="2800" b="1" dirty="0">
                <a:solidFill>
                  <a:srgbClr val="008000"/>
                </a:solidFill>
                <a:latin typeface="Times"/>
                <a:cs typeface="Times"/>
              </a:rPr>
              <a:t>路加 </a:t>
            </a:r>
            <a:r>
              <a:rPr lang="en-US" sz="2800" b="1" dirty="0">
                <a:solidFill>
                  <a:srgbClr val="008000"/>
                </a:solidFill>
                <a:latin typeface="Times"/>
                <a:cs typeface="Times"/>
              </a:rPr>
              <a:t>19:37-40</a:t>
            </a:r>
          </a:p>
        </p:txBody>
      </p:sp>
      <p:sp>
        <p:nvSpPr>
          <p:cNvPr id="4" name="TextBox 3"/>
          <p:cNvSpPr txBox="1"/>
          <p:nvPr/>
        </p:nvSpPr>
        <p:spPr>
          <a:xfrm>
            <a:off x="755576" y="908720"/>
            <a:ext cx="10341293" cy="5262979"/>
          </a:xfrm>
          <a:prstGeom prst="rect">
            <a:avLst/>
          </a:prstGeom>
          <a:noFill/>
        </p:spPr>
        <p:txBody>
          <a:bodyPr wrap="none" rtlCol="0">
            <a:spAutoFit/>
          </a:bodyPr>
          <a:lstStyle/>
          <a:p>
            <a:r>
              <a:rPr lang="zh-CN" altLang="en-US" sz="2400" dirty="0">
                <a:solidFill>
                  <a:schemeClr val="bg1"/>
                </a:solidFill>
              </a:rPr>
              <a:t>他走近耶路撒冷，快要下橄榄山的时候，全体门徒因为所看见的一切神迹，</a:t>
            </a:r>
            <a:endParaRPr lang="en-US" altLang="zh-CN" sz="2400" dirty="0">
              <a:solidFill>
                <a:schemeClr val="bg1"/>
              </a:solidFill>
            </a:endParaRPr>
          </a:p>
          <a:p>
            <a:r>
              <a:rPr lang="zh-CN" altLang="en-US" sz="2400" dirty="0">
                <a:solidFill>
                  <a:schemeClr val="bg1"/>
                </a:solidFill>
              </a:rPr>
              <a:t>就欢乐起来，大声赞美　神，</a:t>
            </a:r>
            <a:r>
              <a:rPr lang="en-US" altLang="zh-CN" sz="2400" dirty="0">
                <a:solidFill>
                  <a:schemeClr val="bg1"/>
                </a:solidFill>
              </a:rPr>
              <a:t> </a:t>
            </a:r>
            <a:r>
              <a:rPr lang="zh-CN" altLang="en-US" sz="2400" dirty="0">
                <a:solidFill>
                  <a:schemeClr val="bg1"/>
                </a:solidFill>
              </a:rPr>
              <a:t>说：</a:t>
            </a:r>
          </a:p>
          <a:p>
            <a:endParaRPr lang="zh-CN" altLang="en-US" sz="2400" dirty="0">
              <a:solidFill>
                <a:schemeClr val="bg1"/>
              </a:solidFill>
            </a:endParaRPr>
          </a:p>
          <a:p>
            <a:pPr algn="ctr"/>
            <a:r>
              <a:rPr lang="zh-CN" altLang="en-US" sz="2400" dirty="0">
                <a:solidFill>
                  <a:schemeClr val="bg1"/>
                </a:solidFill>
              </a:rPr>
              <a:t>“奉主名来的王，</a:t>
            </a:r>
          </a:p>
          <a:p>
            <a:pPr algn="ctr"/>
            <a:endParaRPr lang="zh-CN" altLang="en-US" sz="2400" dirty="0">
              <a:solidFill>
                <a:schemeClr val="bg1"/>
              </a:solidFill>
            </a:endParaRPr>
          </a:p>
          <a:p>
            <a:pPr algn="ctr"/>
            <a:r>
              <a:rPr lang="zh-CN" altLang="en-US" sz="2400" dirty="0">
                <a:solidFill>
                  <a:schemeClr val="bg1"/>
                </a:solidFill>
              </a:rPr>
              <a:t>是应当称颂的！</a:t>
            </a:r>
          </a:p>
          <a:p>
            <a:pPr algn="ctr"/>
            <a:endParaRPr lang="zh-CN" altLang="en-US" sz="2400" dirty="0">
              <a:solidFill>
                <a:schemeClr val="bg1"/>
              </a:solidFill>
            </a:endParaRPr>
          </a:p>
          <a:p>
            <a:pPr algn="ctr"/>
            <a:r>
              <a:rPr lang="zh-CN" altLang="en-US" sz="2400" dirty="0">
                <a:solidFill>
                  <a:schemeClr val="bg1"/>
                </a:solidFill>
              </a:rPr>
              <a:t>在天上有和平，</a:t>
            </a:r>
          </a:p>
          <a:p>
            <a:pPr algn="ctr"/>
            <a:endParaRPr lang="zh-CN" altLang="en-US" sz="2400" dirty="0">
              <a:solidFill>
                <a:schemeClr val="bg1"/>
              </a:solidFill>
            </a:endParaRPr>
          </a:p>
          <a:p>
            <a:pPr algn="ctr"/>
            <a:r>
              <a:rPr lang="zh-CN" altLang="en-US" sz="2400" dirty="0">
                <a:solidFill>
                  <a:schemeClr val="bg1"/>
                </a:solidFill>
              </a:rPr>
              <a:t>在至高之处有荣耀！”</a:t>
            </a:r>
          </a:p>
          <a:p>
            <a:endParaRPr lang="zh-CN" altLang="en-US" sz="2400" dirty="0">
              <a:solidFill>
                <a:schemeClr val="bg1"/>
              </a:solidFill>
            </a:endParaRPr>
          </a:p>
          <a:p>
            <a:r>
              <a:rPr lang="zh-CN" altLang="en-US" sz="2400" dirty="0">
                <a:solidFill>
                  <a:schemeClr val="bg1"/>
                </a:solidFill>
              </a:rPr>
              <a:t>群众中有几个法利赛人对他说：“先生，责备你的门徒吧！” </a:t>
            </a:r>
            <a:endParaRPr lang="en-US" altLang="zh-CN" sz="2400" dirty="0">
              <a:solidFill>
                <a:schemeClr val="bg1"/>
              </a:solidFill>
            </a:endParaRPr>
          </a:p>
          <a:p>
            <a:endParaRPr lang="en-US" altLang="zh-CN" sz="2400" dirty="0">
              <a:solidFill>
                <a:schemeClr val="bg1"/>
              </a:solidFill>
            </a:endParaRPr>
          </a:p>
          <a:p>
            <a:r>
              <a:rPr lang="zh-CN" altLang="en-US" sz="2400" dirty="0">
                <a:solidFill>
                  <a:schemeClr val="bg1"/>
                </a:solidFill>
              </a:rPr>
              <a:t>耶稣说：“我告诉你们，他们若不出声，石头都要呼叫了。”</a:t>
            </a:r>
            <a:endParaRPr lang="en-GB" sz="2400" dirty="0">
              <a:solidFill>
                <a:schemeClr val="bg1"/>
              </a:solidFill>
            </a:endParaRPr>
          </a:p>
        </p:txBody>
      </p:sp>
    </p:spTree>
    <p:extLst>
      <p:ext uri="{BB962C8B-B14F-4D97-AF65-F5344CB8AC3E}">
        <p14:creationId xmlns:p14="http://schemas.microsoft.com/office/powerpoint/2010/main" val="297651898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9473" name="Picture 3" descr="Passion Week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9050" y="0"/>
            <a:ext cx="91074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899" name="Rectangle 3"/>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FF"/>
              </a:solidFill>
            </a:endParaRPr>
          </a:p>
        </p:txBody>
      </p:sp>
      <p:sp>
        <p:nvSpPr>
          <p:cNvPr id="80900" name="Text Box 4"/>
          <p:cNvSpPr txBox="1">
            <a:spLocks noChangeArrowheads="1"/>
          </p:cNvSpPr>
          <p:nvPr/>
        </p:nvSpPr>
        <p:spPr bwMode="auto">
          <a:xfrm>
            <a:off x="8655050" y="152400"/>
            <a:ext cx="4889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r>
              <a:rPr lang="en-US" altLang="zh-CN" sz="2400">
                <a:solidFill>
                  <a:srgbClr val="000000"/>
                </a:solidFill>
                <a:latin typeface="Times New Roman" charset="0"/>
                <a:ea typeface="SimSun" charset="0"/>
                <a:cs typeface="SimSun" charset="0"/>
              </a:rPr>
              <a:t>64</a:t>
            </a:r>
          </a:p>
        </p:txBody>
      </p:sp>
      <p:sp>
        <p:nvSpPr>
          <p:cNvPr id="80901" name="AutoShape 5"/>
          <p:cNvSpPr>
            <a:spLocks noChangeArrowheads="1"/>
          </p:cNvSpPr>
          <p:nvPr/>
        </p:nvSpPr>
        <p:spPr bwMode="auto">
          <a:xfrm rot="-6964770">
            <a:off x="6629400" y="5105400"/>
            <a:ext cx="685800" cy="838200"/>
          </a:xfrm>
          <a:custGeom>
            <a:avLst/>
            <a:gdLst>
              <a:gd name="T0" fmla="*/ 514350 w 21600"/>
              <a:gd name="T1" fmla="*/ 0 h 21600"/>
              <a:gd name="T2" fmla="*/ 0 w 21600"/>
              <a:gd name="T3" fmla="*/ 419100 h 21600"/>
              <a:gd name="T4" fmla="*/ 514350 w 21600"/>
              <a:gd name="T5" fmla="*/ 838200 h 21600"/>
              <a:gd name="T6" fmla="*/ 685800 w 21600"/>
              <a:gd name="T7" fmla="*/ 4191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eaLnBrk="0" fontAlgn="base" hangingPunct="0">
              <a:spcBef>
                <a:spcPct val="0"/>
              </a:spcBef>
              <a:spcAft>
                <a:spcPct val="0"/>
              </a:spcAft>
            </a:pPr>
            <a:endParaRPr lang="en-GB" sz="2400">
              <a:solidFill>
                <a:srgbClr val="FFFFFF"/>
              </a:solidFill>
            </a:endParaRPr>
          </a:p>
        </p:txBody>
      </p:sp>
      <p:sp>
        <p:nvSpPr>
          <p:cNvPr id="80902" name="AutoShape 6"/>
          <p:cNvSpPr>
            <a:spLocks noChangeArrowheads="1"/>
          </p:cNvSpPr>
          <p:nvPr/>
        </p:nvSpPr>
        <p:spPr bwMode="auto">
          <a:xfrm rot="-6964770">
            <a:off x="6324600" y="4267200"/>
            <a:ext cx="685800" cy="838200"/>
          </a:xfrm>
          <a:custGeom>
            <a:avLst/>
            <a:gdLst>
              <a:gd name="T0" fmla="*/ 514350 w 21600"/>
              <a:gd name="T1" fmla="*/ 0 h 21600"/>
              <a:gd name="T2" fmla="*/ 0 w 21600"/>
              <a:gd name="T3" fmla="*/ 419100 h 21600"/>
              <a:gd name="T4" fmla="*/ 514350 w 21600"/>
              <a:gd name="T5" fmla="*/ 838200 h 21600"/>
              <a:gd name="T6" fmla="*/ 685800 w 21600"/>
              <a:gd name="T7" fmla="*/ 4191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eaLnBrk="0" fontAlgn="base" hangingPunct="0">
              <a:spcBef>
                <a:spcPct val="0"/>
              </a:spcBef>
              <a:spcAft>
                <a:spcPct val="0"/>
              </a:spcAft>
            </a:pPr>
            <a:endParaRPr lang="en-GB" sz="2400">
              <a:solidFill>
                <a:srgbClr val="FFFFFF"/>
              </a:solidFill>
            </a:endParaRPr>
          </a:p>
        </p:txBody>
      </p:sp>
      <p:sp>
        <p:nvSpPr>
          <p:cNvPr id="80903" name="AutoShape 7"/>
          <p:cNvSpPr>
            <a:spLocks noChangeArrowheads="1"/>
          </p:cNvSpPr>
          <p:nvPr/>
        </p:nvSpPr>
        <p:spPr bwMode="auto">
          <a:xfrm rot="-8570306">
            <a:off x="4114800" y="2590800"/>
            <a:ext cx="685800" cy="838200"/>
          </a:xfrm>
          <a:custGeom>
            <a:avLst/>
            <a:gdLst>
              <a:gd name="T0" fmla="*/ 514350 w 21600"/>
              <a:gd name="T1" fmla="*/ 0 h 21600"/>
              <a:gd name="T2" fmla="*/ 0 w 21600"/>
              <a:gd name="T3" fmla="*/ 419100 h 21600"/>
              <a:gd name="T4" fmla="*/ 514350 w 21600"/>
              <a:gd name="T5" fmla="*/ 838200 h 21600"/>
              <a:gd name="T6" fmla="*/ 685800 w 21600"/>
              <a:gd name="T7" fmla="*/ 4191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eaLnBrk="0" fontAlgn="base" hangingPunct="0">
              <a:spcBef>
                <a:spcPct val="0"/>
              </a:spcBef>
              <a:spcAft>
                <a:spcPct val="0"/>
              </a:spcAft>
            </a:pPr>
            <a:endParaRPr lang="en-GB" sz="2400">
              <a:solidFill>
                <a:srgbClr val="FFFFFF"/>
              </a:solidFill>
            </a:endParaRPr>
          </a:p>
        </p:txBody>
      </p:sp>
      <p:pic>
        <p:nvPicPr>
          <p:cNvPr id="80904" name="Picture 8" descr="j02379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2895600"/>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905" name="AutoShape 9"/>
          <p:cNvSpPr>
            <a:spLocks noChangeArrowheads="1"/>
          </p:cNvSpPr>
          <p:nvPr/>
        </p:nvSpPr>
        <p:spPr bwMode="auto">
          <a:xfrm rot="1822741">
            <a:off x="4191000" y="2438400"/>
            <a:ext cx="685800" cy="838200"/>
          </a:xfrm>
          <a:custGeom>
            <a:avLst/>
            <a:gdLst>
              <a:gd name="T0" fmla="*/ 514350 w 21600"/>
              <a:gd name="T1" fmla="*/ 0 h 21600"/>
              <a:gd name="T2" fmla="*/ 0 w 21600"/>
              <a:gd name="T3" fmla="*/ 419100 h 21600"/>
              <a:gd name="T4" fmla="*/ 514350 w 21600"/>
              <a:gd name="T5" fmla="*/ 838200 h 21600"/>
              <a:gd name="T6" fmla="*/ 685800 w 21600"/>
              <a:gd name="T7" fmla="*/ 4191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eaLnBrk="0" fontAlgn="base" hangingPunct="0">
              <a:spcBef>
                <a:spcPct val="0"/>
              </a:spcBef>
              <a:spcAft>
                <a:spcPct val="0"/>
              </a:spcAft>
            </a:pPr>
            <a:endParaRPr lang="en-GB" sz="2400">
              <a:solidFill>
                <a:srgbClr val="FFFFFF"/>
              </a:solidFill>
            </a:endParaRPr>
          </a:p>
        </p:txBody>
      </p:sp>
      <p:pic>
        <p:nvPicPr>
          <p:cNvPr id="80906" name="Picture 10" descr="j0178460"/>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953000" y="2209800"/>
            <a:ext cx="31242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907" name="Picture 11" descr="j0202092"/>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5334000" y="152400"/>
            <a:ext cx="1855788"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0908" name="Group 12"/>
          <p:cNvGrpSpPr>
            <a:grpSpLocks/>
          </p:cNvGrpSpPr>
          <p:nvPr/>
        </p:nvGrpSpPr>
        <p:grpSpPr bwMode="auto">
          <a:xfrm>
            <a:off x="2057400" y="0"/>
            <a:ext cx="1835150" cy="4038600"/>
            <a:chOff x="2302" y="1440"/>
            <a:chExt cx="1156" cy="2544"/>
          </a:xfrm>
        </p:grpSpPr>
        <p:pic>
          <p:nvPicPr>
            <p:cNvPr id="489504" name="Picture 13" descr="j0182550"/>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2302" y="1440"/>
              <a:ext cx="1156" cy="1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9505" name="Picture 14" descr="j0285300"/>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304" y="2832"/>
              <a:ext cx="1152" cy="1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0911" name="AutoShape 15"/>
          <p:cNvSpPr>
            <a:spLocks noChangeArrowheads="1"/>
          </p:cNvSpPr>
          <p:nvPr/>
        </p:nvSpPr>
        <p:spPr bwMode="auto">
          <a:xfrm rot="-5400000">
            <a:off x="5943600" y="3276600"/>
            <a:ext cx="685800" cy="838200"/>
          </a:xfrm>
          <a:custGeom>
            <a:avLst/>
            <a:gdLst>
              <a:gd name="T0" fmla="*/ 514350 w 21600"/>
              <a:gd name="T1" fmla="*/ 0 h 21600"/>
              <a:gd name="T2" fmla="*/ 0 w 21600"/>
              <a:gd name="T3" fmla="*/ 419100 h 21600"/>
              <a:gd name="T4" fmla="*/ 514350 w 21600"/>
              <a:gd name="T5" fmla="*/ 838200 h 21600"/>
              <a:gd name="T6" fmla="*/ 685800 w 21600"/>
              <a:gd name="T7" fmla="*/ 4191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eaLnBrk="0" fontAlgn="base" hangingPunct="0">
              <a:spcBef>
                <a:spcPct val="0"/>
              </a:spcBef>
              <a:spcAft>
                <a:spcPct val="0"/>
              </a:spcAft>
            </a:pPr>
            <a:endParaRPr lang="en-GB" sz="2400">
              <a:solidFill>
                <a:srgbClr val="FFFFFF"/>
              </a:solidFill>
            </a:endParaRPr>
          </a:p>
        </p:txBody>
      </p:sp>
      <p:sp>
        <p:nvSpPr>
          <p:cNvPr id="80912" name="AutoShape 16"/>
          <p:cNvSpPr>
            <a:spLocks noChangeArrowheads="1"/>
          </p:cNvSpPr>
          <p:nvPr/>
        </p:nvSpPr>
        <p:spPr bwMode="auto">
          <a:xfrm rot="5400000" flipV="1">
            <a:off x="5943600" y="2895600"/>
            <a:ext cx="685800" cy="838200"/>
          </a:xfrm>
          <a:custGeom>
            <a:avLst/>
            <a:gdLst>
              <a:gd name="T0" fmla="*/ 514350 w 21600"/>
              <a:gd name="T1" fmla="*/ 0 h 21600"/>
              <a:gd name="T2" fmla="*/ 0 w 21600"/>
              <a:gd name="T3" fmla="*/ 419100 h 21600"/>
              <a:gd name="T4" fmla="*/ 514350 w 21600"/>
              <a:gd name="T5" fmla="*/ 838200 h 21600"/>
              <a:gd name="T6" fmla="*/ 685800 w 21600"/>
              <a:gd name="T7" fmla="*/ 4191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eaLnBrk="0" fontAlgn="base" hangingPunct="0">
              <a:spcBef>
                <a:spcPct val="0"/>
              </a:spcBef>
              <a:spcAft>
                <a:spcPct val="0"/>
              </a:spcAft>
            </a:pPr>
            <a:endParaRPr lang="en-GB" sz="2400">
              <a:solidFill>
                <a:srgbClr val="FFFFFF"/>
              </a:solidFill>
            </a:endParaRPr>
          </a:p>
        </p:txBody>
      </p:sp>
      <p:sp>
        <p:nvSpPr>
          <p:cNvPr id="80913" name="AutoShape 17"/>
          <p:cNvSpPr>
            <a:spLocks noChangeArrowheads="1"/>
          </p:cNvSpPr>
          <p:nvPr/>
        </p:nvSpPr>
        <p:spPr bwMode="auto">
          <a:xfrm rot="1101064">
            <a:off x="5334000" y="3505200"/>
            <a:ext cx="1905000" cy="685800"/>
          </a:xfrm>
          <a:prstGeom prst="leftRightArrow">
            <a:avLst>
              <a:gd name="adj1" fmla="val 50000"/>
              <a:gd name="adj2" fmla="val 55556"/>
            </a:avLst>
          </a:prstGeom>
          <a:solidFill>
            <a:srgbClr val="FFFF00"/>
          </a:solidFill>
          <a:ln w="12700" cap="sq">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FF"/>
              </a:solidFill>
            </a:endParaRPr>
          </a:p>
        </p:txBody>
      </p:sp>
      <p:grpSp>
        <p:nvGrpSpPr>
          <p:cNvPr id="80914" name="Group 18"/>
          <p:cNvGrpSpPr>
            <a:grpSpLocks/>
          </p:cNvGrpSpPr>
          <p:nvPr/>
        </p:nvGrpSpPr>
        <p:grpSpPr bwMode="auto">
          <a:xfrm>
            <a:off x="90488" y="3962400"/>
            <a:ext cx="4948237" cy="838200"/>
            <a:chOff x="48" y="2544"/>
            <a:chExt cx="3117" cy="528"/>
          </a:xfrm>
        </p:grpSpPr>
        <p:sp>
          <p:nvSpPr>
            <p:cNvPr id="80915" name="AutoShape 19"/>
            <p:cNvSpPr>
              <a:spLocks noChangeArrowheads="1"/>
            </p:cNvSpPr>
            <p:nvPr/>
          </p:nvSpPr>
          <p:spPr bwMode="auto">
            <a:xfrm>
              <a:off x="48" y="2544"/>
              <a:ext cx="432" cy="528"/>
            </a:xfrm>
            <a:custGeom>
              <a:avLst/>
              <a:gdLst>
                <a:gd name="T0" fmla="*/ 324 w 21600"/>
                <a:gd name="T1" fmla="*/ 0 h 21600"/>
                <a:gd name="T2" fmla="*/ 0 w 21600"/>
                <a:gd name="T3" fmla="*/ 264 h 21600"/>
                <a:gd name="T4" fmla="*/ 324 w 21600"/>
                <a:gd name="T5" fmla="*/ 528 h 21600"/>
                <a:gd name="T6" fmla="*/ 432 w 21600"/>
                <a:gd name="T7" fmla="*/ 264 h 21600"/>
                <a:gd name="T8" fmla="*/ 17694720 60000 65536"/>
                <a:gd name="T9" fmla="*/ 11796480 60000 65536"/>
                <a:gd name="T10" fmla="*/ 589824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eaLnBrk="0" fontAlgn="base" hangingPunct="0">
                <a:spcBef>
                  <a:spcPct val="0"/>
                </a:spcBef>
                <a:spcAft>
                  <a:spcPct val="0"/>
                </a:spcAft>
              </a:pPr>
              <a:endParaRPr lang="en-GB" sz="2400">
                <a:solidFill>
                  <a:srgbClr val="FFFFFF"/>
                </a:solidFill>
              </a:endParaRPr>
            </a:p>
          </p:txBody>
        </p:sp>
        <p:sp>
          <p:nvSpPr>
            <p:cNvPr id="80916" name="Text Box 20"/>
            <p:cNvSpPr txBox="1">
              <a:spLocks noChangeArrowheads="1"/>
            </p:cNvSpPr>
            <p:nvPr/>
          </p:nvSpPr>
          <p:spPr bwMode="auto">
            <a:xfrm>
              <a:off x="576" y="2693"/>
              <a:ext cx="2589"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fontAlgn="base" hangingPunct="0">
                <a:spcBef>
                  <a:spcPct val="0"/>
                </a:spcBef>
                <a:spcAft>
                  <a:spcPct val="0"/>
                </a:spcAft>
                <a:defRPr/>
              </a:pPr>
              <a:r>
                <a:rPr lang="zh-CN" altLang="en-US" b="1">
                  <a:solidFill>
                    <a:srgbClr val="FFFFFF"/>
                  </a:solidFill>
                  <a:ea typeface="SimSun" charset="0"/>
                  <a:cs typeface="SimSun" charset="0"/>
                </a:rPr>
                <a:t>以西结</a:t>
              </a:r>
              <a:r>
                <a:rPr lang="en-US" altLang="zh-CN" b="1">
                  <a:solidFill>
                    <a:srgbClr val="FFFFFF"/>
                  </a:solidFill>
                  <a:ea typeface="SimSun" charset="0"/>
                  <a:cs typeface="SimSun" charset="0"/>
                </a:rPr>
                <a:t> 8:4; 9:3; 10:4; 10:18-19; 11:23</a:t>
              </a:r>
            </a:p>
          </p:txBody>
        </p:sp>
      </p:grpSp>
      <p:grpSp>
        <p:nvGrpSpPr>
          <p:cNvPr id="80917" name="Group 21"/>
          <p:cNvGrpSpPr>
            <a:grpSpLocks/>
          </p:cNvGrpSpPr>
          <p:nvPr/>
        </p:nvGrpSpPr>
        <p:grpSpPr bwMode="auto">
          <a:xfrm>
            <a:off x="76200" y="4876800"/>
            <a:ext cx="4427538" cy="838200"/>
            <a:chOff x="48" y="3120"/>
            <a:chExt cx="2789" cy="528"/>
          </a:xfrm>
        </p:grpSpPr>
        <p:sp>
          <p:nvSpPr>
            <p:cNvPr id="80918" name="AutoShape 22"/>
            <p:cNvSpPr>
              <a:spLocks noChangeArrowheads="1"/>
            </p:cNvSpPr>
            <p:nvPr/>
          </p:nvSpPr>
          <p:spPr bwMode="auto">
            <a:xfrm>
              <a:off x="48" y="3120"/>
              <a:ext cx="432" cy="528"/>
            </a:xfrm>
            <a:custGeom>
              <a:avLst/>
              <a:gdLst>
                <a:gd name="T0" fmla="*/ 324 w 21600"/>
                <a:gd name="T1" fmla="*/ 0 h 21600"/>
                <a:gd name="T2" fmla="*/ 0 w 21600"/>
                <a:gd name="T3" fmla="*/ 264 h 21600"/>
                <a:gd name="T4" fmla="*/ 324 w 21600"/>
                <a:gd name="T5" fmla="*/ 528 h 21600"/>
                <a:gd name="T6" fmla="*/ 432 w 21600"/>
                <a:gd name="T7" fmla="*/ 264 h 21600"/>
                <a:gd name="T8" fmla="*/ 17694720 60000 65536"/>
                <a:gd name="T9" fmla="*/ 11796480 60000 65536"/>
                <a:gd name="T10" fmla="*/ 589824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eaLnBrk="0" fontAlgn="base" hangingPunct="0">
                <a:spcBef>
                  <a:spcPct val="0"/>
                </a:spcBef>
                <a:spcAft>
                  <a:spcPct val="0"/>
                </a:spcAft>
              </a:pPr>
              <a:endParaRPr lang="en-GB" sz="2400">
                <a:solidFill>
                  <a:srgbClr val="FFFFFF"/>
                </a:solidFill>
              </a:endParaRPr>
            </a:p>
          </p:txBody>
        </p:sp>
        <p:sp>
          <p:nvSpPr>
            <p:cNvPr id="80919" name="Text Box 23"/>
            <p:cNvSpPr txBox="1">
              <a:spLocks noChangeArrowheads="1"/>
            </p:cNvSpPr>
            <p:nvPr/>
          </p:nvSpPr>
          <p:spPr bwMode="auto">
            <a:xfrm>
              <a:off x="576" y="3268"/>
              <a:ext cx="2261"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fontAlgn="base" hangingPunct="0">
                <a:spcBef>
                  <a:spcPct val="0"/>
                </a:spcBef>
                <a:spcAft>
                  <a:spcPct val="0"/>
                </a:spcAft>
                <a:defRPr/>
              </a:pPr>
              <a:r>
                <a:rPr lang="zh-CN" altLang="en-US" b="1">
                  <a:solidFill>
                    <a:srgbClr val="FFFFFF"/>
                  </a:solidFill>
                  <a:ea typeface="SimSun" charset="0"/>
                  <a:cs typeface="SimSun" charset="0"/>
                </a:rPr>
                <a:t>路加</a:t>
              </a:r>
              <a:r>
                <a:rPr lang="en-US" altLang="zh-CN" b="1">
                  <a:solidFill>
                    <a:srgbClr val="FFFFFF"/>
                  </a:solidFill>
                  <a:ea typeface="SimSun" charset="0"/>
                  <a:cs typeface="SimSun" charset="0"/>
                </a:rPr>
                <a:t> 19:37; 24:50; </a:t>
              </a:r>
              <a:r>
                <a:rPr lang="zh-CN" altLang="en-US" b="1">
                  <a:solidFill>
                    <a:srgbClr val="FFFFFF"/>
                  </a:solidFill>
                  <a:ea typeface="SimSun" charset="0"/>
                  <a:cs typeface="SimSun" charset="0"/>
                </a:rPr>
                <a:t>使徒行传</a:t>
              </a:r>
              <a:r>
                <a:rPr lang="en-US" altLang="zh-CN" b="1">
                  <a:solidFill>
                    <a:srgbClr val="FFFFFF"/>
                  </a:solidFill>
                  <a:ea typeface="SimSun" charset="0"/>
                  <a:cs typeface="SimSun" charset="0"/>
                </a:rPr>
                <a:t> 1:10</a:t>
              </a:r>
            </a:p>
          </p:txBody>
        </p:sp>
      </p:grpSp>
      <p:grpSp>
        <p:nvGrpSpPr>
          <p:cNvPr id="80920" name="Group 24"/>
          <p:cNvGrpSpPr>
            <a:grpSpLocks/>
          </p:cNvGrpSpPr>
          <p:nvPr/>
        </p:nvGrpSpPr>
        <p:grpSpPr bwMode="auto">
          <a:xfrm>
            <a:off x="76200" y="5791200"/>
            <a:ext cx="4171950" cy="876300"/>
            <a:chOff x="48" y="3696"/>
            <a:chExt cx="2628" cy="552"/>
          </a:xfrm>
        </p:grpSpPr>
        <p:sp>
          <p:nvSpPr>
            <p:cNvPr id="80921" name="AutoShape 25"/>
            <p:cNvSpPr>
              <a:spLocks noChangeArrowheads="1"/>
            </p:cNvSpPr>
            <p:nvPr/>
          </p:nvSpPr>
          <p:spPr bwMode="auto">
            <a:xfrm>
              <a:off x="48" y="3696"/>
              <a:ext cx="432" cy="528"/>
            </a:xfrm>
            <a:custGeom>
              <a:avLst/>
              <a:gdLst>
                <a:gd name="T0" fmla="*/ 324 w 21600"/>
                <a:gd name="T1" fmla="*/ 0 h 21600"/>
                <a:gd name="T2" fmla="*/ 0 w 21600"/>
                <a:gd name="T3" fmla="*/ 264 h 21600"/>
                <a:gd name="T4" fmla="*/ 324 w 21600"/>
                <a:gd name="T5" fmla="*/ 528 h 21600"/>
                <a:gd name="T6" fmla="*/ 432 w 21600"/>
                <a:gd name="T7" fmla="*/ 264 h 21600"/>
                <a:gd name="T8" fmla="*/ 17694720 60000 65536"/>
                <a:gd name="T9" fmla="*/ 11796480 60000 65536"/>
                <a:gd name="T10" fmla="*/ 589824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eaLnBrk="0" fontAlgn="base" hangingPunct="0">
                <a:spcBef>
                  <a:spcPct val="0"/>
                </a:spcBef>
                <a:spcAft>
                  <a:spcPct val="0"/>
                </a:spcAft>
              </a:pPr>
              <a:endParaRPr lang="en-GB" sz="2400">
                <a:solidFill>
                  <a:srgbClr val="FFFFFF"/>
                </a:solidFill>
              </a:endParaRPr>
            </a:p>
          </p:txBody>
        </p:sp>
        <p:sp>
          <p:nvSpPr>
            <p:cNvPr id="80922" name="Text Box 26"/>
            <p:cNvSpPr txBox="1">
              <a:spLocks noChangeArrowheads="1"/>
            </p:cNvSpPr>
            <p:nvPr/>
          </p:nvSpPr>
          <p:spPr bwMode="auto">
            <a:xfrm>
              <a:off x="576" y="3844"/>
              <a:ext cx="2100" cy="4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fontAlgn="base" hangingPunct="0">
                <a:spcBef>
                  <a:spcPct val="0"/>
                </a:spcBef>
                <a:spcAft>
                  <a:spcPct val="0"/>
                </a:spcAft>
                <a:defRPr/>
              </a:pPr>
              <a:r>
                <a:rPr lang="zh-CN" altLang="en-US" b="1">
                  <a:solidFill>
                    <a:srgbClr val="FFFFFF"/>
                  </a:solidFill>
                  <a:ea typeface="SimSun" charset="0"/>
                  <a:cs typeface="SimSun" charset="0"/>
                </a:rPr>
                <a:t>使徒行传</a:t>
              </a:r>
              <a:r>
                <a:rPr lang="en-US" altLang="zh-CN">
                  <a:solidFill>
                    <a:srgbClr val="FFFFFF"/>
                  </a:solidFill>
                  <a:cs typeface="ＭＳ Ｐゴシック" charset="0"/>
                </a:rPr>
                <a:t> </a:t>
              </a:r>
              <a:r>
                <a:rPr lang="en-US" altLang="zh-CN" b="1">
                  <a:solidFill>
                    <a:srgbClr val="FFFFFF"/>
                  </a:solidFill>
                  <a:ea typeface="SimSun" charset="0"/>
                  <a:cs typeface="SimSun" charset="0"/>
                </a:rPr>
                <a:t>1:11; </a:t>
              </a:r>
              <a:r>
                <a:rPr lang="zh-CN" altLang="en-US" b="1">
                  <a:solidFill>
                    <a:srgbClr val="FFFFFF"/>
                  </a:solidFill>
                  <a:ea typeface="SimSun" charset="0"/>
                  <a:cs typeface="SimSun" charset="0"/>
                </a:rPr>
                <a:t>撒迦利亚</a:t>
              </a:r>
              <a:r>
                <a:rPr lang="en-US" altLang="zh-CN" b="1">
                  <a:solidFill>
                    <a:srgbClr val="FFFFFF"/>
                  </a:solidFill>
                  <a:ea typeface="SimSun" charset="0"/>
                  <a:cs typeface="SimSun" charset="0"/>
                </a:rPr>
                <a:t> 14:4; </a:t>
              </a:r>
            </a:p>
            <a:p>
              <a:pPr eaLnBrk="0" fontAlgn="base" hangingPunct="0">
                <a:spcBef>
                  <a:spcPct val="0"/>
                </a:spcBef>
                <a:spcAft>
                  <a:spcPct val="0"/>
                </a:spcAft>
                <a:defRPr/>
              </a:pPr>
              <a:r>
                <a:rPr lang="zh-CN" altLang="en-US" b="1">
                  <a:solidFill>
                    <a:srgbClr val="FFFFFF"/>
                  </a:solidFill>
                  <a:ea typeface="SimSun" charset="0"/>
                  <a:cs typeface="SimSun" charset="0"/>
                </a:rPr>
                <a:t>以西结</a:t>
              </a:r>
              <a:r>
                <a:rPr lang="en-US" altLang="zh-CN">
                  <a:solidFill>
                    <a:srgbClr val="FFFFFF"/>
                  </a:solidFill>
                  <a:cs typeface="ＭＳ Ｐゴシック" charset="0"/>
                </a:rPr>
                <a:t> </a:t>
              </a:r>
              <a:r>
                <a:rPr lang="en-US" altLang="zh-CN" b="1">
                  <a:solidFill>
                    <a:srgbClr val="FFFFFF"/>
                  </a:solidFill>
                  <a:ea typeface="SimSun" charset="0"/>
                  <a:cs typeface="SimSun" charset="0"/>
                </a:rPr>
                <a:t>43:1-5</a:t>
              </a:r>
            </a:p>
          </p:txBody>
        </p:sp>
      </p:grpSp>
      <p:sp>
        <p:nvSpPr>
          <p:cNvPr id="80923" name="AutoShape 27"/>
          <p:cNvSpPr>
            <a:spLocks noChangeArrowheads="1"/>
          </p:cNvSpPr>
          <p:nvPr/>
        </p:nvSpPr>
        <p:spPr bwMode="auto">
          <a:xfrm rot="-8655613">
            <a:off x="4191000" y="2514600"/>
            <a:ext cx="685800" cy="838200"/>
          </a:xfrm>
          <a:custGeom>
            <a:avLst/>
            <a:gdLst>
              <a:gd name="T0" fmla="*/ 514350 w 21600"/>
              <a:gd name="T1" fmla="*/ 0 h 21600"/>
              <a:gd name="T2" fmla="*/ 0 w 21600"/>
              <a:gd name="T3" fmla="*/ 419100 h 21600"/>
              <a:gd name="T4" fmla="*/ 514350 w 21600"/>
              <a:gd name="T5" fmla="*/ 838200 h 21600"/>
              <a:gd name="T6" fmla="*/ 685800 w 21600"/>
              <a:gd name="T7" fmla="*/ 4191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eaLnBrk="0" fontAlgn="base" hangingPunct="0">
              <a:spcBef>
                <a:spcPct val="0"/>
              </a:spcBef>
              <a:spcAft>
                <a:spcPct val="0"/>
              </a:spcAft>
            </a:pPr>
            <a:endParaRPr lang="en-GB" sz="2400">
              <a:solidFill>
                <a:srgbClr val="FFFFFF"/>
              </a:solidFill>
            </a:endParaRPr>
          </a:p>
        </p:txBody>
      </p:sp>
      <p:pic>
        <p:nvPicPr>
          <p:cNvPr id="80924" name="Picture 28" descr="j021278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0" y="914400"/>
            <a:ext cx="1933575" cy="163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925" name="Picture 29" descr="j019563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33600" y="152400"/>
            <a:ext cx="1355725" cy="182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926" name="AutoShape 30"/>
          <p:cNvSpPr>
            <a:spLocks noChangeArrowheads="1"/>
          </p:cNvSpPr>
          <p:nvPr/>
        </p:nvSpPr>
        <p:spPr bwMode="auto">
          <a:xfrm rot="1578731">
            <a:off x="4191000" y="2514600"/>
            <a:ext cx="685800" cy="838200"/>
          </a:xfrm>
          <a:custGeom>
            <a:avLst/>
            <a:gdLst>
              <a:gd name="T0" fmla="*/ 514350 w 21600"/>
              <a:gd name="T1" fmla="*/ 0 h 21600"/>
              <a:gd name="T2" fmla="*/ 0 w 21600"/>
              <a:gd name="T3" fmla="*/ 419100 h 21600"/>
              <a:gd name="T4" fmla="*/ 514350 w 21600"/>
              <a:gd name="T5" fmla="*/ 838200 h 21600"/>
              <a:gd name="T6" fmla="*/ 685800 w 21600"/>
              <a:gd name="T7" fmla="*/ 4191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eaLnBrk="0" fontAlgn="base" hangingPunct="0">
              <a:spcBef>
                <a:spcPct val="0"/>
              </a:spcBef>
              <a:spcAft>
                <a:spcPct val="0"/>
              </a:spcAft>
            </a:pPr>
            <a:endParaRPr lang="en-GB" sz="2400">
              <a:solidFill>
                <a:srgbClr val="FFFFFF"/>
              </a:solidFill>
            </a:endParaRPr>
          </a:p>
        </p:txBody>
      </p:sp>
      <p:sp>
        <p:nvSpPr>
          <p:cNvPr id="80927" name="Picture 31" descr="Ascension"/>
          <p:cNvSpPr>
            <a:spLocks noChangeAspect="1" noChangeArrowheads="1"/>
          </p:cNvSpPr>
          <p:nvPr/>
        </p:nvSpPr>
        <p:spPr bwMode="auto">
          <a:xfrm>
            <a:off x="5105400" y="0"/>
            <a:ext cx="3951288"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FF"/>
              </a:solidFill>
            </a:endParaRPr>
          </a:p>
        </p:txBody>
      </p:sp>
      <p:sp>
        <p:nvSpPr>
          <p:cNvPr id="80928" name="Rectangle 32"/>
          <p:cNvSpPr>
            <a:spLocks noGrp="1" noChangeArrowheads="1"/>
          </p:cNvSpPr>
          <p:nvPr>
            <p:ph type="title" idx="4294967295"/>
          </p:nvPr>
        </p:nvSpPr>
        <p:spPr>
          <a:xfrm>
            <a:off x="5638800" y="5715000"/>
            <a:ext cx="3352800" cy="914400"/>
          </a:xfrm>
        </p:spPr>
        <p:txBody>
          <a:bodyPr/>
          <a:lstStyle/>
          <a:p>
            <a:pPr eaLnBrk="1" hangingPunct="1">
              <a:defRPr/>
            </a:pPr>
            <a:r>
              <a:rPr lang="zh-CN" altLang="en-US" sz="3200" b="1">
                <a:solidFill>
                  <a:schemeClr val="bg1"/>
                </a:solidFill>
                <a:ea typeface="SimSun" charset="0"/>
                <a:cs typeface="SimSun" charset="0"/>
              </a:rPr>
              <a:t>橄榄山在</a:t>
            </a:r>
            <a:br>
              <a:rPr lang="zh-CN" altLang="en-US" sz="3200" b="1">
                <a:solidFill>
                  <a:schemeClr val="bg1"/>
                </a:solidFill>
                <a:ea typeface="SimSun" charset="0"/>
                <a:cs typeface="SimSun" charset="0"/>
              </a:rPr>
            </a:br>
            <a:r>
              <a:rPr lang="zh-CN" altLang="en-US" sz="3200" b="1">
                <a:solidFill>
                  <a:schemeClr val="bg1"/>
                </a:solidFill>
                <a:ea typeface="SimSun" charset="0"/>
                <a:cs typeface="SimSun" charset="0"/>
              </a:rPr>
              <a:t>路加福音</a:t>
            </a:r>
            <a:endParaRPr lang="en-US" altLang="zh-CN" sz="3200">
              <a:solidFill>
                <a:schemeClr val="bg1"/>
              </a:solidFill>
              <a:effectLst/>
              <a:ea typeface="SimSun" charset="0"/>
              <a:cs typeface="SimSun" charset="0"/>
            </a:endParaRPr>
          </a:p>
        </p:txBody>
      </p:sp>
      <p:sp>
        <p:nvSpPr>
          <p:cNvPr id="80929" name="Text Box 33"/>
          <p:cNvSpPr txBox="1">
            <a:spLocks noChangeArrowheads="1"/>
          </p:cNvSpPr>
          <p:nvPr/>
        </p:nvSpPr>
        <p:spPr bwMode="auto">
          <a:xfrm>
            <a:off x="288925" y="1066800"/>
            <a:ext cx="549275" cy="2362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50000"/>
              </a:spcBef>
              <a:spcAft>
                <a:spcPct val="0"/>
              </a:spcAft>
            </a:pPr>
            <a:endParaRPr lang="zh-CN" altLang="en-US">
              <a:solidFill>
                <a:srgbClr val="FFFFFF"/>
              </a:solidFill>
            </a:endParaRPr>
          </a:p>
        </p:txBody>
      </p:sp>
      <p:sp>
        <p:nvSpPr>
          <p:cNvPr id="80930" name="Text Box 34"/>
          <p:cNvSpPr txBox="1">
            <a:spLocks noChangeArrowheads="1"/>
          </p:cNvSpPr>
          <p:nvPr/>
        </p:nvSpPr>
        <p:spPr bwMode="auto">
          <a:xfrm>
            <a:off x="-212725" y="1219200"/>
            <a:ext cx="914400" cy="1600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a:spAutoFit/>
          </a:bodyPr>
          <a:lstStyle/>
          <a:p>
            <a:pPr eaLnBrk="0" fontAlgn="base" hangingPunct="0">
              <a:spcBef>
                <a:spcPct val="50000"/>
              </a:spcBef>
              <a:spcAft>
                <a:spcPct val="0"/>
              </a:spcAft>
              <a:defRPr/>
            </a:pPr>
            <a:r>
              <a:rPr lang="zh-CN" altLang="en-US" sz="2400" b="1">
                <a:solidFill>
                  <a:srgbClr val="000000"/>
                </a:solidFill>
                <a:ea typeface="SimSun" charset="0"/>
                <a:cs typeface="SimSun" charset="0"/>
              </a:rPr>
              <a:t>逾越节周期</a:t>
            </a:r>
          </a:p>
        </p:txBody>
      </p:sp>
    </p:spTree>
    <p:extLst>
      <p:ext uri="{BB962C8B-B14F-4D97-AF65-F5344CB8AC3E}">
        <p14:creationId xmlns:p14="http://schemas.microsoft.com/office/powerpoint/2010/main" val="40524302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80914"/>
                                        </p:tgtEl>
                                        <p:attrNameLst>
                                          <p:attrName>style.visibility</p:attrName>
                                        </p:attrNameLst>
                                      </p:cBhvr>
                                      <p:to>
                                        <p:strVal val="visible"/>
                                      </p:to>
                                    </p:set>
                                    <p:anim calcmode="lin" valueType="num">
                                      <p:cBhvr>
                                        <p:cTn id="7" dur="500" fill="hold"/>
                                        <p:tgtEl>
                                          <p:spTgt spid="80914"/>
                                        </p:tgtEl>
                                        <p:attrNameLst>
                                          <p:attrName>ppt_w</p:attrName>
                                        </p:attrNameLst>
                                      </p:cBhvr>
                                      <p:tavLst>
                                        <p:tav tm="0">
                                          <p:val>
                                            <p:fltVal val="0"/>
                                          </p:val>
                                        </p:tav>
                                        <p:tav tm="100000">
                                          <p:val>
                                            <p:strVal val="#ppt_w"/>
                                          </p:val>
                                        </p:tav>
                                      </p:tavLst>
                                    </p:anim>
                                    <p:anim calcmode="lin" valueType="num">
                                      <p:cBhvr>
                                        <p:cTn id="8" dur="500" fill="hold"/>
                                        <p:tgtEl>
                                          <p:spTgt spid="80914"/>
                                        </p:tgtEl>
                                        <p:attrNameLst>
                                          <p:attrName>ppt_h</p:attrName>
                                        </p:attrNameLst>
                                      </p:cBhvr>
                                      <p:tavLst>
                                        <p:tav tm="0">
                                          <p:val>
                                            <p:fltVal val="0"/>
                                          </p:val>
                                        </p:tav>
                                        <p:tav tm="100000">
                                          <p:val>
                                            <p:strVal val="#ppt_h"/>
                                          </p:val>
                                        </p:tav>
                                      </p:tavLst>
                                    </p:anim>
                                    <p:anim calcmode="lin" valueType="num">
                                      <p:cBhvr>
                                        <p:cTn id="9" dur="500" fill="hold"/>
                                        <p:tgtEl>
                                          <p:spTgt spid="80914"/>
                                        </p:tgtEl>
                                        <p:attrNameLst>
                                          <p:attrName>style.rotation</p:attrName>
                                        </p:attrNameLst>
                                      </p:cBhvr>
                                      <p:tavLst>
                                        <p:tav tm="0">
                                          <p:val>
                                            <p:fltVal val="360"/>
                                          </p:val>
                                        </p:tav>
                                        <p:tav tm="100000">
                                          <p:val>
                                            <p:fltVal val="0"/>
                                          </p:val>
                                        </p:tav>
                                      </p:tavLst>
                                    </p:anim>
                                    <p:animEffect transition="in" filter="fade">
                                      <p:cBhvr>
                                        <p:cTn id="10" dur="500"/>
                                        <p:tgtEl>
                                          <p:spTgt spid="80914"/>
                                        </p:tgtEl>
                                      </p:cBhvr>
                                    </p:animEffect>
                                  </p:childTnLst>
                                </p:cTn>
                              </p:par>
                              <p:par>
                                <p:cTn id="11" presetID="9" presetClass="entr" presetSubtype="0" fill="hold" nodeType="withEffect">
                                  <p:stCondLst>
                                    <p:cond delay="0"/>
                                  </p:stCondLst>
                                  <p:childTnLst>
                                    <p:set>
                                      <p:cBhvr>
                                        <p:cTn id="12" dur="1" fill="hold">
                                          <p:stCondLst>
                                            <p:cond delay="0"/>
                                          </p:stCondLst>
                                        </p:cTn>
                                        <p:tgtEl>
                                          <p:spTgt spid="80908"/>
                                        </p:tgtEl>
                                        <p:attrNameLst>
                                          <p:attrName>style.visibility</p:attrName>
                                        </p:attrNameLst>
                                      </p:cBhvr>
                                      <p:to>
                                        <p:strVal val="visible"/>
                                      </p:to>
                                    </p:set>
                                    <p:animEffect transition="in" filter="dissolve">
                                      <p:cBhvr>
                                        <p:cTn id="13" dur="500"/>
                                        <p:tgtEl>
                                          <p:spTgt spid="8090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xit" presetSubtype="8" fill="hold" nodeType="clickEffect">
                                  <p:stCondLst>
                                    <p:cond delay="0"/>
                                  </p:stCondLst>
                                  <p:childTnLst>
                                    <p:animEffect transition="out" filter="wipe(left)">
                                      <p:cBhvr>
                                        <p:cTn id="17" dur="500"/>
                                        <p:tgtEl>
                                          <p:spTgt spid="80908"/>
                                        </p:tgtEl>
                                      </p:cBhvr>
                                    </p:animEffect>
                                    <p:set>
                                      <p:cBhvr>
                                        <p:cTn id="18" dur="1" fill="hold">
                                          <p:stCondLst>
                                            <p:cond delay="499"/>
                                          </p:stCondLst>
                                        </p:cTn>
                                        <p:tgtEl>
                                          <p:spTgt spid="80908"/>
                                        </p:tgtEl>
                                        <p:attrNameLst>
                                          <p:attrName>style.visibility</p:attrName>
                                        </p:attrNameLst>
                                      </p:cBhvr>
                                      <p:to>
                                        <p:strVal val="hidden"/>
                                      </p:to>
                                    </p:set>
                                  </p:childTnLst>
                                </p:cTn>
                              </p:par>
                              <p:par>
                                <p:cTn id="19" presetID="22" presetClass="entr" presetSubtype="8" fill="hold" grpId="0" nodeType="withEffect">
                                  <p:stCondLst>
                                    <p:cond delay="0"/>
                                  </p:stCondLst>
                                  <p:childTnLst>
                                    <p:set>
                                      <p:cBhvr>
                                        <p:cTn id="20" dur="1" fill="hold">
                                          <p:stCondLst>
                                            <p:cond delay="0"/>
                                          </p:stCondLst>
                                        </p:cTn>
                                        <p:tgtEl>
                                          <p:spTgt spid="80905"/>
                                        </p:tgtEl>
                                        <p:attrNameLst>
                                          <p:attrName>style.visibility</p:attrName>
                                        </p:attrNameLst>
                                      </p:cBhvr>
                                      <p:to>
                                        <p:strVal val="visible"/>
                                      </p:to>
                                    </p:set>
                                    <p:animEffect transition="in" filter="wipe(left)">
                                      <p:cBhvr>
                                        <p:cTn id="21" dur="500"/>
                                        <p:tgtEl>
                                          <p:spTgt spid="8090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xit" presetSubtype="8" fill="hold" grpId="1" nodeType="clickEffect">
                                  <p:stCondLst>
                                    <p:cond delay="0"/>
                                  </p:stCondLst>
                                  <p:childTnLst>
                                    <p:animEffect transition="out" filter="wipe(left)">
                                      <p:cBhvr>
                                        <p:cTn id="25" dur="500"/>
                                        <p:tgtEl>
                                          <p:spTgt spid="80905"/>
                                        </p:tgtEl>
                                      </p:cBhvr>
                                    </p:animEffect>
                                    <p:set>
                                      <p:cBhvr>
                                        <p:cTn id="26" dur="1" fill="hold">
                                          <p:stCondLst>
                                            <p:cond delay="499"/>
                                          </p:stCondLst>
                                        </p:cTn>
                                        <p:tgtEl>
                                          <p:spTgt spid="80905"/>
                                        </p:tgtEl>
                                        <p:attrNameLst>
                                          <p:attrName>style.visibility</p:attrName>
                                        </p:attrNameLst>
                                      </p:cBhvr>
                                      <p:to>
                                        <p:strVal val="hidden"/>
                                      </p:to>
                                    </p:set>
                                  </p:childTnLst>
                                </p:cTn>
                              </p:par>
                              <p:par>
                                <p:cTn id="27" presetID="9" presetClass="entr" presetSubtype="0" fill="hold" nodeType="withEffect">
                                  <p:stCondLst>
                                    <p:cond delay="0"/>
                                  </p:stCondLst>
                                  <p:childTnLst>
                                    <p:set>
                                      <p:cBhvr>
                                        <p:cTn id="28" dur="1" fill="hold">
                                          <p:stCondLst>
                                            <p:cond delay="0"/>
                                          </p:stCondLst>
                                        </p:cTn>
                                        <p:tgtEl>
                                          <p:spTgt spid="80906"/>
                                        </p:tgtEl>
                                        <p:attrNameLst>
                                          <p:attrName>style.visibility</p:attrName>
                                        </p:attrNameLst>
                                      </p:cBhvr>
                                      <p:to>
                                        <p:strVal val="visible"/>
                                      </p:to>
                                    </p:set>
                                    <p:animEffect transition="in" filter="dissolve">
                                      <p:cBhvr>
                                        <p:cTn id="29" dur="500"/>
                                        <p:tgtEl>
                                          <p:spTgt spid="8090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xit" presetSubtype="0" fill="hold" nodeType="clickEffect">
                                  <p:stCondLst>
                                    <p:cond delay="0"/>
                                  </p:stCondLst>
                                  <p:childTnLst>
                                    <p:animEffect transition="out" filter="dissolve">
                                      <p:cBhvr>
                                        <p:cTn id="33" dur="500"/>
                                        <p:tgtEl>
                                          <p:spTgt spid="80906"/>
                                        </p:tgtEl>
                                      </p:cBhvr>
                                    </p:animEffect>
                                    <p:set>
                                      <p:cBhvr>
                                        <p:cTn id="34" dur="1" fill="hold">
                                          <p:stCondLst>
                                            <p:cond delay="499"/>
                                          </p:stCondLst>
                                        </p:cTn>
                                        <p:tgtEl>
                                          <p:spTgt spid="80906"/>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49" presetClass="entr" presetSubtype="0" decel="100000" fill="hold" nodeType="clickEffect">
                                  <p:stCondLst>
                                    <p:cond delay="0"/>
                                  </p:stCondLst>
                                  <p:childTnLst>
                                    <p:set>
                                      <p:cBhvr>
                                        <p:cTn id="38" dur="1" fill="hold">
                                          <p:stCondLst>
                                            <p:cond delay="0"/>
                                          </p:stCondLst>
                                        </p:cTn>
                                        <p:tgtEl>
                                          <p:spTgt spid="80917"/>
                                        </p:tgtEl>
                                        <p:attrNameLst>
                                          <p:attrName>style.visibility</p:attrName>
                                        </p:attrNameLst>
                                      </p:cBhvr>
                                      <p:to>
                                        <p:strVal val="visible"/>
                                      </p:to>
                                    </p:set>
                                    <p:anim calcmode="lin" valueType="num">
                                      <p:cBhvr>
                                        <p:cTn id="39" dur="500" fill="hold"/>
                                        <p:tgtEl>
                                          <p:spTgt spid="80917"/>
                                        </p:tgtEl>
                                        <p:attrNameLst>
                                          <p:attrName>ppt_w</p:attrName>
                                        </p:attrNameLst>
                                      </p:cBhvr>
                                      <p:tavLst>
                                        <p:tav tm="0">
                                          <p:val>
                                            <p:fltVal val="0"/>
                                          </p:val>
                                        </p:tav>
                                        <p:tav tm="100000">
                                          <p:val>
                                            <p:strVal val="#ppt_w"/>
                                          </p:val>
                                        </p:tav>
                                      </p:tavLst>
                                    </p:anim>
                                    <p:anim calcmode="lin" valueType="num">
                                      <p:cBhvr>
                                        <p:cTn id="40" dur="500" fill="hold"/>
                                        <p:tgtEl>
                                          <p:spTgt spid="80917"/>
                                        </p:tgtEl>
                                        <p:attrNameLst>
                                          <p:attrName>ppt_h</p:attrName>
                                        </p:attrNameLst>
                                      </p:cBhvr>
                                      <p:tavLst>
                                        <p:tav tm="0">
                                          <p:val>
                                            <p:fltVal val="0"/>
                                          </p:val>
                                        </p:tav>
                                        <p:tav tm="100000">
                                          <p:val>
                                            <p:strVal val="#ppt_h"/>
                                          </p:val>
                                        </p:tav>
                                      </p:tavLst>
                                    </p:anim>
                                    <p:anim calcmode="lin" valueType="num">
                                      <p:cBhvr>
                                        <p:cTn id="41" dur="500" fill="hold"/>
                                        <p:tgtEl>
                                          <p:spTgt spid="80917"/>
                                        </p:tgtEl>
                                        <p:attrNameLst>
                                          <p:attrName>style.rotation</p:attrName>
                                        </p:attrNameLst>
                                      </p:cBhvr>
                                      <p:tavLst>
                                        <p:tav tm="0">
                                          <p:val>
                                            <p:fltVal val="360"/>
                                          </p:val>
                                        </p:tav>
                                        <p:tav tm="100000">
                                          <p:val>
                                            <p:fltVal val="0"/>
                                          </p:val>
                                        </p:tav>
                                      </p:tavLst>
                                    </p:anim>
                                    <p:animEffect transition="in" filter="fade">
                                      <p:cBhvr>
                                        <p:cTn id="42" dur="500"/>
                                        <p:tgtEl>
                                          <p:spTgt spid="8091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80901"/>
                                        </p:tgtEl>
                                        <p:attrNameLst>
                                          <p:attrName>style.visibility</p:attrName>
                                        </p:attrNameLst>
                                      </p:cBhvr>
                                      <p:to>
                                        <p:strVal val="visible"/>
                                      </p:to>
                                    </p:set>
                                    <p:animEffect transition="in" filter="wipe(down)">
                                      <p:cBhvr>
                                        <p:cTn id="47" dur="500"/>
                                        <p:tgtEl>
                                          <p:spTgt spid="80901"/>
                                        </p:tgtEl>
                                      </p:cBhvr>
                                    </p:animEffect>
                                  </p:childTnLst>
                                </p:cTn>
                              </p:par>
                            </p:childTnLst>
                          </p:cTn>
                        </p:par>
                        <p:par>
                          <p:cTn id="48" fill="hold" nodeType="afterGroup">
                            <p:stCondLst>
                              <p:cond delay="500"/>
                            </p:stCondLst>
                            <p:childTnLst>
                              <p:par>
                                <p:cTn id="49" presetID="9" presetClass="exit" presetSubtype="0" fill="hold" grpId="1" nodeType="afterEffect">
                                  <p:stCondLst>
                                    <p:cond delay="0"/>
                                  </p:stCondLst>
                                  <p:childTnLst>
                                    <p:animEffect transition="out" filter="dissolve">
                                      <p:cBhvr>
                                        <p:cTn id="50" dur="500"/>
                                        <p:tgtEl>
                                          <p:spTgt spid="80901"/>
                                        </p:tgtEl>
                                      </p:cBhvr>
                                    </p:animEffect>
                                    <p:set>
                                      <p:cBhvr>
                                        <p:cTn id="51" dur="1" fill="hold">
                                          <p:stCondLst>
                                            <p:cond delay="499"/>
                                          </p:stCondLst>
                                        </p:cTn>
                                        <p:tgtEl>
                                          <p:spTgt spid="80901"/>
                                        </p:tgtEl>
                                        <p:attrNameLst>
                                          <p:attrName>style.visibility</p:attrName>
                                        </p:attrNameLst>
                                      </p:cBhvr>
                                      <p:to>
                                        <p:strVal val="hidden"/>
                                      </p:to>
                                    </p:set>
                                  </p:childTnLst>
                                </p:cTn>
                              </p:par>
                              <p:par>
                                <p:cTn id="52" presetID="22" presetClass="entr" presetSubtype="4" fill="hold" grpId="0" nodeType="withEffect">
                                  <p:stCondLst>
                                    <p:cond delay="0"/>
                                  </p:stCondLst>
                                  <p:childTnLst>
                                    <p:set>
                                      <p:cBhvr>
                                        <p:cTn id="53" dur="1" fill="hold">
                                          <p:stCondLst>
                                            <p:cond delay="0"/>
                                          </p:stCondLst>
                                        </p:cTn>
                                        <p:tgtEl>
                                          <p:spTgt spid="80902"/>
                                        </p:tgtEl>
                                        <p:attrNameLst>
                                          <p:attrName>style.visibility</p:attrName>
                                        </p:attrNameLst>
                                      </p:cBhvr>
                                      <p:to>
                                        <p:strVal val="visible"/>
                                      </p:to>
                                    </p:set>
                                    <p:animEffect transition="in" filter="wipe(down)">
                                      <p:cBhvr>
                                        <p:cTn id="54" dur="500"/>
                                        <p:tgtEl>
                                          <p:spTgt spid="80902"/>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9" presetClass="exit" presetSubtype="0" fill="hold" grpId="1" nodeType="clickEffect">
                                  <p:stCondLst>
                                    <p:cond delay="0"/>
                                  </p:stCondLst>
                                  <p:childTnLst>
                                    <p:animEffect transition="out" filter="dissolve">
                                      <p:cBhvr>
                                        <p:cTn id="58" dur="500"/>
                                        <p:tgtEl>
                                          <p:spTgt spid="80902"/>
                                        </p:tgtEl>
                                      </p:cBhvr>
                                    </p:animEffect>
                                    <p:set>
                                      <p:cBhvr>
                                        <p:cTn id="59" dur="1" fill="hold">
                                          <p:stCondLst>
                                            <p:cond delay="499"/>
                                          </p:stCondLst>
                                        </p:cTn>
                                        <p:tgtEl>
                                          <p:spTgt spid="80902"/>
                                        </p:tgtEl>
                                        <p:attrNameLst>
                                          <p:attrName>style.visibility</p:attrName>
                                        </p:attrNameLst>
                                      </p:cBhvr>
                                      <p:to>
                                        <p:strVal val="hidden"/>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49" presetClass="entr" presetSubtype="0" decel="100000" fill="hold" nodeType="clickEffect">
                                  <p:stCondLst>
                                    <p:cond delay="0"/>
                                  </p:stCondLst>
                                  <p:childTnLst>
                                    <p:set>
                                      <p:cBhvr>
                                        <p:cTn id="63" dur="1" fill="hold">
                                          <p:stCondLst>
                                            <p:cond delay="0"/>
                                          </p:stCondLst>
                                        </p:cTn>
                                        <p:tgtEl>
                                          <p:spTgt spid="80904"/>
                                        </p:tgtEl>
                                        <p:attrNameLst>
                                          <p:attrName>style.visibility</p:attrName>
                                        </p:attrNameLst>
                                      </p:cBhvr>
                                      <p:to>
                                        <p:strVal val="visible"/>
                                      </p:to>
                                    </p:set>
                                    <p:anim calcmode="lin" valueType="num">
                                      <p:cBhvr>
                                        <p:cTn id="64" dur="500" fill="hold"/>
                                        <p:tgtEl>
                                          <p:spTgt spid="80904"/>
                                        </p:tgtEl>
                                        <p:attrNameLst>
                                          <p:attrName>ppt_w</p:attrName>
                                        </p:attrNameLst>
                                      </p:cBhvr>
                                      <p:tavLst>
                                        <p:tav tm="0">
                                          <p:val>
                                            <p:fltVal val="0"/>
                                          </p:val>
                                        </p:tav>
                                        <p:tav tm="100000">
                                          <p:val>
                                            <p:strVal val="#ppt_w"/>
                                          </p:val>
                                        </p:tav>
                                      </p:tavLst>
                                    </p:anim>
                                    <p:anim calcmode="lin" valueType="num">
                                      <p:cBhvr>
                                        <p:cTn id="65" dur="500" fill="hold"/>
                                        <p:tgtEl>
                                          <p:spTgt spid="80904"/>
                                        </p:tgtEl>
                                        <p:attrNameLst>
                                          <p:attrName>ppt_h</p:attrName>
                                        </p:attrNameLst>
                                      </p:cBhvr>
                                      <p:tavLst>
                                        <p:tav tm="0">
                                          <p:val>
                                            <p:fltVal val="0"/>
                                          </p:val>
                                        </p:tav>
                                        <p:tav tm="100000">
                                          <p:val>
                                            <p:strVal val="#ppt_h"/>
                                          </p:val>
                                        </p:tav>
                                      </p:tavLst>
                                    </p:anim>
                                    <p:anim calcmode="lin" valueType="num">
                                      <p:cBhvr>
                                        <p:cTn id="66" dur="500" fill="hold"/>
                                        <p:tgtEl>
                                          <p:spTgt spid="80904"/>
                                        </p:tgtEl>
                                        <p:attrNameLst>
                                          <p:attrName>style.rotation</p:attrName>
                                        </p:attrNameLst>
                                      </p:cBhvr>
                                      <p:tavLst>
                                        <p:tav tm="0">
                                          <p:val>
                                            <p:fltVal val="360"/>
                                          </p:val>
                                        </p:tav>
                                        <p:tav tm="100000">
                                          <p:val>
                                            <p:fltVal val="0"/>
                                          </p:val>
                                        </p:tav>
                                      </p:tavLst>
                                    </p:anim>
                                    <p:animEffect transition="in" filter="fade">
                                      <p:cBhvr>
                                        <p:cTn id="67" dur="500"/>
                                        <p:tgtEl>
                                          <p:spTgt spid="80904"/>
                                        </p:tgtEl>
                                      </p:cBhvr>
                                    </p:animEffect>
                                  </p:childTnLst>
                                </p:cTn>
                              </p:par>
                              <p:par>
                                <p:cTn id="68" presetID="9" presetClass="entr" presetSubtype="0" fill="hold" nodeType="withEffect">
                                  <p:stCondLst>
                                    <p:cond delay="0"/>
                                  </p:stCondLst>
                                  <p:childTnLst>
                                    <p:set>
                                      <p:cBhvr>
                                        <p:cTn id="69" dur="1" fill="hold">
                                          <p:stCondLst>
                                            <p:cond delay="0"/>
                                          </p:stCondLst>
                                        </p:cTn>
                                        <p:tgtEl>
                                          <p:spTgt spid="80904"/>
                                        </p:tgtEl>
                                        <p:attrNameLst>
                                          <p:attrName>style.visibility</p:attrName>
                                        </p:attrNameLst>
                                      </p:cBhvr>
                                      <p:to>
                                        <p:strVal val="visible"/>
                                      </p:to>
                                    </p:set>
                                    <p:animEffect transition="in" filter="dissolve">
                                      <p:cBhvr>
                                        <p:cTn id="70" dur="500"/>
                                        <p:tgtEl>
                                          <p:spTgt spid="80904"/>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5" presetClass="exit" presetSubtype="10" fill="hold" nodeType="clickEffect">
                                  <p:stCondLst>
                                    <p:cond delay="0"/>
                                  </p:stCondLst>
                                  <p:childTnLst>
                                    <p:animEffect transition="out" filter="checkerboard(across)">
                                      <p:cBhvr>
                                        <p:cTn id="74" dur="500"/>
                                        <p:tgtEl>
                                          <p:spTgt spid="80904"/>
                                        </p:tgtEl>
                                      </p:cBhvr>
                                    </p:animEffect>
                                    <p:set>
                                      <p:cBhvr>
                                        <p:cTn id="75" dur="1" fill="hold">
                                          <p:stCondLst>
                                            <p:cond delay="499"/>
                                          </p:stCondLst>
                                        </p:cTn>
                                        <p:tgtEl>
                                          <p:spTgt spid="80904"/>
                                        </p:tgtEl>
                                        <p:attrNameLst>
                                          <p:attrName>style.visibility</p:attrName>
                                        </p:attrNameLst>
                                      </p:cBhvr>
                                      <p:to>
                                        <p:strVal val="hidden"/>
                                      </p:to>
                                    </p:set>
                                  </p:childTnLst>
                                </p:cTn>
                              </p:par>
                              <p:par>
                                <p:cTn id="76" presetID="22" presetClass="entr" presetSubtype="2" fill="hold" grpId="0" nodeType="withEffect">
                                  <p:stCondLst>
                                    <p:cond delay="0"/>
                                  </p:stCondLst>
                                  <p:childTnLst>
                                    <p:set>
                                      <p:cBhvr>
                                        <p:cTn id="77" dur="1" fill="hold">
                                          <p:stCondLst>
                                            <p:cond delay="0"/>
                                          </p:stCondLst>
                                        </p:cTn>
                                        <p:tgtEl>
                                          <p:spTgt spid="80903"/>
                                        </p:tgtEl>
                                        <p:attrNameLst>
                                          <p:attrName>style.visibility</p:attrName>
                                        </p:attrNameLst>
                                      </p:cBhvr>
                                      <p:to>
                                        <p:strVal val="visible"/>
                                      </p:to>
                                    </p:set>
                                    <p:animEffect transition="in" filter="wipe(right)">
                                      <p:cBhvr>
                                        <p:cTn id="78" dur="500"/>
                                        <p:tgtEl>
                                          <p:spTgt spid="80903"/>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22" presetClass="exit" presetSubtype="2" fill="hold" grpId="1" nodeType="clickEffect">
                                  <p:stCondLst>
                                    <p:cond delay="0"/>
                                  </p:stCondLst>
                                  <p:childTnLst>
                                    <p:animEffect transition="out" filter="wipe(right)">
                                      <p:cBhvr>
                                        <p:cTn id="82" dur="500"/>
                                        <p:tgtEl>
                                          <p:spTgt spid="80903"/>
                                        </p:tgtEl>
                                      </p:cBhvr>
                                    </p:animEffect>
                                    <p:set>
                                      <p:cBhvr>
                                        <p:cTn id="83" dur="1" fill="hold">
                                          <p:stCondLst>
                                            <p:cond delay="499"/>
                                          </p:stCondLst>
                                        </p:cTn>
                                        <p:tgtEl>
                                          <p:spTgt spid="80903"/>
                                        </p:tgtEl>
                                        <p:attrNameLst>
                                          <p:attrName>style.visibility</p:attrName>
                                        </p:attrNameLst>
                                      </p:cBhvr>
                                      <p:to>
                                        <p:strVal val="hidden"/>
                                      </p:to>
                                    </p:set>
                                  </p:childTnLst>
                                </p:cTn>
                              </p:par>
                            </p:childTnLst>
                          </p:cTn>
                        </p:par>
                      </p:childTnLst>
                    </p:cTn>
                  </p:par>
                  <p:par>
                    <p:cTn id="84" fill="hold" nodeType="clickPar">
                      <p:stCondLst>
                        <p:cond delay="indefinite"/>
                      </p:stCondLst>
                      <p:childTnLst>
                        <p:par>
                          <p:cTn id="85" fill="hold" nodeType="withGroup">
                            <p:stCondLst>
                              <p:cond delay="0"/>
                            </p:stCondLst>
                            <p:childTnLst>
                              <p:par>
                                <p:cTn id="86" presetID="9" presetClass="entr" presetSubtype="0" fill="hold" nodeType="clickEffect">
                                  <p:stCondLst>
                                    <p:cond delay="0"/>
                                  </p:stCondLst>
                                  <p:childTnLst>
                                    <p:set>
                                      <p:cBhvr>
                                        <p:cTn id="87" dur="1" fill="hold">
                                          <p:stCondLst>
                                            <p:cond delay="0"/>
                                          </p:stCondLst>
                                        </p:cTn>
                                        <p:tgtEl>
                                          <p:spTgt spid="80924"/>
                                        </p:tgtEl>
                                        <p:attrNameLst>
                                          <p:attrName>style.visibility</p:attrName>
                                        </p:attrNameLst>
                                      </p:cBhvr>
                                      <p:to>
                                        <p:strVal val="visible"/>
                                      </p:to>
                                    </p:set>
                                    <p:animEffect transition="in" filter="dissolve">
                                      <p:cBhvr>
                                        <p:cTn id="88" dur="500"/>
                                        <p:tgtEl>
                                          <p:spTgt spid="80924"/>
                                        </p:tgtEl>
                                      </p:cBhvr>
                                    </p:animEffect>
                                  </p:childTnLst>
                                </p:cTn>
                              </p:par>
                            </p:childTnLst>
                          </p:cTn>
                        </p:par>
                        <p:par>
                          <p:cTn id="89" fill="hold" nodeType="afterGroup">
                            <p:stCondLst>
                              <p:cond delay="500"/>
                            </p:stCondLst>
                            <p:childTnLst>
                              <p:par>
                                <p:cTn id="90" presetID="9" presetClass="entr" presetSubtype="0" fill="hold" nodeType="afterEffect">
                                  <p:stCondLst>
                                    <p:cond delay="0"/>
                                  </p:stCondLst>
                                  <p:childTnLst>
                                    <p:set>
                                      <p:cBhvr>
                                        <p:cTn id="91" dur="1" fill="hold">
                                          <p:stCondLst>
                                            <p:cond delay="0"/>
                                          </p:stCondLst>
                                        </p:cTn>
                                        <p:tgtEl>
                                          <p:spTgt spid="80925"/>
                                        </p:tgtEl>
                                        <p:attrNameLst>
                                          <p:attrName>style.visibility</p:attrName>
                                        </p:attrNameLst>
                                      </p:cBhvr>
                                      <p:to>
                                        <p:strVal val="visible"/>
                                      </p:to>
                                    </p:set>
                                    <p:animEffect transition="in" filter="dissolve">
                                      <p:cBhvr>
                                        <p:cTn id="92" dur="500"/>
                                        <p:tgtEl>
                                          <p:spTgt spid="80925"/>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50" presetClass="exit" presetSubtype="0" accel="100000" fill="hold" nodeType="clickEffect">
                                  <p:stCondLst>
                                    <p:cond delay="0"/>
                                  </p:stCondLst>
                                  <p:childTnLst>
                                    <p:anim calcmode="lin" valueType="num">
                                      <p:cBhvr>
                                        <p:cTn id="96" dur="1000"/>
                                        <p:tgtEl>
                                          <p:spTgt spid="80924"/>
                                        </p:tgtEl>
                                        <p:attrNameLst>
                                          <p:attrName>ppt_w</p:attrName>
                                        </p:attrNameLst>
                                      </p:cBhvr>
                                      <p:tavLst>
                                        <p:tav tm="0">
                                          <p:val>
                                            <p:strVal val="ppt_w"/>
                                          </p:val>
                                        </p:tav>
                                        <p:tav tm="100000">
                                          <p:val>
                                            <p:strVal val="ppt_w+.3"/>
                                          </p:val>
                                        </p:tav>
                                      </p:tavLst>
                                    </p:anim>
                                    <p:anim calcmode="lin" valueType="num">
                                      <p:cBhvr>
                                        <p:cTn id="97" dur="1000"/>
                                        <p:tgtEl>
                                          <p:spTgt spid="80924"/>
                                        </p:tgtEl>
                                        <p:attrNameLst>
                                          <p:attrName>ppt_h</p:attrName>
                                        </p:attrNameLst>
                                      </p:cBhvr>
                                      <p:tavLst>
                                        <p:tav tm="0">
                                          <p:val>
                                            <p:strVal val="ppt_h"/>
                                          </p:val>
                                        </p:tav>
                                        <p:tav tm="100000">
                                          <p:val>
                                            <p:strVal val="ppt_h"/>
                                          </p:val>
                                        </p:tav>
                                      </p:tavLst>
                                    </p:anim>
                                    <p:animEffect transition="out" filter="fade">
                                      <p:cBhvr>
                                        <p:cTn id="98" dur="1000"/>
                                        <p:tgtEl>
                                          <p:spTgt spid="80924"/>
                                        </p:tgtEl>
                                      </p:cBhvr>
                                    </p:animEffect>
                                    <p:set>
                                      <p:cBhvr>
                                        <p:cTn id="99" dur="1" fill="hold">
                                          <p:stCondLst>
                                            <p:cond delay="999"/>
                                          </p:stCondLst>
                                        </p:cTn>
                                        <p:tgtEl>
                                          <p:spTgt spid="80924"/>
                                        </p:tgtEl>
                                        <p:attrNameLst>
                                          <p:attrName>style.visibility</p:attrName>
                                        </p:attrNameLst>
                                      </p:cBhvr>
                                      <p:to>
                                        <p:strVal val="hidden"/>
                                      </p:to>
                                    </p:set>
                                  </p:childTnLst>
                                </p:cTn>
                              </p:par>
                              <p:par>
                                <p:cTn id="100" presetID="50" presetClass="exit" presetSubtype="0" accel="100000" fill="hold" nodeType="withEffect">
                                  <p:stCondLst>
                                    <p:cond delay="0"/>
                                  </p:stCondLst>
                                  <p:childTnLst>
                                    <p:anim calcmode="lin" valueType="num">
                                      <p:cBhvr>
                                        <p:cTn id="101" dur="1000"/>
                                        <p:tgtEl>
                                          <p:spTgt spid="80925"/>
                                        </p:tgtEl>
                                        <p:attrNameLst>
                                          <p:attrName>ppt_w</p:attrName>
                                        </p:attrNameLst>
                                      </p:cBhvr>
                                      <p:tavLst>
                                        <p:tav tm="0">
                                          <p:val>
                                            <p:strVal val="ppt_w"/>
                                          </p:val>
                                        </p:tav>
                                        <p:tav tm="100000">
                                          <p:val>
                                            <p:strVal val="ppt_w+.3"/>
                                          </p:val>
                                        </p:tav>
                                      </p:tavLst>
                                    </p:anim>
                                    <p:anim calcmode="lin" valueType="num">
                                      <p:cBhvr>
                                        <p:cTn id="102" dur="1000"/>
                                        <p:tgtEl>
                                          <p:spTgt spid="80925"/>
                                        </p:tgtEl>
                                        <p:attrNameLst>
                                          <p:attrName>ppt_h</p:attrName>
                                        </p:attrNameLst>
                                      </p:cBhvr>
                                      <p:tavLst>
                                        <p:tav tm="0">
                                          <p:val>
                                            <p:strVal val="ppt_h"/>
                                          </p:val>
                                        </p:tav>
                                        <p:tav tm="100000">
                                          <p:val>
                                            <p:strVal val="ppt_h"/>
                                          </p:val>
                                        </p:tav>
                                      </p:tavLst>
                                    </p:anim>
                                    <p:animEffect transition="out" filter="fade">
                                      <p:cBhvr>
                                        <p:cTn id="103" dur="1000"/>
                                        <p:tgtEl>
                                          <p:spTgt spid="80925"/>
                                        </p:tgtEl>
                                      </p:cBhvr>
                                    </p:animEffect>
                                    <p:set>
                                      <p:cBhvr>
                                        <p:cTn id="104" dur="1" fill="hold">
                                          <p:stCondLst>
                                            <p:cond delay="999"/>
                                          </p:stCondLst>
                                        </p:cTn>
                                        <p:tgtEl>
                                          <p:spTgt spid="80925"/>
                                        </p:tgtEl>
                                        <p:attrNameLst>
                                          <p:attrName>style.visibility</p:attrName>
                                        </p:attrNameLst>
                                      </p:cBhvr>
                                      <p:to>
                                        <p:strVal val="hidden"/>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2" presetClass="entr" presetSubtype="4" fill="hold" grpId="0" nodeType="clickEffect">
                                  <p:stCondLst>
                                    <p:cond delay="0"/>
                                  </p:stCondLst>
                                  <p:childTnLst>
                                    <p:set>
                                      <p:cBhvr>
                                        <p:cTn id="108" dur="1" fill="hold">
                                          <p:stCondLst>
                                            <p:cond delay="0"/>
                                          </p:stCondLst>
                                        </p:cTn>
                                        <p:tgtEl>
                                          <p:spTgt spid="80926"/>
                                        </p:tgtEl>
                                        <p:attrNameLst>
                                          <p:attrName>style.visibility</p:attrName>
                                        </p:attrNameLst>
                                      </p:cBhvr>
                                      <p:to>
                                        <p:strVal val="visible"/>
                                      </p:to>
                                    </p:set>
                                    <p:animEffect transition="in" filter="wipe(down)">
                                      <p:cBhvr>
                                        <p:cTn id="109" dur="500"/>
                                        <p:tgtEl>
                                          <p:spTgt spid="80926"/>
                                        </p:tgtEl>
                                      </p:cBhvr>
                                    </p:animEffec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9" presetClass="exit" presetSubtype="0" fill="hold" grpId="1" nodeType="clickEffect">
                                  <p:stCondLst>
                                    <p:cond delay="0"/>
                                  </p:stCondLst>
                                  <p:childTnLst>
                                    <p:animEffect transition="out" filter="dissolve">
                                      <p:cBhvr>
                                        <p:cTn id="113" dur="500"/>
                                        <p:tgtEl>
                                          <p:spTgt spid="80926"/>
                                        </p:tgtEl>
                                      </p:cBhvr>
                                    </p:animEffect>
                                    <p:set>
                                      <p:cBhvr>
                                        <p:cTn id="114" dur="1" fill="hold">
                                          <p:stCondLst>
                                            <p:cond delay="499"/>
                                          </p:stCondLst>
                                        </p:cTn>
                                        <p:tgtEl>
                                          <p:spTgt spid="80926"/>
                                        </p:tgtEl>
                                        <p:attrNameLst>
                                          <p:attrName>style.visibility</p:attrName>
                                        </p:attrNameLst>
                                      </p:cBhvr>
                                      <p:to>
                                        <p:strVal val="hidden"/>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2" presetClass="entr" presetSubtype="4" fill="hold" grpId="0" nodeType="clickEffect">
                                  <p:stCondLst>
                                    <p:cond delay="0"/>
                                  </p:stCondLst>
                                  <p:childTnLst>
                                    <p:set>
                                      <p:cBhvr>
                                        <p:cTn id="118" dur="1" fill="hold">
                                          <p:stCondLst>
                                            <p:cond delay="0"/>
                                          </p:stCondLst>
                                        </p:cTn>
                                        <p:tgtEl>
                                          <p:spTgt spid="80911"/>
                                        </p:tgtEl>
                                        <p:attrNameLst>
                                          <p:attrName>style.visibility</p:attrName>
                                        </p:attrNameLst>
                                      </p:cBhvr>
                                      <p:to>
                                        <p:strVal val="visible"/>
                                      </p:to>
                                    </p:set>
                                    <p:animEffect transition="in" filter="wipe(down)">
                                      <p:cBhvr>
                                        <p:cTn id="119" dur="500"/>
                                        <p:tgtEl>
                                          <p:spTgt spid="80911"/>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22" presetClass="exit" presetSubtype="4" fill="hold" grpId="1" nodeType="clickEffect">
                                  <p:stCondLst>
                                    <p:cond delay="0"/>
                                  </p:stCondLst>
                                  <p:childTnLst>
                                    <p:animEffect transition="out" filter="wipe(down)">
                                      <p:cBhvr>
                                        <p:cTn id="123" dur="500"/>
                                        <p:tgtEl>
                                          <p:spTgt spid="80911"/>
                                        </p:tgtEl>
                                      </p:cBhvr>
                                    </p:animEffect>
                                    <p:set>
                                      <p:cBhvr>
                                        <p:cTn id="124" dur="1" fill="hold">
                                          <p:stCondLst>
                                            <p:cond delay="499"/>
                                          </p:stCondLst>
                                        </p:cTn>
                                        <p:tgtEl>
                                          <p:spTgt spid="80911"/>
                                        </p:tgtEl>
                                        <p:attrNameLst>
                                          <p:attrName>style.visibility</p:attrName>
                                        </p:attrNameLst>
                                      </p:cBhvr>
                                      <p:to>
                                        <p:strVal val="hidden"/>
                                      </p:to>
                                    </p:set>
                                  </p:childTnLst>
                                </p:cTn>
                              </p:par>
                              <p:par>
                                <p:cTn id="125" presetID="9" presetClass="entr" presetSubtype="0" fill="hold" nodeType="withEffect">
                                  <p:stCondLst>
                                    <p:cond delay="0"/>
                                  </p:stCondLst>
                                  <p:childTnLst>
                                    <p:set>
                                      <p:cBhvr>
                                        <p:cTn id="126" dur="1" fill="hold">
                                          <p:stCondLst>
                                            <p:cond delay="0"/>
                                          </p:stCondLst>
                                        </p:cTn>
                                        <p:tgtEl>
                                          <p:spTgt spid="80907"/>
                                        </p:tgtEl>
                                        <p:attrNameLst>
                                          <p:attrName>style.visibility</p:attrName>
                                        </p:attrNameLst>
                                      </p:cBhvr>
                                      <p:to>
                                        <p:strVal val="visible"/>
                                      </p:to>
                                    </p:set>
                                    <p:animEffect transition="in" filter="dissolve">
                                      <p:cBhvr>
                                        <p:cTn id="127" dur="500"/>
                                        <p:tgtEl>
                                          <p:spTgt spid="80907"/>
                                        </p:tgtEl>
                                      </p:cBhvr>
                                    </p:animEffec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9" presetClass="entr" presetSubtype="0" fill="hold" grpId="0" nodeType="clickEffect" nodePh="1">
                                  <p:stCondLst>
                                    <p:cond delay="0"/>
                                  </p:stCondLst>
                                  <p:endCondLst>
                                    <p:cond evt="begin" delay="0">
                                      <p:tn val="130"/>
                                    </p:cond>
                                  </p:endCondLst>
                                  <p:childTnLst>
                                    <p:set>
                                      <p:cBhvr>
                                        <p:cTn id="131" dur="1" fill="hold">
                                          <p:stCondLst>
                                            <p:cond delay="0"/>
                                          </p:stCondLst>
                                        </p:cTn>
                                        <p:tgtEl>
                                          <p:spTgt spid="80927"/>
                                        </p:tgtEl>
                                        <p:attrNameLst>
                                          <p:attrName>style.visibility</p:attrName>
                                        </p:attrNameLst>
                                      </p:cBhvr>
                                      <p:to>
                                        <p:strVal val="visible"/>
                                      </p:to>
                                    </p:set>
                                    <p:animEffect transition="in" filter="dissolve">
                                      <p:cBhvr>
                                        <p:cTn id="132" dur="500"/>
                                        <p:tgtEl>
                                          <p:spTgt spid="80927"/>
                                        </p:tgtEl>
                                      </p:cBhvr>
                                    </p:animEffec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9" presetClass="exit" presetSubtype="0" fill="hold" grpId="1" nodeType="clickEffect" nodePh="1">
                                  <p:stCondLst>
                                    <p:cond delay="0"/>
                                  </p:stCondLst>
                                  <p:endCondLst>
                                    <p:cond evt="begin" delay="0">
                                      <p:tn val="135"/>
                                    </p:cond>
                                  </p:endCondLst>
                                  <p:childTnLst>
                                    <p:animEffect transition="out" filter="dissolve">
                                      <p:cBhvr>
                                        <p:cTn id="136" dur="500"/>
                                        <p:tgtEl>
                                          <p:spTgt spid="80927"/>
                                        </p:tgtEl>
                                      </p:cBhvr>
                                    </p:animEffect>
                                    <p:set>
                                      <p:cBhvr>
                                        <p:cTn id="137" dur="1" fill="hold">
                                          <p:stCondLst>
                                            <p:cond delay="499"/>
                                          </p:stCondLst>
                                        </p:cTn>
                                        <p:tgtEl>
                                          <p:spTgt spid="80927"/>
                                        </p:tgtEl>
                                        <p:attrNameLst>
                                          <p:attrName>style.visibility</p:attrName>
                                        </p:attrNameLst>
                                      </p:cBhvr>
                                      <p:to>
                                        <p:strVal val="hidden"/>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49" presetClass="entr" presetSubtype="0" decel="100000" fill="hold" nodeType="clickEffect">
                                  <p:stCondLst>
                                    <p:cond delay="0"/>
                                  </p:stCondLst>
                                  <p:childTnLst>
                                    <p:set>
                                      <p:cBhvr>
                                        <p:cTn id="141" dur="1" fill="hold">
                                          <p:stCondLst>
                                            <p:cond delay="0"/>
                                          </p:stCondLst>
                                        </p:cTn>
                                        <p:tgtEl>
                                          <p:spTgt spid="80920"/>
                                        </p:tgtEl>
                                        <p:attrNameLst>
                                          <p:attrName>style.visibility</p:attrName>
                                        </p:attrNameLst>
                                      </p:cBhvr>
                                      <p:to>
                                        <p:strVal val="visible"/>
                                      </p:to>
                                    </p:set>
                                    <p:anim calcmode="lin" valueType="num">
                                      <p:cBhvr>
                                        <p:cTn id="142" dur="500" fill="hold"/>
                                        <p:tgtEl>
                                          <p:spTgt spid="80920"/>
                                        </p:tgtEl>
                                        <p:attrNameLst>
                                          <p:attrName>ppt_w</p:attrName>
                                        </p:attrNameLst>
                                      </p:cBhvr>
                                      <p:tavLst>
                                        <p:tav tm="0">
                                          <p:val>
                                            <p:fltVal val="0"/>
                                          </p:val>
                                        </p:tav>
                                        <p:tav tm="100000">
                                          <p:val>
                                            <p:strVal val="#ppt_w"/>
                                          </p:val>
                                        </p:tav>
                                      </p:tavLst>
                                    </p:anim>
                                    <p:anim calcmode="lin" valueType="num">
                                      <p:cBhvr>
                                        <p:cTn id="143" dur="500" fill="hold"/>
                                        <p:tgtEl>
                                          <p:spTgt spid="80920"/>
                                        </p:tgtEl>
                                        <p:attrNameLst>
                                          <p:attrName>ppt_h</p:attrName>
                                        </p:attrNameLst>
                                      </p:cBhvr>
                                      <p:tavLst>
                                        <p:tav tm="0">
                                          <p:val>
                                            <p:fltVal val="0"/>
                                          </p:val>
                                        </p:tav>
                                        <p:tav tm="100000">
                                          <p:val>
                                            <p:strVal val="#ppt_h"/>
                                          </p:val>
                                        </p:tav>
                                      </p:tavLst>
                                    </p:anim>
                                    <p:anim calcmode="lin" valueType="num">
                                      <p:cBhvr>
                                        <p:cTn id="144" dur="500" fill="hold"/>
                                        <p:tgtEl>
                                          <p:spTgt spid="80920"/>
                                        </p:tgtEl>
                                        <p:attrNameLst>
                                          <p:attrName>style.rotation</p:attrName>
                                        </p:attrNameLst>
                                      </p:cBhvr>
                                      <p:tavLst>
                                        <p:tav tm="0">
                                          <p:val>
                                            <p:fltVal val="360"/>
                                          </p:val>
                                        </p:tav>
                                        <p:tav tm="100000">
                                          <p:val>
                                            <p:fltVal val="0"/>
                                          </p:val>
                                        </p:tav>
                                      </p:tavLst>
                                    </p:anim>
                                    <p:animEffect transition="in" filter="fade">
                                      <p:cBhvr>
                                        <p:cTn id="145" dur="500"/>
                                        <p:tgtEl>
                                          <p:spTgt spid="80920"/>
                                        </p:tgtEl>
                                      </p:cBhvr>
                                    </p:animEffect>
                                  </p:childTnLst>
                                </p:cTn>
                              </p:par>
                            </p:childTnLst>
                          </p:cTn>
                        </p:par>
                      </p:childTnLst>
                    </p:cTn>
                  </p:par>
                  <p:par>
                    <p:cTn id="146" fill="hold" nodeType="clickPar">
                      <p:stCondLst>
                        <p:cond delay="indefinite"/>
                      </p:stCondLst>
                      <p:childTnLst>
                        <p:par>
                          <p:cTn id="147" fill="hold" nodeType="withGroup">
                            <p:stCondLst>
                              <p:cond delay="0"/>
                            </p:stCondLst>
                            <p:childTnLst>
                              <p:par>
                                <p:cTn id="148" presetID="9" presetClass="exit" presetSubtype="0" fill="hold" nodeType="clickEffect">
                                  <p:stCondLst>
                                    <p:cond delay="0"/>
                                  </p:stCondLst>
                                  <p:childTnLst>
                                    <p:animEffect transition="out" filter="dissolve">
                                      <p:cBhvr>
                                        <p:cTn id="149" dur="500"/>
                                        <p:tgtEl>
                                          <p:spTgt spid="80907"/>
                                        </p:tgtEl>
                                      </p:cBhvr>
                                    </p:animEffect>
                                    <p:set>
                                      <p:cBhvr>
                                        <p:cTn id="150" dur="1" fill="hold">
                                          <p:stCondLst>
                                            <p:cond delay="499"/>
                                          </p:stCondLst>
                                        </p:cTn>
                                        <p:tgtEl>
                                          <p:spTgt spid="80907"/>
                                        </p:tgtEl>
                                        <p:attrNameLst>
                                          <p:attrName>style.visibility</p:attrName>
                                        </p:attrNameLst>
                                      </p:cBhvr>
                                      <p:to>
                                        <p:strVal val="hidden"/>
                                      </p:to>
                                    </p:set>
                                  </p:childTnLst>
                                </p:cTn>
                              </p:par>
                              <p:par>
                                <p:cTn id="151" presetID="22" presetClass="entr" presetSubtype="1" fill="hold" grpId="0" nodeType="withEffect">
                                  <p:stCondLst>
                                    <p:cond delay="0"/>
                                  </p:stCondLst>
                                  <p:childTnLst>
                                    <p:set>
                                      <p:cBhvr>
                                        <p:cTn id="152" dur="1" fill="hold">
                                          <p:stCondLst>
                                            <p:cond delay="0"/>
                                          </p:stCondLst>
                                        </p:cTn>
                                        <p:tgtEl>
                                          <p:spTgt spid="80912"/>
                                        </p:tgtEl>
                                        <p:attrNameLst>
                                          <p:attrName>style.visibility</p:attrName>
                                        </p:attrNameLst>
                                      </p:cBhvr>
                                      <p:to>
                                        <p:strVal val="visible"/>
                                      </p:to>
                                    </p:set>
                                    <p:animEffect transition="in" filter="wipe(up)">
                                      <p:cBhvr>
                                        <p:cTn id="153" dur="500"/>
                                        <p:tgtEl>
                                          <p:spTgt spid="80912"/>
                                        </p:tgtEl>
                                      </p:cBhvr>
                                    </p:animEffect>
                                  </p:childTnLst>
                                </p:cTn>
                              </p:par>
                            </p:childTnLst>
                          </p:cTn>
                        </p:par>
                      </p:childTnLst>
                    </p:cTn>
                  </p:par>
                  <p:par>
                    <p:cTn id="154" fill="hold" nodeType="clickPar">
                      <p:stCondLst>
                        <p:cond delay="indefinite"/>
                      </p:stCondLst>
                      <p:childTnLst>
                        <p:par>
                          <p:cTn id="155" fill="hold" nodeType="withGroup">
                            <p:stCondLst>
                              <p:cond delay="0"/>
                            </p:stCondLst>
                            <p:childTnLst>
                              <p:par>
                                <p:cTn id="156" presetID="20" presetClass="exit" presetSubtype="0" fill="hold" grpId="1" nodeType="clickEffect">
                                  <p:stCondLst>
                                    <p:cond delay="0"/>
                                  </p:stCondLst>
                                  <p:childTnLst>
                                    <p:animEffect transition="out" filter="wedge">
                                      <p:cBhvr>
                                        <p:cTn id="157" dur="2000"/>
                                        <p:tgtEl>
                                          <p:spTgt spid="80912"/>
                                        </p:tgtEl>
                                      </p:cBhvr>
                                    </p:animEffect>
                                    <p:set>
                                      <p:cBhvr>
                                        <p:cTn id="158" dur="1" fill="hold">
                                          <p:stCondLst>
                                            <p:cond delay="1999"/>
                                          </p:stCondLst>
                                        </p:cTn>
                                        <p:tgtEl>
                                          <p:spTgt spid="80912"/>
                                        </p:tgtEl>
                                        <p:attrNameLst>
                                          <p:attrName>style.visibility</p:attrName>
                                        </p:attrNameLst>
                                      </p:cBhvr>
                                      <p:to>
                                        <p:strVal val="hidden"/>
                                      </p:to>
                                    </p:se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20" presetClass="entr" presetSubtype="0" fill="hold" grpId="0" nodeType="clickEffect">
                                  <p:stCondLst>
                                    <p:cond delay="0"/>
                                  </p:stCondLst>
                                  <p:childTnLst>
                                    <p:set>
                                      <p:cBhvr>
                                        <p:cTn id="162" dur="1" fill="hold">
                                          <p:stCondLst>
                                            <p:cond delay="0"/>
                                          </p:stCondLst>
                                        </p:cTn>
                                        <p:tgtEl>
                                          <p:spTgt spid="80913"/>
                                        </p:tgtEl>
                                        <p:attrNameLst>
                                          <p:attrName>style.visibility</p:attrName>
                                        </p:attrNameLst>
                                      </p:cBhvr>
                                      <p:to>
                                        <p:strVal val="visible"/>
                                      </p:to>
                                    </p:set>
                                    <p:animEffect transition="in" filter="wedge">
                                      <p:cBhvr>
                                        <p:cTn id="163" dur="2000"/>
                                        <p:tgtEl>
                                          <p:spTgt spid="80913"/>
                                        </p:tgtEl>
                                      </p:cBhvr>
                                    </p:animEffect>
                                  </p:childTnLst>
                                </p:cTn>
                              </p:par>
                            </p:childTnLst>
                          </p:cTn>
                        </p:par>
                      </p:childTnLst>
                    </p:cTn>
                  </p:par>
                  <p:par>
                    <p:cTn id="164" fill="hold" nodeType="clickPar">
                      <p:stCondLst>
                        <p:cond delay="indefinite"/>
                      </p:stCondLst>
                      <p:childTnLst>
                        <p:par>
                          <p:cTn id="165" fill="hold" nodeType="withGroup">
                            <p:stCondLst>
                              <p:cond delay="0"/>
                            </p:stCondLst>
                            <p:childTnLst>
                              <p:par>
                                <p:cTn id="166" presetID="50" presetClass="exit" presetSubtype="0" accel="100000" fill="hold" grpId="1" nodeType="clickEffect">
                                  <p:stCondLst>
                                    <p:cond delay="0"/>
                                  </p:stCondLst>
                                  <p:childTnLst>
                                    <p:anim calcmode="lin" valueType="num">
                                      <p:cBhvr>
                                        <p:cTn id="167" dur="1000"/>
                                        <p:tgtEl>
                                          <p:spTgt spid="80913"/>
                                        </p:tgtEl>
                                        <p:attrNameLst>
                                          <p:attrName>ppt_w</p:attrName>
                                        </p:attrNameLst>
                                      </p:cBhvr>
                                      <p:tavLst>
                                        <p:tav tm="0">
                                          <p:val>
                                            <p:strVal val="ppt_w"/>
                                          </p:val>
                                        </p:tav>
                                        <p:tav tm="100000">
                                          <p:val>
                                            <p:strVal val="ppt_w+.3"/>
                                          </p:val>
                                        </p:tav>
                                      </p:tavLst>
                                    </p:anim>
                                    <p:anim calcmode="lin" valueType="num">
                                      <p:cBhvr>
                                        <p:cTn id="168" dur="1000"/>
                                        <p:tgtEl>
                                          <p:spTgt spid="80913"/>
                                        </p:tgtEl>
                                        <p:attrNameLst>
                                          <p:attrName>ppt_h</p:attrName>
                                        </p:attrNameLst>
                                      </p:cBhvr>
                                      <p:tavLst>
                                        <p:tav tm="0">
                                          <p:val>
                                            <p:strVal val="ppt_h"/>
                                          </p:val>
                                        </p:tav>
                                        <p:tav tm="100000">
                                          <p:val>
                                            <p:strVal val="ppt_h"/>
                                          </p:val>
                                        </p:tav>
                                      </p:tavLst>
                                    </p:anim>
                                    <p:animEffect transition="out" filter="fade">
                                      <p:cBhvr>
                                        <p:cTn id="169" dur="1000"/>
                                        <p:tgtEl>
                                          <p:spTgt spid="80913"/>
                                        </p:tgtEl>
                                      </p:cBhvr>
                                    </p:animEffect>
                                    <p:set>
                                      <p:cBhvr>
                                        <p:cTn id="170" dur="1" fill="hold">
                                          <p:stCondLst>
                                            <p:cond delay="999"/>
                                          </p:stCondLst>
                                        </p:cTn>
                                        <p:tgtEl>
                                          <p:spTgt spid="80913"/>
                                        </p:tgtEl>
                                        <p:attrNameLst>
                                          <p:attrName>style.visibility</p:attrName>
                                        </p:attrNameLst>
                                      </p:cBhvr>
                                      <p:to>
                                        <p:strVal val="hidden"/>
                                      </p:to>
                                    </p:set>
                                  </p:childTnLst>
                                </p:cTn>
                              </p:par>
                            </p:childTnLst>
                          </p:cTn>
                        </p:par>
                      </p:childTnLst>
                    </p:cTn>
                  </p:par>
                  <p:par>
                    <p:cTn id="171" fill="hold" nodeType="clickPar">
                      <p:stCondLst>
                        <p:cond delay="indefinite"/>
                      </p:stCondLst>
                      <p:childTnLst>
                        <p:par>
                          <p:cTn id="172" fill="hold" nodeType="withGroup">
                            <p:stCondLst>
                              <p:cond delay="0"/>
                            </p:stCondLst>
                            <p:childTnLst>
                              <p:par>
                                <p:cTn id="173" presetID="22" presetClass="entr" presetSubtype="4" fill="hold" grpId="0" nodeType="clickEffect">
                                  <p:stCondLst>
                                    <p:cond delay="0"/>
                                  </p:stCondLst>
                                  <p:childTnLst>
                                    <p:set>
                                      <p:cBhvr>
                                        <p:cTn id="174" dur="1" fill="hold">
                                          <p:stCondLst>
                                            <p:cond delay="0"/>
                                          </p:stCondLst>
                                        </p:cTn>
                                        <p:tgtEl>
                                          <p:spTgt spid="80923"/>
                                        </p:tgtEl>
                                        <p:attrNameLst>
                                          <p:attrName>style.visibility</p:attrName>
                                        </p:attrNameLst>
                                      </p:cBhvr>
                                      <p:to>
                                        <p:strVal val="visible"/>
                                      </p:to>
                                    </p:set>
                                    <p:animEffect transition="in" filter="wipe(down)">
                                      <p:cBhvr>
                                        <p:cTn id="175" dur="500"/>
                                        <p:tgtEl>
                                          <p:spTgt spid="80923"/>
                                        </p:tgtEl>
                                      </p:cBhvr>
                                    </p:animEffect>
                                  </p:childTnLst>
                                </p:cTn>
                              </p:par>
                            </p:childTnLst>
                          </p:cTn>
                        </p:par>
                      </p:childTnLst>
                    </p:cTn>
                  </p:par>
                  <p:par>
                    <p:cTn id="176" fill="hold" nodeType="clickPar">
                      <p:stCondLst>
                        <p:cond delay="indefinite"/>
                      </p:stCondLst>
                      <p:childTnLst>
                        <p:par>
                          <p:cTn id="177" fill="hold" nodeType="withGroup">
                            <p:stCondLst>
                              <p:cond delay="0"/>
                            </p:stCondLst>
                            <p:childTnLst>
                              <p:par>
                                <p:cTn id="178" presetID="50" presetClass="exit" presetSubtype="0" accel="100000" fill="hold" grpId="1" nodeType="clickEffect">
                                  <p:stCondLst>
                                    <p:cond delay="0"/>
                                  </p:stCondLst>
                                  <p:childTnLst>
                                    <p:anim calcmode="lin" valueType="num">
                                      <p:cBhvr>
                                        <p:cTn id="179" dur="1000"/>
                                        <p:tgtEl>
                                          <p:spTgt spid="80923"/>
                                        </p:tgtEl>
                                        <p:attrNameLst>
                                          <p:attrName>ppt_w</p:attrName>
                                        </p:attrNameLst>
                                      </p:cBhvr>
                                      <p:tavLst>
                                        <p:tav tm="0">
                                          <p:val>
                                            <p:strVal val="ppt_w"/>
                                          </p:val>
                                        </p:tav>
                                        <p:tav tm="100000">
                                          <p:val>
                                            <p:strVal val="ppt_w+.3"/>
                                          </p:val>
                                        </p:tav>
                                      </p:tavLst>
                                    </p:anim>
                                    <p:anim calcmode="lin" valueType="num">
                                      <p:cBhvr>
                                        <p:cTn id="180" dur="1000"/>
                                        <p:tgtEl>
                                          <p:spTgt spid="80923"/>
                                        </p:tgtEl>
                                        <p:attrNameLst>
                                          <p:attrName>ppt_h</p:attrName>
                                        </p:attrNameLst>
                                      </p:cBhvr>
                                      <p:tavLst>
                                        <p:tav tm="0">
                                          <p:val>
                                            <p:strVal val="ppt_h"/>
                                          </p:val>
                                        </p:tav>
                                        <p:tav tm="100000">
                                          <p:val>
                                            <p:strVal val="ppt_h"/>
                                          </p:val>
                                        </p:tav>
                                      </p:tavLst>
                                    </p:anim>
                                    <p:animEffect transition="out" filter="fade">
                                      <p:cBhvr>
                                        <p:cTn id="181" dur="1000"/>
                                        <p:tgtEl>
                                          <p:spTgt spid="80923"/>
                                        </p:tgtEl>
                                      </p:cBhvr>
                                    </p:animEffect>
                                    <p:set>
                                      <p:cBhvr>
                                        <p:cTn id="182" dur="1" fill="hold">
                                          <p:stCondLst>
                                            <p:cond delay="999"/>
                                          </p:stCondLst>
                                        </p:cTn>
                                        <p:tgtEl>
                                          <p:spTgt spid="809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1" grpId="0" animBg="1"/>
      <p:bldP spid="80901" grpId="1" animBg="1"/>
      <p:bldP spid="80902" grpId="0" animBg="1"/>
      <p:bldP spid="80902" grpId="1" animBg="1"/>
      <p:bldP spid="80903" grpId="0" animBg="1"/>
      <p:bldP spid="80903" grpId="1" animBg="1"/>
      <p:bldP spid="80905" grpId="0" animBg="1"/>
      <p:bldP spid="80905" grpId="1" animBg="1"/>
      <p:bldP spid="80911" grpId="0" animBg="1"/>
      <p:bldP spid="80911" grpId="1" animBg="1"/>
      <p:bldP spid="80912" grpId="0" animBg="1"/>
      <p:bldP spid="80912" grpId="1" animBg="1"/>
      <p:bldP spid="80913" grpId="0" animBg="1"/>
      <p:bldP spid="80913" grpId="1" animBg="1"/>
      <p:bldP spid="80923" grpId="0" animBg="1"/>
      <p:bldP spid="80923" grpId="1" animBg="1"/>
      <p:bldP spid="80926" grpId="0" animBg="1"/>
      <p:bldP spid="80926" grpId="1" animBg="1"/>
      <p:bldP spid="80927" grpId="0" animBg="1"/>
      <p:bldP spid="80927" grpId="1" animBg="1"/>
    </p:bld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sf_triumphant_03.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6089" name="Rectangle 9"/>
          <p:cNvSpPr>
            <a:spLocks noChangeArrowheads="1"/>
          </p:cNvSpPr>
          <p:nvPr/>
        </p:nvSpPr>
        <p:spPr bwMode="auto">
          <a:xfrm>
            <a:off x="35496" y="152401"/>
            <a:ext cx="8964488" cy="248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lstStyle/>
          <a:p>
            <a:pPr marL="342781" indent="-342781" algn="ctr" fontAlgn="base">
              <a:spcBef>
                <a:spcPct val="20000"/>
              </a:spcBef>
              <a:spcAft>
                <a:spcPct val="0"/>
              </a:spcAft>
            </a:pPr>
            <a:r>
              <a:rPr lang="en-US" sz="2800" b="1" dirty="0">
                <a:solidFill>
                  <a:srgbClr val="FFFFFF"/>
                </a:solidFill>
                <a:effectLst>
                  <a:glow rad="177800">
                    <a:srgbClr val="000000"/>
                  </a:glow>
                </a:effectLst>
                <a:ea typeface="ＭＳ Ｐゴシック" charset="0"/>
              </a:rPr>
              <a:t>   </a:t>
            </a:r>
            <a:r>
              <a:rPr lang="en-US" altLang="ja-JP" sz="3200" b="1" dirty="0">
                <a:solidFill>
                  <a:srgbClr val="FFFFFF"/>
                </a:solidFill>
                <a:effectLst>
                  <a:glow rad="177800">
                    <a:srgbClr val="000000"/>
                  </a:glow>
                </a:effectLst>
                <a:ea typeface="ＭＳ Ｐゴシック" charset="0"/>
              </a:rPr>
              <a:t>"</a:t>
            </a:r>
            <a:r>
              <a:rPr lang="en-US" sz="3200" b="1" dirty="0">
                <a:solidFill>
                  <a:srgbClr val="FFFFFF"/>
                </a:solidFill>
                <a:effectLst>
                  <a:glow rad="177800">
                    <a:srgbClr val="000000"/>
                  </a:glow>
                </a:effectLst>
                <a:ea typeface="ＭＳ Ｐゴシック" charset="0"/>
              </a:rPr>
              <a:t>When He approached Jerusalem, He saw the city and wept over it,  </a:t>
            </a:r>
            <a:r>
              <a:rPr lang="en-US" sz="3200" b="1" baseline="30000" dirty="0">
                <a:solidFill>
                  <a:srgbClr val="FFFFFF"/>
                </a:solidFill>
                <a:effectLst>
                  <a:glow rad="177800">
                    <a:srgbClr val="000000"/>
                  </a:glow>
                </a:effectLst>
                <a:ea typeface="ＭＳ Ｐゴシック" charset="0"/>
              </a:rPr>
              <a:t>42</a:t>
            </a:r>
            <a:r>
              <a:rPr lang="en-US" sz="3200" b="1" dirty="0">
                <a:solidFill>
                  <a:srgbClr val="FFFFFF"/>
                </a:solidFill>
                <a:effectLst>
                  <a:glow rad="177800">
                    <a:srgbClr val="000000"/>
                  </a:glow>
                </a:effectLst>
                <a:ea typeface="ＭＳ Ｐゴシック" charset="0"/>
              </a:rPr>
              <a:t>saying, </a:t>
            </a:r>
            <a:r>
              <a:rPr lang="fr-FR" sz="3200" b="1" dirty="0">
                <a:solidFill>
                  <a:srgbClr val="FFFFFF"/>
                </a:solidFill>
                <a:effectLst>
                  <a:glow rad="177800">
                    <a:srgbClr val="000000"/>
                  </a:glow>
                </a:effectLst>
                <a:ea typeface="ＭＳ Ｐゴシック" charset="0"/>
              </a:rPr>
              <a:t>'</a:t>
            </a:r>
            <a:r>
              <a:rPr lang="en-US" sz="3200" b="1" dirty="0">
                <a:solidFill>
                  <a:srgbClr val="FFFFFF"/>
                </a:solidFill>
                <a:effectLst>
                  <a:glow rad="177800">
                    <a:srgbClr val="000000"/>
                  </a:glow>
                </a:effectLst>
                <a:ea typeface="ＭＳ Ｐゴシック" charset="0"/>
              </a:rPr>
              <a:t>If you had known in </a:t>
            </a:r>
            <a:r>
              <a:rPr lang="en-US" sz="3200" b="1" dirty="0">
                <a:solidFill>
                  <a:srgbClr val="FFFF00"/>
                </a:solidFill>
                <a:effectLst>
                  <a:glow rad="177800">
                    <a:srgbClr val="000000"/>
                  </a:glow>
                </a:effectLst>
                <a:ea typeface="ＭＳ Ｐゴシック" charset="0"/>
              </a:rPr>
              <a:t>this day</a:t>
            </a:r>
            <a:r>
              <a:rPr lang="en-US" sz="3200" b="1" dirty="0">
                <a:solidFill>
                  <a:srgbClr val="FFFFFF"/>
                </a:solidFill>
                <a:effectLst>
                  <a:glow rad="177800">
                    <a:srgbClr val="000000"/>
                  </a:glow>
                </a:effectLst>
                <a:ea typeface="ＭＳ Ｐゴシック" charset="0"/>
              </a:rPr>
              <a:t>, even you, the things which make for peace! But now they have been hidden from your eyes.</a:t>
            </a:r>
            <a:r>
              <a:rPr lang="fr-FR" sz="3200" b="1" dirty="0">
                <a:solidFill>
                  <a:srgbClr val="FFFFFF"/>
                </a:solidFill>
                <a:effectLst>
                  <a:glow rad="177800">
                    <a:srgbClr val="000000"/>
                  </a:glow>
                </a:effectLst>
                <a:ea typeface="ＭＳ Ｐゴシック" charset="0"/>
              </a:rPr>
              <a:t>'</a:t>
            </a:r>
            <a:r>
              <a:rPr lang="en-US" altLang="ja-JP" sz="3200" b="1" dirty="0">
                <a:solidFill>
                  <a:srgbClr val="FFFFFF"/>
                </a:solidFill>
                <a:effectLst>
                  <a:glow rad="177800">
                    <a:srgbClr val="000000"/>
                  </a:glow>
                </a:effectLst>
                <a:ea typeface="ＭＳ Ｐゴシック" charset="0"/>
              </a:rPr>
              <a:t>"</a:t>
            </a:r>
            <a:endParaRPr lang="en-US" sz="3200" b="1" dirty="0">
              <a:solidFill>
                <a:srgbClr val="FFFFFF"/>
              </a:solidFill>
              <a:effectLst>
                <a:glow rad="177800">
                  <a:srgbClr val="000000"/>
                </a:glow>
              </a:effectLst>
              <a:ea typeface="ＭＳ Ｐゴシック" charset="0"/>
            </a:endParaRPr>
          </a:p>
        </p:txBody>
      </p:sp>
      <p:sp>
        <p:nvSpPr>
          <p:cNvPr id="87041" name="Rectangle 2"/>
          <p:cNvSpPr>
            <a:spLocks noGrp="1" noChangeArrowheads="1"/>
          </p:cNvSpPr>
          <p:nvPr>
            <p:ph type="title"/>
          </p:nvPr>
        </p:nvSpPr>
        <p:spPr>
          <a:xfrm>
            <a:off x="323529" y="5517232"/>
            <a:ext cx="8244408" cy="1036638"/>
          </a:xfrm>
          <a:noFill/>
        </p:spPr>
        <p:txBody>
          <a:bodyPr/>
          <a:lstStyle/>
          <a:p>
            <a:pPr algn="r" eaLnBrk="1" hangingPunct="1"/>
            <a:r>
              <a:rPr lang="en-US" sz="4000" b="1" dirty="0">
                <a:solidFill>
                  <a:schemeClr val="bg1"/>
                </a:solidFill>
                <a:effectLst>
                  <a:glow rad="177800">
                    <a:schemeClr val="tx1"/>
                  </a:glow>
                </a:effectLst>
                <a:latin typeface="Arial"/>
                <a:ea typeface="ＭＳ Ｐゴシック" charset="0"/>
                <a:cs typeface="Arial"/>
              </a:rPr>
              <a:t>An Ominous Day </a:t>
            </a:r>
            <a:br>
              <a:rPr lang="en-US" sz="4000" b="1" dirty="0">
                <a:solidFill>
                  <a:schemeClr val="bg1"/>
                </a:solidFill>
                <a:effectLst>
                  <a:glow rad="177800">
                    <a:schemeClr val="tx1"/>
                  </a:glow>
                </a:effectLst>
                <a:latin typeface="Arial"/>
                <a:ea typeface="ＭＳ Ｐゴシック" charset="0"/>
                <a:cs typeface="Arial"/>
              </a:rPr>
            </a:br>
            <a:r>
              <a:rPr lang="en-US" sz="4000" b="1" dirty="0">
                <a:solidFill>
                  <a:schemeClr val="bg1"/>
                </a:solidFill>
                <a:effectLst>
                  <a:glow rad="177800">
                    <a:schemeClr val="tx1"/>
                  </a:glow>
                </a:effectLst>
                <a:latin typeface="Arial"/>
                <a:ea typeface="ＭＳ Ｐゴシック" charset="0"/>
                <a:cs typeface="Arial"/>
              </a:rPr>
              <a:t>Luke 19:41-42 </a:t>
            </a:r>
            <a:r>
              <a:rPr lang="en-US" sz="3200" b="1" dirty="0">
                <a:solidFill>
                  <a:schemeClr val="bg1"/>
                </a:solidFill>
                <a:effectLst>
                  <a:glow rad="177800">
                    <a:schemeClr val="tx1"/>
                  </a:glow>
                </a:effectLst>
                <a:latin typeface="Arial"/>
                <a:ea typeface="ＭＳ Ｐゴシック" charset="0"/>
                <a:cs typeface="Arial"/>
              </a:rPr>
              <a:t>NAU</a:t>
            </a:r>
            <a:endParaRPr lang="en-US" sz="4000" b="1" dirty="0">
              <a:solidFill>
                <a:schemeClr val="bg1"/>
              </a:solidFill>
              <a:effectLst>
                <a:glow rad="177800">
                  <a:schemeClr val="tx1"/>
                </a:glow>
              </a:effectLst>
              <a:latin typeface="Arial"/>
              <a:ea typeface="ＭＳ Ｐゴシック" charset="0"/>
              <a:cs typeface="Arial"/>
            </a:endParaRPr>
          </a:p>
        </p:txBody>
      </p:sp>
    </p:spTree>
    <p:extLst>
      <p:ext uri="{BB962C8B-B14F-4D97-AF65-F5344CB8AC3E}">
        <p14:creationId xmlns:p14="http://schemas.microsoft.com/office/powerpoint/2010/main" val="23488593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6089">
                                            <p:txEl>
                                              <p:pRg st="0" end="0"/>
                                            </p:txEl>
                                          </p:spTgt>
                                        </p:tgtEl>
                                        <p:attrNameLst>
                                          <p:attrName>style.visibility</p:attrName>
                                        </p:attrNameLst>
                                      </p:cBhvr>
                                      <p:to>
                                        <p:strVal val="visible"/>
                                      </p:to>
                                    </p:set>
                                    <p:animEffect transition="in" filter="fade">
                                      <p:cBhvr>
                                        <p:cTn id="7" dur="500"/>
                                        <p:tgtEl>
                                          <p:spTgt spid="46089">
                                            <p:txEl>
                                              <p:pRg st="0" end="0"/>
                                            </p:txEl>
                                          </p:spTgt>
                                        </p:tgtEl>
                                      </p:cBhvr>
                                    </p:animEffect>
                                    <p:anim calcmode="lin" valueType="num">
                                      <p:cBhvr>
                                        <p:cTn id="8" dur="500" fill="hold"/>
                                        <p:tgtEl>
                                          <p:spTgt spid="4608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608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p"/>
    </p:bld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sf_triumphant_06.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6089" name="Rectangle 9"/>
          <p:cNvSpPr>
            <a:spLocks noChangeArrowheads="1"/>
          </p:cNvSpPr>
          <p:nvPr/>
        </p:nvSpPr>
        <p:spPr bwMode="auto">
          <a:xfrm>
            <a:off x="395536" y="656457"/>
            <a:ext cx="8208912" cy="4716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lstStyle/>
          <a:p>
            <a:pPr marL="342781" indent="-342781" algn="ctr" fontAlgn="base">
              <a:spcBef>
                <a:spcPct val="20000"/>
              </a:spcBef>
              <a:spcAft>
                <a:spcPct val="0"/>
              </a:spcAft>
            </a:pPr>
            <a:r>
              <a:rPr lang="en-US" sz="2800" b="1" dirty="0">
                <a:solidFill>
                  <a:srgbClr val="FFFFFF"/>
                </a:solidFill>
                <a:effectLst>
                  <a:glow rad="177800">
                    <a:srgbClr val="000000"/>
                  </a:glow>
                </a:effectLst>
                <a:ea typeface="ＭＳ Ｐゴシック" charset="0"/>
              </a:rPr>
              <a:t>   </a:t>
            </a:r>
            <a:r>
              <a:rPr lang="en-US" altLang="ja-JP" sz="3200" b="1" dirty="0">
                <a:solidFill>
                  <a:srgbClr val="FFFFFF"/>
                </a:solidFill>
                <a:effectLst>
                  <a:glow rad="177800">
                    <a:srgbClr val="000000"/>
                  </a:glow>
                </a:effectLst>
                <a:ea typeface="ＭＳ Ｐゴシック" charset="0"/>
              </a:rPr>
              <a:t>"</a:t>
            </a:r>
            <a:r>
              <a:rPr lang="en-US" sz="3200" b="1" dirty="0">
                <a:solidFill>
                  <a:srgbClr val="FFFFFF"/>
                </a:solidFill>
                <a:effectLst>
                  <a:glow rad="177800">
                    <a:srgbClr val="000000"/>
                  </a:glow>
                </a:effectLst>
                <a:ea typeface="ＭＳ Ｐゴシック" charset="0"/>
              </a:rPr>
              <a:t>For the days will come upon you when your enemies will throw up a barricade against you, and surround you and hem you in on every side, </a:t>
            </a:r>
            <a:r>
              <a:rPr lang="en-US" sz="3200" b="1" baseline="30000" dirty="0">
                <a:solidFill>
                  <a:srgbClr val="FFFFFF"/>
                </a:solidFill>
                <a:effectLst>
                  <a:glow rad="177800">
                    <a:srgbClr val="000000"/>
                  </a:glow>
                </a:effectLst>
                <a:ea typeface="ＭＳ Ｐゴシック" charset="0"/>
              </a:rPr>
              <a:t>44</a:t>
            </a:r>
            <a:r>
              <a:rPr lang="en-US" sz="3200" b="1" dirty="0">
                <a:solidFill>
                  <a:srgbClr val="FFFFFF"/>
                </a:solidFill>
                <a:effectLst>
                  <a:glow rad="177800">
                    <a:srgbClr val="000000"/>
                  </a:glow>
                </a:effectLst>
                <a:ea typeface="ＭＳ Ｐゴシック" charset="0"/>
              </a:rPr>
              <a:t>and they will level you to the ground and your children within you, and they will not leave in you one stone upon another, because </a:t>
            </a:r>
            <a:r>
              <a:rPr lang="en-US" sz="3200" b="1" dirty="0">
                <a:solidFill>
                  <a:srgbClr val="FFFF00"/>
                </a:solidFill>
                <a:effectLst>
                  <a:glow rad="177800">
                    <a:srgbClr val="000000"/>
                  </a:glow>
                </a:effectLst>
                <a:ea typeface="ＭＳ Ｐゴシック" charset="0"/>
              </a:rPr>
              <a:t>you did not recognize the time of your visitation</a:t>
            </a:r>
            <a:r>
              <a:rPr lang="en-US" sz="3200" b="1" dirty="0">
                <a:solidFill>
                  <a:srgbClr val="FFFFFF"/>
                </a:solidFill>
                <a:effectLst>
                  <a:glow rad="177800">
                    <a:srgbClr val="000000"/>
                  </a:glow>
                </a:effectLst>
                <a:ea typeface="ＭＳ Ｐゴシック" charset="0"/>
              </a:rPr>
              <a:t>."</a:t>
            </a:r>
          </a:p>
        </p:txBody>
      </p:sp>
      <p:sp>
        <p:nvSpPr>
          <p:cNvPr id="87041" name="Rectangle 2"/>
          <p:cNvSpPr>
            <a:spLocks noGrp="1" noChangeArrowheads="1"/>
          </p:cNvSpPr>
          <p:nvPr>
            <p:ph type="title"/>
          </p:nvPr>
        </p:nvSpPr>
        <p:spPr>
          <a:xfrm>
            <a:off x="323529" y="5517232"/>
            <a:ext cx="8244408" cy="1036638"/>
          </a:xfrm>
          <a:noFill/>
        </p:spPr>
        <p:txBody>
          <a:bodyPr/>
          <a:lstStyle/>
          <a:p>
            <a:pPr algn="r" eaLnBrk="1" hangingPunct="1"/>
            <a:r>
              <a:rPr lang="en-US" sz="4000" b="1" dirty="0">
                <a:solidFill>
                  <a:schemeClr val="bg1"/>
                </a:solidFill>
                <a:effectLst>
                  <a:glow rad="177800">
                    <a:schemeClr val="tx1"/>
                  </a:glow>
                </a:effectLst>
                <a:latin typeface="Arial"/>
                <a:ea typeface="ＭＳ Ｐゴシック" charset="0"/>
                <a:cs typeface="Arial"/>
              </a:rPr>
              <a:t>An Ominous Day </a:t>
            </a:r>
            <a:br>
              <a:rPr lang="en-US" sz="4000" b="1" dirty="0">
                <a:solidFill>
                  <a:schemeClr val="bg1"/>
                </a:solidFill>
                <a:effectLst>
                  <a:glow rad="177800">
                    <a:schemeClr val="tx1"/>
                  </a:glow>
                </a:effectLst>
                <a:latin typeface="Arial"/>
                <a:ea typeface="ＭＳ Ｐゴシック" charset="0"/>
                <a:cs typeface="Arial"/>
              </a:rPr>
            </a:br>
            <a:r>
              <a:rPr lang="en-US" sz="4000" b="1" dirty="0">
                <a:solidFill>
                  <a:schemeClr val="bg1"/>
                </a:solidFill>
                <a:effectLst>
                  <a:glow rad="177800">
                    <a:schemeClr val="tx1"/>
                  </a:glow>
                </a:effectLst>
                <a:latin typeface="Arial"/>
                <a:ea typeface="ＭＳ Ｐゴシック" charset="0"/>
                <a:cs typeface="Arial"/>
              </a:rPr>
              <a:t>Luke 19:43-44 </a:t>
            </a:r>
            <a:r>
              <a:rPr lang="en-US" sz="3200" b="1" dirty="0">
                <a:solidFill>
                  <a:schemeClr val="bg1"/>
                </a:solidFill>
                <a:effectLst>
                  <a:glow rad="177800">
                    <a:schemeClr val="tx1"/>
                  </a:glow>
                </a:effectLst>
                <a:latin typeface="Arial"/>
                <a:ea typeface="ＭＳ Ｐゴシック" charset="0"/>
                <a:cs typeface="Arial"/>
              </a:rPr>
              <a:t>NAU</a:t>
            </a:r>
            <a:endParaRPr lang="en-US" sz="4000" b="1" dirty="0">
              <a:solidFill>
                <a:schemeClr val="bg1"/>
              </a:solidFill>
              <a:effectLst>
                <a:glow rad="177800">
                  <a:schemeClr val="tx1"/>
                </a:glow>
              </a:effectLst>
              <a:latin typeface="Arial"/>
              <a:ea typeface="ＭＳ Ｐゴシック" charset="0"/>
              <a:cs typeface="Arial"/>
            </a:endParaRPr>
          </a:p>
        </p:txBody>
      </p:sp>
    </p:spTree>
    <p:extLst>
      <p:ext uri="{BB962C8B-B14F-4D97-AF65-F5344CB8AC3E}">
        <p14:creationId xmlns:p14="http://schemas.microsoft.com/office/powerpoint/2010/main" val="42081038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6089">
                                            <p:txEl>
                                              <p:pRg st="0" end="0"/>
                                            </p:txEl>
                                          </p:spTgt>
                                        </p:tgtEl>
                                        <p:attrNameLst>
                                          <p:attrName>style.visibility</p:attrName>
                                        </p:attrNameLst>
                                      </p:cBhvr>
                                      <p:to>
                                        <p:strVal val="visible"/>
                                      </p:to>
                                    </p:set>
                                    <p:animEffect transition="in" filter="fade">
                                      <p:cBhvr>
                                        <p:cTn id="7" dur="500"/>
                                        <p:tgtEl>
                                          <p:spTgt spid="46089">
                                            <p:txEl>
                                              <p:pRg st="0" end="0"/>
                                            </p:txEl>
                                          </p:spTgt>
                                        </p:tgtEl>
                                      </p:cBhvr>
                                    </p:animEffect>
                                    <p:anim calcmode="lin" valueType="num">
                                      <p:cBhvr>
                                        <p:cTn id="8" dur="500" fill="hold"/>
                                        <p:tgtEl>
                                          <p:spTgt spid="4608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608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p"/>
    </p:bld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1105" name="Rectangle 40"/>
          <p:cNvSpPr>
            <a:spLocks noChangeArrowheads="1"/>
          </p:cNvSpPr>
          <p:nvPr/>
        </p:nvSpPr>
        <p:spPr bwMode="auto">
          <a:xfrm>
            <a:off x="0" y="0"/>
            <a:ext cx="9144000" cy="6858000"/>
          </a:xfrm>
          <a:prstGeom prst="rect">
            <a:avLst/>
          </a:prstGeom>
          <a:solidFill>
            <a:srgbClr val="FFFFFF"/>
          </a:solidFill>
          <a:ln w="9525">
            <a:solidFill>
              <a:schemeClr val="tx1"/>
            </a:solidFill>
            <a:round/>
            <a:headEnd/>
            <a:tailEnd/>
          </a:ln>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431106" name="Rectangle 4"/>
          <p:cNvSpPr>
            <a:spLocks noGrp="1" noChangeArrowheads="1"/>
          </p:cNvSpPr>
          <p:nvPr>
            <p:ph type="title" idx="4294967295"/>
          </p:nvPr>
        </p:nvSpPr>
        <p:spPr>
          <a:xfrm>
            <a:off x="609600" y="152401"/>
            <a:ext cx="7772400" cy="685800"/>
          </a:xfrm>
          <a:solidFill>
            <a:srgbClr val="000090"/>
          </a:solidFill>
        </p:spPr>
        <p:txBody>
          <a:bodyPr/>
          <a:lstStyle/>
          <a:p>
            <a:pPr eaLnBrk="1" hangingPunct="1"/>
            <a:r>
              <a:rPr lang="en-US" sz="2800" b="1">
                <a:latin typeface="Arial" charset="0"/>
              </a:rPr>
              <a:t>The Church and Kingdom (Luke 19:41-44)</a:t>
            </a:r>
          </a:p>
        </p:txBody>
      </p:sp>
      <p:pic>
        <p:nvPicPr>
          <p:cNvPr id="431107" name="Picture 2"/>
          <p:cNvPicPr>
            <a:picLocks noChangeAspect="1" noChangeArrowheads="1"/>
          </p:cNvPicPr>
          <p:nvPr/>
        </p:nvPicPr>
        <p:blipFill>
          <a:blip r:embed="rId3" cstate="screen">
            <a:clrChange>
              <a:clrFrom>
                <a:srgbClr val="FFFFFF"/>
              </a:clrFrom>
              <a:clrTo>
                <a:srgbClr val="FFFFFF">
                  <a:alpha val="0"/>
                </a:srgbClr>
              </a:clrTo>
            </a:clrChange>
            <a:lum bright="-20000" contrast="20000"/>
            <a:extLst>
              <a:ext uri="{28A0092B-C50C-407E-A947-70E740481C1C}">
                <a14:useLocalDpi xmlns:a14="http://schemas.microsoft.com/office/drawing/2010/main"/>
              </a:ext>
            </a:extLst>
          </a:blip>
          <a:srcRect/>
          <a:stretch>
            <a:fillRect/>
          </a:stretch>
        </p:blipFill>
        <p:spPr bwMode="auto">
          <a:xfrm>
            <a:off x="9324975" y="-603250"/>
            <a:ext cx="9144000" cy="5594350"/>
          </a:xfrm>
          <a:prstGeom prst="rect">
            <a:avLst/>
          </a:prstGeom>
          <a:solidFill>
            <a:srgbClr val="FF99CC"/>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431108" name="Text Box 3"/>
          <p:cNvSpPr txBox="1">
            <a:spLocks noChangeArrowheads="1"/>
          </p:cNvSpPr>
          <p:nvPr/>
        </p:nvSpPr>
        <p:spPr bwMode="auto">
          <a:xfrm>
            <a:off x="8459789" y="5"/>
            <a:ext cx="698113"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Arial" charset="0"/>
                <a:ea typeface="ＭＳ Ｐゴシック" charset="0"/>
                <a:cs typeface="Arial" charset="0"/>
              </a:rPr>
              <a:t>106</a:t>
            </a:r>
          </a:p>
        </p:txBody>
      </p:sp>
      <p:sp>
        <p:nvSpPr>
          <p:cNvPr id="2" name="TextBox 1"/>
          <p:cNvSpPr txBox="1"/>
          <p:nvPr/>
        </p:nvSpPr>
        <p:spPr>
          <a:xfrm>
            <a:off x="2484445" y="5694363"/>
            <a:ext cx="4535487" cy="830262"/>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 STUDY OF</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sng"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THE CHURCH AND KINGDOM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IN THE NEW TESTAMENT</a:t>
            </a:r>
          </a:p>
        </p:txBody>
      </p:sp>
      <p:sp>
        <p:nvSpPr>
          <p:cNvPr id="6" name="TextBox 5"/>
          <p:cNvSpPr txBox="1"/>
          <p:nvPr/>
        </p:nvSpPr>
        <p:spPr>
          <a:xfrm>
            <a:off x="7380295" y="4508500"/>
            <a:ext cx="1512887" cy="1441450"/>
          </a:xfrm>
          <a:prstGeom prst="rect">
            <a:avLst/>
          </a:prstGeom>
          <a:noFill/>
        </p:spPr>
        <p:txBody>
          <a:bodyPr lIns="91408" tIns="45704" rIns="91408" bIns="45704"/>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THE SON OF MAN COMING IN HIS KINGDOM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Luke 21:27,31</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Matt. 13:41</a:t>
            </a:r>
          </a:p>
        </p:txBody>
      </p:sp>
      <p:sp>
        <p:nvSpPr>
          <p:cNvPr id="7" name="TextBox 6"/>
          <p:cNvSpPr txBox="1"/>
          <p:nvPr/>
        </p:nvSpPr>
        <p:spPr>
          <a:xfrm>
            <a:off x="250825" y="4508500"/>
            <a:ext cx="1512888" cy="1441450"/>
          </a:xfrm>
          <a:prstGeom prst="rect">
            <a:avLst/>
          </a:prstGeom>
          <a:noFill/>
        </p:spPr>
        <p:txBody>
          <a:bodyPr lIns="91408" tIns="45704" rIns="91408" bIns="45704"/>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JOHN THE BAPTIST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Matt. 3:2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Matt. 4:17</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Matt. 10:7</a:t>
            </a:r>
          </a:p>
        </p:txBody>
      </p:sp>
      <p:sp>
        <p:nvSpPr>
          <p:cNvPr id="431112" name="TextBox 11"/>
          <p:cNvSpPr txBox="1">
            <a:spLocks noChangeArrowheads="1"/>
          </p:cNvSpPr>
          <p:nvPr/>
        </p:nvSpPr>
        <p:spPr bwMode="auto">
          <a:xfrm>
            <a:off x="2700338" y="4292602"/>
            <a:ext cx="1511300" cy="1223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dirty="0">
                <a:ln>
                  <a:noFill/>
                </a:ln>
                <a:solidFill>
                  <a:srgbClr val="220011"/>
                </a:solidFill>
                <a:effectLst/>
                <a:uLnTx/>
                <a:uFillTx/>
                <a:latin typeface="Arial" charset="0"/>
                <a:ea typeface="ＭＳ Ｐゴシック" charset="0"/>
              </a:rPr>
              <a:t>"THE TIME OF YOUR VISITATION"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20011"/>
                </a:solidFill>
                <a:effectLst/>
                <a:uLnTx/>
                <a:uFillTx/>
                <a:latin typeface="Arial" charset="0"/>
                <a:ea typeface="ＭＳ Ｐゴシック" charset="0"/>
              </a:rPr>
              <a:t>Matt. 21:4-5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20011"/>
                </a:solidFill>
                <a:effectLst/>
                <a:uLnTx/>
                <a:uFillTx/>
                <a:latin typeface="Arial" charset="0"/>
                <a:ea typeface="ＭＳ Ｐゴシック" charset="0"/>
              </a:rPr>
              <a:t>Matt. 23:37-39</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20011"/>
                </a:solidFill>
                <a:effectLst/>
                <a:uLnTx/>
                <a:uFillTx/>
                <a:latin typeface="Arial" charset="0"/>
                <a:ea typeface="ＭＳ Ｐゴシック" charset="0"/>
              </a:rPr>
              <a:t>Luke 19:41-44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20011"/>
                </a:solidFill>
                <a:effectLst/>
                <a:uLnTx/>
                <a:uFillTx/>
                <a:latin typeface="Arial" charset="0"/>
                <a:ea typeface="ＭＳ Ｐゴシック" charset="0"/>
              </a:rPr>
              <a:t>Matt. 21:43</a:t>
            </a:r>
          </a:p>
        </p:txBody>
      </p:sp>
      <p:sp>
        <p:nvSpPr>
          <p:cNvPr id="13" name="TextBox 12"/>
          <p:cNvSpPr txBox="1"/>
          <p:nvPr/>
        </p:nvSpPr>
        <p:spPr>
          <a:xfrm>
            <a:off x="7092950" y="4021138"/>
            <a:ext cx="960438" cy="271462"/>
          </a:xfrm>
          <a:prstGeom prst="rect">
            <a:avLst/>
          </a:prstGeom>
          <a:noFill/>
        </p:spPr>
        <p:txBody>
          <a:bodyPr lIns="91408" tIns="45704" rIns="91408" bIns="45704"/>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RAPTURE</a:t>
            </a:r>
          </a:p>
        </p:txBody>
      </p:sp>
      <p:sp>
        <p:nvSpPr>
          <p:cNvPr id="431114" name="TextBox 18"/>
          <p:cNvSpPr txBox="1">
            <a:spLocks noChangeArrowheads="1"/>
          </p:cNvSpPr>
          <p:nvPr/>
        </p:nvSpPr>
        <p:spPr bwMode="auto">
          <a:xfrm>
            <a:off x="4284663" y="1268414"/>
            <a:ext cx="3382962" cy="620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220011"/>
                </a:solidFill>
                <a:effectLst/>
                <a:uLnTx/>
                <a:uFillTx/>
                <a:latin typeface="Arial" charset="0"/>
                <a:ea typeface="ＭＳ Ｐゴシック" charset="0"/>
              </a:rPr>
              <a:t>THE CHURCH IS THE KINGDOM OF REGENERATED BELIEVERS "CALLED OUT" OF THE WORLD – Col. 1:13, 1 Thess. 2:12, 1 Cor.12:13, Eph. 4:4, Rom. 12:5</a:t>
            </a:r>
          </a:p>
        </p:txBody>
      </p:sp>
      <p:sp>
        <p:nvSpPr>
          <p:cNvPr id="8" name="TextBox 7"/>
          <p:cNvSpPr txBox="1"/>
          <p:nvPr/>
        </p:nvSpPr>
        <p:spPr>
          <a:xfrm>
            <a:off x="1" y="2997202"/>
            <a:ext cx="900113" cy="1439863"/>
          </a:xfrm>
          <a:prstGeom prst="rect">
            <a:avLst/>
          </a:prstGeom>
          <a:noFill/>
        </p:spPr>
        <p:txBody>
          <a:bodyPr lIns="91408" tIns="45704" rIns="91408" bIns="45704"/>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THE LAW AND THE PROPHETS WERE UNTIL JOHN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Luke 16:16</a:t>
            </a:r>
          </a:p>
        </p:txBody>
      </p:sp>
      <p:sp>
        <p:nvSpPr>
          <p:cNvPr id="9" name="TextBox 8"/>
          <p:cNvSpPr txBox="1"/>
          <p:nvPr/>
        </p:nvSpPr>
        <p:spPr>
          <a:xfrm>
            <a:off x="1163639" y="2997200"/>
            <a:ext cx="960437" cy="1144588"/>
          </a:xfrm>
          <a:prstGeom prst="rect">
            <a:avLst/>
          </a:prstGeom>
          <a:noFill/>
        </p:spPr>
        <p:txBody>
          <a:bodyPr lIns="91408" tIns="45704" rIns="91408" bIns="45704"/>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"THE KINGDOM OF HEAVEN SUFFERS VIOLENCE"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Matt. 11:12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Matt. 13:25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John 6:15</a:t>
            </a:r>
          </a:p>
        </p:txBody>
      </p:sp>
      <p:sp>
        <p:nvSpPr>
          <p:cNvPr id="431118" name="TextBox 9"/>
          <p:cNvSpPr txBox="1">
            <a:spLocks noChangeArrowheads="1"/>
          </p:cNvSpPr>
          <p:nvPr/>
        </p:nvSpPr>
        <p:spPr bwMode="auto">
          <a:xfrm>
            <a:off x="2316163" y="2997201"/>
            <a:ext cx="960437" cy="620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800" b="1" i="0" u="none" strike="noStrike" kern="1200" cap="none" spc="0" normalizeH="0" baseline="0" noProof="0" dirty="0">
                <a:ln>
                  <a:noFill/>
                </a:ln>
                <a:solidFill>
                  <a:srgbClr val="220011"/>
                </a:solidFill>
                <a:effectLst/>
                <a:uLnTx/>
                <a:uFillTx/>
                <a:latin typeface="Arial" charset="0"/>
                <a:ea typeface="ＭＳ Ｐゴシック" charset="0"/>
              </a:rPr>
              <a:t>"I WILL BUILD MY CHURCH"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220011"/>
                </a:solidFill>
                <a:effectLst/>
                <a:uLnTx/>
                <a:uFillTx/>
                <a:latin typeface="Arial" charset="0"/>
                <a:ea typeface="ＭＳ Ｐゴシック" charset="0"/>
              </a:rPr>
              <a:t>Matt. 16:18.21</a:t>
            </a:r>
          </a:p>
        </p:txBody>
      </p:sp>
      <p:sp>
        <p:nvSpPr>
          <p:cNvPr id="11" name="TextBox 10"/>
          <p:cNvSpPr txBox="1"/>
          <p:nvPr/>
        </p:nvSpPr>
        <p:spPr>
          <a:xfrm>
            <a:off x="3179765" y="3429000"/>
            <a:ext cx="960437" cy="620713"/>
          </a:xfrm>
          <a:prstGeom prst="rect">
            <a:avLst/>
          </a:prstGeom>
          <a:noFill/>
        </p:spPr>
        <p:txBody>
          <a:bodyPr lIns="91408" tIns="45704" rIns="91408" bIns="45704"/>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Matt. 20:26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Mark 10:45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John 12:27</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rPr>
              <a:t>John </a:t>
            </a:r>
            <a:r>
              <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18:36-37</a:t>
            </a:r>
          </a:p>
        </p:txBody>
      </p:sp>
      <p:sp>
        <p:nvSpPr>
          <p:cNvPr id="431120" name="TextBox 13"/>
          <p:cNvSpPr txBox="1">
            <a:spLocks noChangeArrowheads="1"/>
          </p:cNvSpPr>
          <p:nvPr/>
        </p:nvSpPr>
        <p:spPr bwMode="auto">
          <a:xfrm>
            <a:off x="4427538" y="2997201"/>
            <a:ext cx="3529012" cy="620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800" b="1" i="0" u="none" strike="noStrike" kern="1200" cap="none" spc="0" normalizeH="0" baseline="0" noProof="0" dirty="0">
                <a:ln>
                  <a:noFill/>
                </a:ln>
                <a:solidFill>
                  <a:srgbClr val="220011"/>
                </a:solidFill>
                <a:effectLst/>
                <a:uLnTx/>
                <a:uFillTx/>
                <a:latin typeface="Arial" charset="0"/>
                <a:ea typeface="ＭＳ Ｐゴシック" charset="0"/>
              </a:rPr>
              <a:t>"THIS GOSPEL OF THE KINGDOM WILL BE PREACHED THROUGHOUT THE WHOLE WORLD AS A TESTIMONY TO ALL NATIONS, AND THEN THE END WILL COME" – Matt. 24:14</a:t>
            </a:r>
            <a:endParaRPr kumimoji="0" lang="en-US" sz="800" b="1" i="0" u="none" strike="noStrike" kern="1200" cap="none" spc="0" normalizeH="0" baseline="0" noProof="0" dirty="0">
              <a:ln>
                <a:noFill/>
              </a:ln>
              <a:solidFill>
                <a:srgbClr val="220011"/>
              </a:solidFill>
              <a:effectLst/>
              <a:uLnTx/>
              <a:uFillTx/>
              <a:latin typeface="Arial" charset="0"/>
              <a:ea typeface="ＭＳ Ｐゴシック" charset="0"/>
            </a:endParaRPr>
          </a:p>
        </p:txBody>
      </p:sp>
      <p:sp>
        <p:nvSpPr>
          <p:cNvPr id="431121" name="TextBox 14"/>
          <p:cNvSpPr txBox="1">
            <a:spLocks noChangeArrowheads="1"/>
          </p:cNvSpPr>
          <p:nvPr/>
        </p:nvSpPr>
        <p:spPr bwMode="auto">
          <a:xfrm>
            <a:off x="8220077" y="2636838"/>
            <a:ext cx="923925" cy="1827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800" b="1" i="0" u="none" strike="noStrike" kern="1200" cap="none" spc="0" normalizeH="0" baseline="0" noProof="0" dirty="0">
                <a:ln>
                  <a:noFill/>
                </a:ln>
                <a:solidFill>
                  <a:srgbClr val="220011"/>
                </a:solidFill>
                <a:effectLst/>
                <a:uLnTx/>
                <a:uFillTx/>
                <a:latin typeface="Arial" charset="0"/>
                <a:ea typeface="ＭＳ Ｐゴシック" charset="0"/>
              </a:rPr>
              <a:t>"THEN THE RIGHTEOUS WILL SHINE FORTH AS THE SUN IN THE KINGDOM OF THE FATHER"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220011"/>
                </a:solidFill>
                <a:effectLst/>
                <a:uLnTx/>
                <a:uFillTx/>
                <a:latin typeface="Arial" charset="0"/>
                <a:ea typeface="ＭＳ Ｐゴシック" charset="0"/>
              </a:rPr>
              <a:t>Matt. 13:43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220011"/>
                </a:solidFill>
                <a:effectLst/>
                <a:uLnTx/>
                <a:uFillTx/>
                <a:latin typeface="Arial" charset="0"/>
                <a:ea typeface="ＭＳ Ｐゴシック" charset="0"/>
              </a:rPr>
              <a:t>1 Cor. 13:24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220011"/>
                </a:solidFill>
                <a:effectLst/>
                <a:uLnTx/>
                <a:uFillTx/>
                <a:latin typeface="Arial" charset="0"/>
                <a:ea typeface="ＭＳ Ｐゴシック" charset="0"/>
              </a:rPr>
              <a:t>Luke 13:29</a:t>
            </a:r>
          </a:p>
        </p:txBody>
      </p:sp>
      <p:sp>
        <p:nvSpPr>
          <p:cNvPr id="22" name="TextBox 21"/>
          <p:cNvSpPr txBox="1"/>
          <p:nvPr/>
        </p:nvSpPr>
        <p:spPr>
          <a:xfrm>
            <a:off x="3708401" y="3141670"/>
            <a:ext cx="576263" cy="142875"/>
          </a:xfrm>
          <a:prstGeom prst="rect">
            <a:avLst/>
          </a:prstGeom>
          <a:noFill/>
        </p:spPr>
        <p:txBody>
          <a:bodyPr lIns="91408" tIns="45704" rIns="91408" bIns="45704"/>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AD 70</a:t>
            </a:r>
          </a:p>
        </p:txBody>
      </p:sp>
      <p:grpSp>
        <p:nvGrpSpPr>
          <p:cNvPr id="23" name="Group 22"/>
          <p:cNvGrpSpPr/>
          <p:nvPr/>
        </p:nvGrpSpPr>
        <p:grpSpPr>
          <a:xfrm>
            <a:off x="3491880" y="2924944"/>
            <a:ext cx="288032" cy="504056"/>
            <a:chOff x="835968" y="2204864"/>
            <a:chExt cx="567680" cy="864096"/>
          </a:xfrm>
          <a:solidFill>
            <a:srgbClr val="0000FF"/>
          </a:solidFill>
        </p:grpSpPr>
        <p:sp>
          <p:nvSpPr>
            <p:cNvPr id="24" name="Rectangle 23"/>
            <p:cNvSpPr/>
            <p:nvPr/>
          </p:nvSpPr>
          <p:spPr bwMode="auto">
            <a:xfrm>
              <a:off x="1047800" y="2204864"/>
              <a:ext cx="144016" cy="864096"/>
            </a:xfrm>
            <a:prstGeom prst="rect">
              <a:avLst/>
            </a:prstGeom>
            <a:grp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128"/>
                <a:cs typeface="ＭＳ Ｐゴシック" charset="-128"/>
              </a:endParaRPr>
            </a:p>
          </p:txBody>
        </p:sp>
        <p:sp>
          <p:nvSpPr>
            <p:cNvPr id="25" name="Rectangle 24"/>
            <p:cNvSpPr/>
            <p:nvPr/>
          </p:nvSpPr>
          <p:spPr bwMode="auto">
            <a:xfrm rot="16200000">
              <a:off x="1047800" y="2209056"/>
              <a:ext cx="144016" cy="567680"/>
            </a:xfrm>
            <a:prstGeom prst="rect">
              <a:avLst/>
            </a:prstGeom>
            <a:grp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128"/>
                <a:cs typeface="ＭＳ Ｐゴシック" charset="-128"/>
              </a:endParaRPr>
            </a:p>
          </p:txBody>
        </p:sp>
      </p:grpSp>
      <p:cxnSp>
        <p:nvCxnSpPr>
          <p:cNvPr id="431124" name="Straight Connector 3"/>
          <p:cNvCxnSpPr>
            <a:cxnSpLocks noChangeShapeType="1"/>
          </p:cNvCxnSpPr>
          <p:nvPr/>
        </p:nvCxnSpPr>
        <p:spPr bwMode="auto">
          <a:xfrm>
            <a:off x="971550" y="1989145"/>
            <a:ext cx="0" cy="2447925"/>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cxnSp>
        <p:nvCxnSpPr>
          <p:cNvPr id="431125" name="Straight Connector 30"/>
          <p:cNvCxnSpPr>
            <a:cxnSpLocks noChangeShapeType="1"/>
          </p:cNvCxnSpPr>
          <p:nvPr/>
        </p:nvCxnSpPr>
        <p:spPr bwMode="auto">
          <a:xfrm>
            <a:off x="8172450" y="1989145"/>
            <a:ext cx="0" cy="2447925"/>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cxnSp>
        <p:nvCxnSpPr>
          <p:cNvPr id="431126" name="Straight Connector 31"/>
          <p:cNvCxnSpPr>
            <a:cxnSpLocks noChangeShapeType="1"/>
          </p:cNvCxnSpPr>
          <p:nvPr/>
        </p:nvCxnSpPr>
        <p:spPr bwMode="auto">
          <a:xfrm flipV="1">
            <a:off x="971550" y="1989138"/>
            <a:ext cx="7200900" cy="0"/>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cxnSp>
        <p:nvCxnSpPr>
          <p:cNvPr id="431127" name="Straight Connector 31"/>
          <p:cNvCxnSpPr>
            <a:cxnSpLocks noChangeShapeType="1"/>
          </p:cNvCxnSpPr>
          <p:nvPr/>
        </p:nvCxnSpPr>
        <p:spPr bwMode="auto">
          <a:xfrm>
            <a:off x="3779838" y="1125538"/>
            <a:ext cx="4176712" cy="0"/>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cxnSp>
        <p:nvCxnSpPr>
          <p:cNvPr id="431128" name="Straight Connector 3"/>
          <p:cNvCxnSpPr>
            <a:cxnSpLocks noChangeShapeType="1"/>
          </p:cNvCxnSpPr>
          <p:nvPr/>
        </p:nvCxnSpPr>
        <p:spPr bwMode="auto">
          <a:xfrm>
            <a:off x="3779838" y="1125545"/>
            <a:ext cx="0" cy="1798637"/>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cxnSp>
        <p:nvCxnSpPr>
          <p:cNvPr id="431129" name="Straight Connector 3"/>
          <p:cNvCxnSpPr>
            <a:cxnSpLocks noChangeShapeType="1"/>
          </p:cNvCxnSpPr>
          <p:nvPr/>
        </p:nvCxnSpPr>
        <p:spPr bwMode="auto">
          <a:xfrm>
            <a:off x="7956550" y="1125539"/>
            <a:ext cx="0" cy="790575"/>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sp>
        <p:nvSpPr>
          <p:cNvPr id="18" name="TextBox 17"/>
          <p:cNvSpPr txBox="1"/>
          <p:nvPr/>
        </p:nvSpPr>
        <p:spPr>
          <a:xfrm>
            <a:off x="5076825" y="981075"/>
            <a:ext cx="1727200" cy="287338"/>
          </a:xfrm>
          <a:prstGeom prst="rect">
            <a:avLst/>
          </a:prstGeom>
          <a:solidFill>
            <a:srgbClr val="FFFFFF"/>
          </a:solidFill>
        </p:spPr>
        <p:txBody>
          <a:bodyPr lIns="91408" tIns="45704" rIns="91408" bIns="45704"/>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CHURCH</a:t>
            </a:r>
          </a:p>
        </p:txBody>
      </p:sp>
      <p:cxnSp>
        <p:nvCxnSpPr>
          <p:cNvPr id="431131" name="Straight Connector 3"/>
          <p:cNvCxnSpPr>
            <a:cxnSpLocks noChangeShapeType="1"/>
          </p:cNvCxnSpPr>
          <p:nvPr/>
        </p:nvCxnSpPr>
        <p:spPr bwMode="auto">
          <a:xfrm>
            <a:off x="3455988" y="4005270"/>
            <a:ext cx="0" cy="287337"/>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cxnSp>
        <p:nvCxnSpPr>
          <p:cNvPr id="431132" name="Straight Connector 3"/>
          <p:cNvCxnSpPr>
            <a:cxnSpLocks noChangeShapeType="1"/>
          </p:cNvCxnSpPr>
          <p:nvPr/>
        </p:nvCxnSpPr>
        <p:spPr bwMode="auto">
          <a:xfrm flipV="1">
            <a:off x="7885113" y="2852739"/>
            <a:ext cx="0" cy="1296987"/>
          </a:xfrm>
          <a:prstGeom prst="line">
            <a:avLst/>
          </a:prstGeom>
          <a:noFill/>
          <a:ln w="57150">
            <a:solidFill>
              <a:srgbClr val="0000FF"/>
            </a:solidFill>
            <a:round/>
            <a:headEnd/>
            <a:tailEnd type="triangle" w="med" len="med"/>
          </a:ln>
          <a:extLst>
            <a:ext uri="{909E8E84-426E-40dd-AFC4-6F175D3DCCD1}">
              <a14:hiddenFill xmlns="" xmlns:a14="http://schemas.microsoft.com/office/drawing/2010/main">
                <a:noFill/>
              </a14:hiddenFill>
            </a:ext>
          </a:extLst>
        </p:spPr>
      </p:cxnSp>
      <p:sp>
        <p:nvSpPr>
          <p:cNvPr id="16" name="TextBox 15"/>
          <p:cNvSpPr txBox="1"/>
          <p:nvPr/>
        </p:nvSpPr>
        <p:spPr>
          <a:xfrm>
            <a:off x="3324225" y="2276475"/>
            <a:ext cx="960438" cy="473075"/>
          </a:xfrm>
          <a:prstGeom prst="rect">
            <a:avLst/>
          </a:prstGeom>
          <a:solidFill>
            <a:srgbClr val="FFFFFF"/>
          </a:solidFill>
        </p:spPr>
        <p:txBody>
          <a:bodyPr lIns="91408" tIns="45704" rIns="91408" bIns="45704"/>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BEGAN AT PENTECOST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Acts 2:1, 41, 47</a:t>
            </a:r>
          </a:p>
        </p:txBody>
      </p:sp>
      <p:sp>
        <p:nvSpPr>
          <p:cNvPr id="17" name="TextBox 16"/>
          <p:cNvSpPr txBox="1"/>
          <p:nvPr/>
        </p:nvSpPr>
        <p:spPr>
          <a:xfrm>
            <a:off x="3419475" y="1989138"/>
            <a:ext cx="3455988" cy="423862"/>
          </a:xfrm>
          <a:prstGeom prst="rect">
            <a:avLst/>
          </a:prstGeom>
          <a:noFill/>
        </p:spPr>
        <p:txBody>
          <a:bodyPr lIns="91408" tIns="45704" rIns="91408" bIns="45704"/>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KINGDOM OF GOD</a:t>
            </a:r>
          </a:p>
        </p:txBody>
      </p:sp>
      <p:sp>
        <p:nvSpPr>
          <p:cNvPr id="34" name="TextBox 33">
            <a:extLst>
              <a:ext uri="{FF2B5EF4-FFF2-40B4-BE49-F238E27FC236}">
                <a16:creationId xmlns:a16="http://schemas.microsoft.com/office/drawing/2014/main" id="{02ED58DF-FF6B-9A47-8B76-95869422F02A}"/>
              </a:ext>
            </a:extLst>
          </p:cNvPr>
          <p:cNvSpPr txBox="1"/>
          <p:nvPr/>
        </p:nvSpPr>
        <p:spPr>
          <a:xfrm>
            <a:off x="-7273" y="6582718"/>
            <a:ext cx="9158545" cy="261578"/>
          </a:xfrm>
          <a:prstGeom prst="rect">
            <a:avLst/>
          </a:prstGeom>
          <a:noFill/>
        </p:spPr>
        <p:txBody>
          <a:bodyPr wrap="square"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Adapted from Raymond Ludwigson, </a:t>
            </a:r>
            <a:r>
              <a:rPr kumimoji="0" lang="en-US" sz="1100" b="1" i="1"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 Survey of Bible Prophecy</a:t>
            </a: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 (Grand Rapids: Zondervan, 1975), 83</a:t>
            </a:r>
            <a:endParaRPr kumimoji="0" lang="en-US" sz="900" b="1" i="1"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117295790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107921"/>
          </a:xfrm>
          <a:prstGeom prst="rect">
            <a:avLst/>
          </a:prstGeom>
          <a:noFill/>
        </p:spPr>
        <p:txBody>
          <a:bodyPr lIns="91365" tIns="45683" rIns="91365" bIns="45683">
            <a:spAutoFit/>
          </a:bodyPr>
          <a:lstStyle/>
          <a:p>
            <a:pPr defTabSz="914085" eaLnBrk="0" fontAlgn="base" hangingPunct="0">
              <a:spcBef>
                <a:spcPct val="0"/>
              </a:spcBef>
              <a:spcAft>
                <a:spcPct val="0"/>
              </a:spcAft>
              <a:defRPr/>
            </a:pPr>
            <a:r>
              <a:rPr lang="zh-CN" altLang="en-US" sz="66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洁净圣殿</a:t>
            </a:r>
            <a:endParaRPr lang="en-US" sz="66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365" tIns="45683" rIns="91365" bIns="45683">
            <a:spAutoFit/>
          </a:bodyPr>
          <a:lstStyle/>
          <a:p>
            <a:pPr defTabSz="914085"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马太</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21:12-17</a:t>
            </a:r>
          </a:p>
          <a:p>
            <a:pPr defTabSz="914085"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马可</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11:15-19</a:t>
            </a:r>
          </a:p>
          <a:p>
            <a:pPr defTabSz="914085"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路加</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19:45-48</a:t>
            </a:r>
          </a:p>
          <a:p>
            <a:pPr defTabSz="914085"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约翰</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2:13-24</a:t>
            </a:r>
          </a:p>
        </p:txBody>
      </p:sp>
      <p:sp>
        <p:nvSpPr>
          <p:cNvPr id="9" name="TextBox 8"/>
          <p:cNvSpPr txBox="1"/>
          <p:nvPr/>
        </p:nvSpPr>
        <p:spPr>
          <a:xfrm>
            <a:off x="217689" y="3833692"/>
            <a:ext cx="1909104" cy="418829"/>
          </a:xfrm>
          <a:prstGeom prst="rect">
            <a:avLst/>
          </a:prstGeom>
          <a:noFill/>
        </p:spPr>
        <p:txBody>
          <a:bodyPr wrap="none" lIns="64258" tIns="32129" rIns="64258" bIns="32129">
            <a:spAutoFit/>
          </a:bodyPr>
          <a:lstStyle/>
          <a:p>
            <a:pPr defTabSz="321487" eaLnBrk="0" fontAlgn="base" hangingPunct="0">
              <a:spcBef>
                <a:spcPct val="0"/>
              </a:spcBef>
              <a:spcAft>
                <a:spcPct val="0"/>
              </a:spcAft>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cs typeface="DejaVu Sans" charset="0"/>
              </a:rPr>
              <a:t>复活节的故事</a:t>
            </a:r>
            <a:endParaRPr lang="en-US" sz="23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cs typeface="DejaVu Sans" charset="0"/>
            </a:endParaRPr>
          </a:p>
        </p:txBody>
      </p:sp>
      <p:grpSp>
        <p:nvGrpSpPr>
          <p:cNvPr id="8" name="Group 7"/>
          <p:cNvGrpSpPr/>
          <p:nvPr/>
        </p:nvGrpSpPr>
        <p:grpSpPr>
          <a:xfrm>
            <a:off x="6327617" y="4581128"/>
            <a:ext cx="2808312" cy="1394678"/>
            <a:chOff x="5508104" y="620688"/>
            <a:chExt cx="2808312" cy="1394678"/>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1" name="TextBox 10"/>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23148627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31774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593396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739017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02392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1" name="Picture 3" descr="08_Lost_Coin_1024.jpg                                          00D2328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0764089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743321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03729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793644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499905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166643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323612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930472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246377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286409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769988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889" name="Picture 3" descr="09_Lost_Coin_1024.jpg                                          00D2328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998794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199554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858778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161552666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2196015187"/>
      </p:ext>
    </p:extLst>
  </p:cSld>
  <p:clrMapOvr>
    <a:masterClrMapping/>
  </p:clrMapOvr>
  <p:transition spd="med"/>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路加</a:t>
            </a:r>
            <a:r>
              <a:rPr lang="en-US" sz="8800" dirty="0">
                <a:solidFill>
                  <a:schemeClr val="bg1"/>
                </a:solidFill>
                <a:latin typeface="Arial" charset="0"/>
                <a:ea typeface="Osaka" charset="0"/>
                <a:cs typeface="Arial" charset="0"/>
              </a:rPr>
              <a:t> 20</a:t>
            </a:r>
          </a:p>
        </p:txBody>
      </p:sp>
    </p:spTree>
    <p:extLst>
      <p:ext uri="{BB962C8B-B14F-4D97-AF65-F5344CB8AC3E}">
        <p14:creationId xmlns:p14="http://schemas.microsoft.com/office/powerpoint/2010/main" val="198963576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路加</a:t>
            </a:r>
            <a:r>
              <a:rPr lang="en-US" sz="8800" dirty="0">
                <a:solidFill>
                  <a:schemeClr val="bg1"/>
                </a:solidFill>
                <a:latin typeface="Arial" charset="0"/>
                <a:ea typeface="Osaka" charset="0"/>
                <a:cs typeface="Arial" charset="0"/>
              </a:rPr>
              <a:t> 21</a:t>
            </a:r>
          </a:p>
        </p:txBody>
      </p:sp>
    </p:spTree>
    <p:extLst>
      <p:ext uri="{BB962C8B-B14F-4D97-AF65-F5344CB8AC3E}">
        <p14:creationId xmlns:p14="http://schemas.microsoft.com/office/powerpoint/2010/main" val="86963511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91521" name="Straight Arrow Connector 55"/>
          <p:cNvCxnSpPr>
            <a:cxnSpLocks noChangeShapeType="1"/>
          </p:cNvCxnSpPr>
          <p:nvPr/>
        </p:nvCxnSpPr>
        <p:spPr bwMode="auto">
          <a:xfrm flipV="1">
            <a:off x="6516688" y="3357563"/>
            <a:ext cx="0" cy="1295400"/>
          </a:xfrm>
          <a:prstGeom prst="straightConnector1">
            <a:avLst/>
          </a:prstGeom>
          <a:noFill/>
          <a:ln w="28575">
            <a:solidFill>
              <a:srgbClr val="FFFFFF"/>
            </a:solidFill>
            <a:prstDash val="sysDash"/>
            <a:round/>
            <a:headEnd/>
            <a:tailEnd/>
          </a:ln>
          <a:extLst>
            <a:ext uri="{909E8E84-426E-40dd-AFC4-6F175D3DCCD1}">
              <a14:hiddenFill xmlns:a14="http://schemas.microsoft.com/office/drawing/2010/main" xmlns="">
                <a:noFill/>
              </a14:hiddenFill>
            </a:ext>
          </a:extLst>
        </p:spPr>
      </p:cxnSp>
      <p:grpSp>
        <p:nvGrpSpPr>
          <p:cNvPr id="491522" name="Group 50"/>
          <p:cNvGrpSpPr>
            <a:grpSpLocks/>
          </p:cNvGrpSpPr>
          <p:nvPr/>
        </p:nvGrpSpPr>
        <p:grpSpPr bwMode="auto">
          <a:xfrm>
            <a:off x="1403350" y="3357563"/>
            <a:ext cx="4464050" cy="1079500"/>
            <a:chOff x="611560" y="3356992"/>
            <a:chExt cx="4464496" cy="1080120"/>
          </a:xfrm>
        </p:grpSpPr>
        <p:sp>
          <p:nvSpPr>
            <p:cNvPr id="491559" name="Isosceles Triangle 36"/>
            <p:cNvSpPr>
              <a:spLocks noChangeArrowheads="1"/>
            </p:cNvSpPr>
            <p:nvPr/>
          </p:nvSpPr>
          <p:spPr bwMode="auto">
            <a:xfrm>
              <a:off x="4067944" y="3356992"/>
              <a:ext cx="1008112" cy="432048"/>
            </a:xfrm>
            <a:prstGeom prst="triangle">
              <a:avLst>
                <a:gd name="adj" fmla="val 50000"/>
              </a:avLst>
            </a:prstGeom>
            <a:solidFill>
              <a:srgbClr val="FFFFFF"/>
            </a:solidFill>
            <a:ln w="9525">
              <a:solidFill>
                <a:schemeClr val="tx1"/>
              </a:solidFill>
              <a:round/>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CC"/>
                </a:solidFill>
              </a:endParaRPr>
            </a:p>
          </p:txBody>
        </p:sp>
        <p:sp>
          <p:nvSpPr>
            <p:cNvPr id="491560" name="Rectangle 42"/>
            <p:cNvSpPr>
              <a:spLocks noChangeArrowheads="1"/>
            </p:cNvSpPr>
            <p:nvPr/>
          </p:nvSpPr>
          <p:spPr bwMode="auto">
            <a:xfrm rot="-5400000">
              <a:off x="4211960" y="3861048"/>
              <a:ext cx="720080" cy="432048"/>
            </a:xfrm>
            <a:prstGeom prst="rect">
              <a:avLst/>
            </a:prstGeom>
            <a:solidFill>
              <a:srgbClr val="FFFFFF"/>
            </a:solidFill>
            <a:ln>
              <a:noFill/>
            </a:ln>
            <a:extLst>
              <a:ext uri="{91240B29-F687-4f45-9708-019B960494DF}">
                <a14:hiddenLine xmlns:a14="http://schemas.microsoft.com/office/drawing/2010/main" xmlns="" w="38100">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CC"/>
                </a:solidFill>
              </a:endParaRPr>
            </a:p>
          </p:txBody>
        </p:sp>
        <p:sp>
          <p:nvSpPr>
            <p:cNvPr id="491561" name="Rectangle 39"/>
            <p:cNvSpPr>
              <a:spLocks noChangeArrowheads="1"/>
            </p:cNvSpPr>
            <p:nvPr/>
          </p:nvSpPr>
          <p:spPr bwMode="auto">
            <a:xfrm>
              <a:off x="611560" y="4005064"/>
              <a:ext cx="4176464" cy="432048"/>
            </a:xfrm>
            <a:prstGeom prst="rect">
              <a:avLst/>
            </a:prstGeom>
            <a:solidFill>
              <a:srgbClr val="FFFFFF"/>
            </a:solidFill>
            <a:ln>
              <a:noFill/>
            </a:ln>
            <a:extLst>
              <a:ext uri="{91240B29-F687-4f45-9708-019B960494DF}">
                <a14:hiddenLine xmlns:a14="http://schemas.microsoft.com/office/drawing/2010/main" xmlns="" w="38100">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CC"/>
                </a:solidFill>
              </a:endParaRPr>
            </a:p>
          </p:txBody>
        </p:sp>
        <p:sp>
          <p:nvSpPr>
            <p:cNvPr id="491562" name="Rectangle 41"/>
            <p:cNvSpPr>
              <a:spLocks noChangeArrowheads="1"/>
            </p:cNvSpPr>
            <p:nvPr/>
          </p:nvSpPr>
          <p:spPr bwMode="auto">
            <a:xfrm rot="-5400000">
              <a:off x="291717" y="3685220"/>
              <a:ext cx="1071736" cy="432048"/>
            </a:xfrm>
            <a:prstGeom prst="rect">
              <a:avLst/>
            </a:prstGeom>
            <a:solidFill>
              <a:srgbClr val="FFFFFF"/>
            </a:solidFill>
            <a:ln>
              <a:noFill/>
            </a:ln>
            <a:extLst>
              <a:ext uri="{91240B29-F687-4f45-9708-019B960494DF}">
                <a14:hiddenLine xmlns:a14="http://schemas.microsoft.com/office/drawing/2010/main" xmlns="" w="38100">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CC"/>
                </a:solidFill>
              </a:endParaRPr>
            </a:p>
          </p:txBody>
        </p:sp>
      </p:grpSp>
      <p:sp>
        <p:nvSpPr>
          <p:cNvPr id="491523" name="Rectangle 35"/>
          <p:cNvSpPr>
            <a:spLocks noChangeArrowheads="1"/>
          </p:cNvSpPr>
          <p:nvPr/>
        </p:nvSpPr>
        <p:spPr bwMode="auto">
          <a:xfrm>
            <a:off x="-71438" y="3068638"/>
            <a:ext cx="9251951" cy="360362"/>
          </a:xfrm>
          <a:prstGeom prst="rect">
            <a:avLst/>
          </a:prstGeom>
          <a:solidFill>
            <a:srgbClr val="FFFFFF"/>
          </a:solidFill>
          <a:ln>
            <a:noFill/>
          </a:ln>
          <a:extLst>
            <a:ext uri="{91240B29-F687-4f45-9708-019B960494DF}">
              <a14:hiddenLine xmlns:a14="http://schemas.microsoft.com/office/drawing/2010/main" xmlns="" w="38100">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CC"/>
              </a:solidFill>
            </a:endParaRPr>
          </a:p>
        </p:txBody>
      </p:sp>
      <p:sp>
        <p:nvSpPr>
          <p:cNvPr id="491524" name="Rectangle 4"/>
          <p:cNvSpPr>
            <a:spLocks noGrp="1" noChangeArrowheads="1"/>
          </p:cNvSpPr>
          <p:nvPr>
            <p:ph type="title" idx="4294967295"/>
          </p:nvPr>
        </p:nvSpPr>
        <p:spPr>
          <a:xfrm>
            <a:off x="971550" y="609600"/>
            <a:ext cx="7129463" cy="769938"/>
          </a:xfrm>
        </p:spPr>
        <p:txBody>
          <a:bodyPr anchor="t">
            <a:spAutoFit/>
          </a:bodyPr>
          <a:lstStyle/>
          <a:p>
            <a:pPr eaLnBrk="1" hangingPunct="1"/>
            <a:r>
              <a:rPr lang="zh-CN" altLang="en-US" b="1">
                <a:solidFill>
                  <a:srgbClr val="FFFFFF"/>
                </a:solidFill>
                <a:ea typeface="SimSun" pitchFamily="2" charset="-122"/>
              </a:rPr>
              <a:t>橄榄山谈论综述</a:t>
            </a:r>
            <a:endParaRPr lang="en-US" altLang="en-US" b="1">
              <a:solidFill>
                <a:srgbClr val="FFFFFF"/>
              </a:solidFill>
              <a:latin typeface="Arial" pitchFamily="34" charset="0"/>
            </a:endParaRPr>
          </a:p>
        </p:txBody>
      </p:sp>
      <p:sp>
        <p:nvSpPr>
          <p:cNvPr id="491525" name="Text Box 2"/>
          <p:cNvSpPr txBox="1">
            <a:spLocks noChangeArrowheads="1"/>
          </p:cNvSpPr>
          <p:nvPr/>
        </p:nvSpPr>
        <p:spPr bwMode="auto">
          <a:xfrm>
            <a:off x="8578850" y="1524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base">
              <a:spcBef>
                <a:spcPct val="0"/>
              </a:spcBef>
              <a:spcAft>
                <a:spcPct val="0"/>
              </a:spcAft>
            </a:pPr>
            <a:r>
              <a:rPr lang="en-US" altLang="en-US" b="1">
                <a:solidFill>
                  <a:srgbClr val="FFFFCC"/>
                </a:solidFill>
                <a:cs typeface="Arial" pitchFamily="34" charset="0"/>
              </a:rPr>
              <a:t>27</a:t>
            </a:r>
          </a:p>
        </p:txBody>
      </p:sp>
      <p:sp>
        <p:nvSpPr>
          <p:cNvPr id="491526" name="TextBox 10"/>
          <p:cNvSpPr txBox="1">
            <a:spLocks noChangeArrowheads="1"/>
          </p:cNvSpPr>
          <p:nvPr/>
        </p:nvSpPr>
        <p:spPr bwMode="auto">
          <a:xfrm>
            <a:off x="6165850" y="5765800"/>
            <a:ext cx="29432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en-US" altLang="en-US" sz="1000" b="1">
                <a:solidFill>
                  <a:srgbClr val="FFFFFF"/>
                </a:solidFill>
              </a:rPr>
              <a:t>Adapted from Salem Kirban</a:t>
            </a:r>
            <a:br>
              <a:rPr lang="en-US" altLang="en-US" sz="1000" b="1">
                <a:solidFill>
                  <a:srgbClr val="FFFFFF"/>
                </a:solidFill>
              </a:rPr>
            </a:br>
            <a:r>
              <a:rPr lang="en-US" altLang="en-US" sz="1000" b="1" i="1">
                <a:solidFill>
                  <a:srgbClr val="FFFFFF"/>
                </a:solidFill>
              </a:rPr>
              <a:t>Charts on Revelation</a:t>
            </a:r>
            <a:r>
              <a:rPr lang="en-US" altLang="en-US" sz="1000" b="1">
                <a:solidFill>
                  <a:srgbClr val="FFFFFF"/>
                </a:solidFill>
              </a:rPr>
              <a:t> (1979), 48</a:t>
            </a:r>
          </a:p>
        </p:txBody>
      </p:sp>
      <p:sp>
        <p:nvSpPr>
          <p:cNvPr id="491527" name="TextBox 1"/>
          <p:cNvSpPr txBox="1">
            <a:spLocks noChangeArrowheads="1"/>
          </p:cNvSpPr>
          <p:nvPr/>
        </p:nvSpPr>
        <p:spPr bwMode="auto">
          <a:xfrm>
            <a:off x="-144463" y="4519613"/>
            <a:ext cx="971551"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en-US" altLang="en-US" sz="1200" b="1">
                <a:solidFill>
                  <a:srgbClr val="FFFFFF"/>
                </a:solidFill>
              </a:rPr>
              <a:t>606 B.C.</a:t>
            </a:r>
          </a:p>
        </p:txBody>
      </p:sp>
      <p:cxnSp>
        <p:nvCxnSpPr>
          <p:cNvPr id="491528" name="Straight Arrow Connector 20"/>
          <p:cNvCxnSpPr>
            <a:cxnSpLocks noChangeShapeType="1"/>
          </p:cNvCxnSpPr>
          <p:nvPr/>
        </p:nvCxnSpPr>
        <p:spPr bwMode="auto">
          <a:xfrm>
            <a:off x="547688" y="2420938"/>
            <a:ext cx="0" cy="576262"/>
          </a:xfrm>
          <a:prstGeom prst="straightConnector1">
            <a:avLst/>
          </a:prstGeom>
          <a:noFill/>
          <a:ln w="57150">
            <a:solidFill>
              <a:srgbClr val="FFFFFF"/>
            </a:solidFill>
            <a:round/>
            <a:headEnd/>
            <a:tailEnd type="triangle" w="med" len="med"/>
          </a:ln>
          <a:extLst>
            <a:ext uri="{909E8E84-426E-40dd-AFC4-6F175D3DCCD1}">
              <a14:hiddenFill xmlns:a14="http://schemas.microsoft.com/office/drawing/2010/main" xmlns="">
                <a:noFill/>
              </a14:hiddenFill>
            </a:ext>
          </a:extLst>
        </p:spPr>
      </p:cxnSp>
      <p:cxnSp>
        <p:nvCxnSpPr>
          <p:cNvPr id="491529" name="Straight Arrow Connector 26"/>
          <p:cNvCxnSpPr>
            <a:cxnSpLocks noChangeShapeType="1"/>
          </p:cNvCxnSpPr>
          <p:nvPr/>
        </p:nvCxnSpPr>
        <p:spPr bwMode="auto">
          <a:xfrm>
            <a:off x="1619250" y="2420938"/>
            <a:ext cx="0" cy="576262"/>
          </a:xfrm>
          <a:prstGeom prst="straightConnector1">
            <a:avLst/>
          </a:prstGeom>
          <a:noFill/>
          <a:ln w="57150">
            <a:solidFill>
              <a:srgbClr val="FFFFFF"/>
            </a:solidFill>
            <a:round/>
            <a:headEnd/>
            <a:tailEnd type="triangle" w="med" len="med"/>
          </a:ln>
          <a:extLst>
            <a:ext uri="{909E8E84-426E-40dd-AFC4-6F175D3DCCD1}">
              <a14:hiddenFill xmlns:a14="http://schemas.microsoft.com/office/drawing/2010/main" xmlns="">
                <a:noFill/>
              </a14:hiddenFill>
            </a:ext>
          </a:extLst>
        </p:spPr>
      </p:cxnSp>
      <p:cxnSp>
        <p:nvCxnSpPr>
          <p:cNvPr id="491530" name="Straight Arrow Connector 27"/>
          <p:cNvCxnSpPr>
            <a:cxnSpLocks noChangeShapeType="1"/>
          </p:cNvCxnSpPr>
          <p:nvPr/>
        </p:nvCxnSpPr>
        <p:spPr bwMode="auto">
          <a:xfrm>
            <a:off x="5364163" y="2420938"/>
            <a:ext cx="0" cy="576262"/>
          </a:xfrm>
          <a:prstGeom prst="straightConnector1">
            <a:avLst/>
          </a:prstGeom>
          <a:noFill/>
          <a:ln w="57150">
            <a:solidFill>
              <a:srgbClr val="FFFFFF"/>
            </a:solidFill>
            <a:round/>
            <a:headEnd/>
            <a:tailEnd type="triangle" w="med" len="med"/>
          </a:ln>
          <a:extLst>
            <a:ext uri="{909E8E84-426E-40dd-AFC4-6F175D3DCCD1}">
              <a14:hiddenFill xmlns:a14="http://schemas.microsoft.com/office/drawing/2010/main" xmlns="">
                <a:noFill/>
              </a14:hiddenFill>
            </a:ext>
          </a:extLst>
        </p:spPr>
      </p:cxnSp>
      <p:cxnSp>
        <p:nvCxnSpPr>
          <p:cNvPr id="491531" name="Straight Arrow Connector 28"/>
          <p:cNvCxnSpPr>
            <a:cxnSpLocks noChangeShapeType="1"/>
          </p:cNvCxnSpPr>
          <p:nvPr/>
        </p:nvCxnSpPr>
        <p:spPr bwMode="auto">
          <a:xfrm>
            <a:off x="6516688" y="2420938"/>
            <a:ext cx="0" cy="576262"/>
          </a:xfrm>
          <a:prstGeom prst="straightConnector1">
            <a:avLst/>
          </a:prstGeom>
          <a:noFill/>
          <a:ln w="57150">
            <a:solidFill>
              <a:srgbClr val="FFFFFF"/>
            </a:solidFill>
            <a:round/>
            <a:headEnd/>
            <a:tailEnd type="triangle" w="med" len="med"/>
          </a:ln>
          <a:extLst>
            <a:ext uri="{909E8E84-426E-40dd-AFC4-6F175D3DCCD1}">
              <a14:hiddenFill xmlns:a14="http://schemas.microsoft.com/office/drawing/2010/main" xmlns="">
                <a:noFill/>
              </a14:hiddenFill>
            </a:ext>
          </a:extLst>
        </p:spPr>
      </p:cxnSp>
      <p:cxnSp>
        <p:nvCxnSpPr>
          <p:cNvPr id="491532" name="Straight Arrow Connector 29"/>
          <p:cNvCxnSpPr>
            <a:cxnSpLocks noChangeShapeType="1"/>
          </p:cNvCxnSpPr>
          <p:nvPr/>
        </p:nvCxnSpPr>
        <p:spPr bwMode="auto">
          <a:xfrm>
            <a:off x="7667625" y="2420938"/>
            <a:ext cx="0" cy="576262"/>
          </a:xfrm>
          <a:prstGeom prst="straightConnector1">
            <a:avLst/>
          </a:prstGeom>
          <a:noFill/>
          <a:ln w="57150">
            <a:solidFill>
              <a:srgbClr val="FFFFFF"/>
            </a:solidFill>
            <a:round/>
            <a:headEnd/>
            <a:tailEnd type="triangle" w="med" len="med"/>
          </a:ln>
          <a:extLst>
            <a:ext uri="{909E8E84-426E-40dd-AFC4-6F175D3DCCD1}">
              <a14:hiddenFill xmlns:a14="http://schemas.microsoft.com/office/drawing/2010/main" xmlns="">
                <a:noFill/>
              </a14:hiddenFill>
            </a:ext>
          </a:extLst>
        </p:spPr>
      </p:cxnSp>
      <p:cxnSp>
        <p:nvCxnSpPr>
          <p:cNvPr id="491533" name="Straight Arrow Connector 30"/>
          <p:cNvCxnSpPr>
            <a:cxnSpLocks noChangeShapeType="1"/>
          </p:cNvCxnSpPr>
          <p:nvPr/>
        </p:nvCxnSpPr>
        <p:spPr bwMode="auto">
          <a:xfrm flipV="1">
            <a:off x="7667625" y="3429000"/>
            <a:ext cx="0" cy="1295400"/>
          </a:xfrm>
          <a:prstGeom prst="straightConnector1">
            <a:avLst/>
          </a:prstGeom>
          <a:noFill/>
          <a:ln w="57150">
            <a:solidFill>
              <a:srgbClr val="FFFFFF"/>
            </a:solidFill>
            <a:round/>
            <a:headEnd/>
            <a:tailEnd type="triangle" w="med" len="med"/>
          </a:ln>
          <a:extLst>
            <a:ext uri="{909E8E84-426E-40dd-AFC4-6F175D3DCCD1}">
              <a14:hiddenFill xmlns:a14="http://schemas.microsoft.com/office/drawing/2010/main" xmlns="">
                <a:noFill/>
              </a14:hiddenFill>
            </a:ext>
          </a:extLst>
        </p:spPr>
      </p:cxnSp>
      <p:cxnSp>
        <p:nvCxnSpPr>
          <p:cNvPr id="491534" name="Straight Arrow Connector 33"/>
          <p:cNvCxnSpPr>
            <a:cxnSpLocks noChangeShapeType="1"/>
          </p:cNvCxnSpPr>
          <p:nvPr/>
        </p:nvCxnSpPr>
        <p:spPr bwMode="auto">
          <a:xfrm>
            <a:off x="5508625" y="4687888"/>
            <a:ext cx="2016125" cy="0"/>
          </a:xfrm>
          <a:prstGeom prst="straightConnector1">
            <a:avLst/>
          </a:prstGeom>
          <a:noFill/>
          <a:ln w="57150">
            <a:solidFill>
              <a:srgbClr val="FFFFFF"/>
            </a:solidFill>
            <a:round/>
            <a:headEnd/>
            <a:tailEnd type="triangle" w="med" len="med"/>
          </a:ln>
          <a:extLst>
            <a:ext uri="{909E8E84-426E-40dd-AFC4-6F175D3DCCD1}">
              <a14:hiddenFill xmlns:a14="http://schemas.microsoft.com/office/drawing/2010/main" xmlns="">
                <a:noFill/>
              </a14:hiddenFill>
            </a:ext>
          </a:extLst>
        </p:spPr>
      </p:cxnSp>
      <p:cxnSp>
        <p:nvCxnSpPr>
          <p:cNvPr id="491535" name="Straight Arrow Connector 44"/>
          <p:cNvCxnSpPr>
            <a:cxnSpLocks noChangeShapeType="1"/>
          </p:cNvCxnSpPr>
          <p:nvPr/>
        </p:nvCxnSpPr>
        <p:spPr bwMode="auto">
          <a:xfrm>
            <a:off x="900113" y="4687888"/>
            <a:ext cx="1943100" cy="0"/>
          </a:xfrm>
          <a:prstGeom prst="straightConnector1">
            <a:avLst/>
          </a:prstGeom>
          <a:noFill/>
          <a:ln w="57150">
            <a:solidFill>
              <a:srgbClr val="FFFFFF"/>
            </a:solidFill>
            <a:round/>
            <a:headEnd/>
            <a:tailEnd/>
          </a:ln>
          <a:extLst>
            <a:ext uri="{909E8E84-426E-40dd-AFC4-6F175D3DCCD1}">
              <a14:hiddenFill xmlns:a14="http://schemas.microsoft.com/office/drawing/2010/main" xmlns="">
                <a:noFill/>
              </a14:hiddenFill>
            </a:ext>
          </a:extLst>
        </p:spPr>
      </p:cxnSp>
      <p:grpSp>
        <p:nvGrpSpPr>
          <p:cNvPr id="50" name="Group 49"/>
          <p:cNvGrpSpPr/>
          <p:nvPr/>
        </p:nvGrpSpPr>
        <p:grpSpPr>
          <a:xfrm>
            <a:off x="763960" y="2204864"/>
            <a:ext cx="567680" cy="864096"/>
            <a:chOff x="835968" y="2204864"/>
            <a:chExt cx="567680" cy="864096"/>
          </a:xfrm>
          <a:solidFill>
            <a:srgbClr val="CCFFCC"/>
          </a:solidFill>
        </p:grpSpPr>
        <p:sp>
          <p:nvSpPr>
            <p:cNvPr id="49" name="Rectangle 48"/>
            <p:cNvSpPr/>
            <p:nvPr/>
          </p:nvSpPr>
          <p:spPr bwMode="auto">
            <a:xfrm>
              <a:off x="1047800" y="2204864"/>
              <a:ext cx="144016" cy="864096"/>
            </a:xfrm>
            <a:prstGeom prst="rect">
              <a:avLst/>
            </a:prstGeom>
            <a:grp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US" sz="2400">
                <a:solidFill>
                  <a:srgbClr val="FFFFCC"/>
                </a:solidFill>
                <a:latin typeface="Arial" charset="0"/>
                <a:cs typeface="ＭＳ Ｐゴシック" charset="-128"/>
              </a:endParaRPr>
            </a:p>
          </p:txBody>
        </p:sp>
        <p:sp>
          <p:nvSpPr>
            <p:cNvPr id="53" name="Rectangle 52"/>
            <p:cNvSpPr/>
            <p:nvPr/>
          </p:nvSpPr>
          <p:spPr bwMode="auto">
            <a:xfrm rot="16200000">
              <a:off x="1047800" y="2209056"/>
              <a:ext cx="144016" cy="567680"/>
            </a:xfrm>
            <a:prstGeom prst="rect">
              <a:avLst/>
            </a:prstGeom>
            <a:grp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US" sz="2400">
                <a:solidFill>
                  <a:srgbClr val="FFFFCC"/>
                </a:solidFill>
                <a:latin typeface="Arial" charset="0"/>
                <a:cs typeface="ＭＳ Ｐゴシック" charset="-128"/>
              </a:endParaRPr>
            </a:p>
          </p:txBody>
        </p:sp>
      </p:grpSp>
      <p:sp>
        <p:nvSpPr>
          <p:cNvPr id="24" name="Rectangle 5"/>
          <p:cNvSpPr>
            <a:spLocks noChangeArrowheads="1"/>
          </p:cNvSpPr>
          <p:nvPr/>
        </p:nvSpPr>
        <p:spPr bwMode="auto">
          <a:xfrm>
            <a:off x="3203575" y="4508500"/>
            <a:ext cx="1941513" cy="338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fontAlgn="base" hangingPunct="0">
              <a:spcBef>
                <a:spcPct val="0"/>
              </a:spcBef>
              <a:spcAft>
                <a:spcPct val="0"/>
              </a:spcAft>
              <a:defRPr/>
            </a:pPr>
            <a:r>
              <a:rPr lang="zh-CN" altLang="en-US" sz="1600" b="1" dirty="0">
                <a:solidFill>
                  <a:srgbClr val="FFFFFF"/>
                </a:solidFill>
                <a:latin typeface="Arial" charset="0"/>
                <a:ea typeface="SimSun" charset="0"/>
                <a:cs typeface="SimSun" charset="0"/>
              </a:rPr>
              <a:t>外 邦 人 的 时 代</a:t>
            </a:r>
          </a:p>
        </p:txBody>
      </p:sp>
      <p:sp>
        <p:nvSpPr>
          <p:cNvPr id="25" name="Rectangle 6"/>
          <p:cNvSpPr>
            <a:spLocks noChangeArrowheads="1"/>
          </p:cNvSpPr>
          <p:nvPr/>
        </p:nvSpPr>
        <p:spPr bwMode="auto">
          <a:xfrm>
            <a:off x="2392363" y="4076700"/>
            <a:ext cx="94615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0" fontAlgn="base" hangingPunct="0">
              <a:spcBef>
                <a:spcPct val="0"/>
              </a:spcBef>
              <a:spcAft>
                <a:spcPct val="0"/>
              </a:spcAft>
              <a:defRPr/>
            </a:pPr>
            <a:r>
              <a:rPr lang="zh-CN" altLang="en-US" sz="1200" dirty="0">
                <a:solidFill>
                  <a:srgbClr val="000000"/>
                </a:solidFill>
                <a:latin typeface="Arial" charset="0"/>
                <a:ea typeface="SimSun" charset="0"/>
                <a:cs typeface="SimSun" charset="0"/>
              </a:rPr>
              <a:t>以色列散开</a:t>
            </a:r>
          </a:p>
        </p:txBody>
      </p:sp>
      <p:sp>
        <p:nvSpPr>
          <p:cNvPr id="26" name="Rectangle 7"/>
          <p:cNvSpPr>
            <a:spLocks noChangeArrowheads="1"/>
          </p:cNvSpPr>
          <p:nvPr/>
        </p:nvSpPr>
        <p:spPr bwMode="auto">
          <a:xfrm>
            <a:off x="0" y="3054350"/>
            <a:ext cx="64135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0" fontAlgn="base" hangingPunct="0">
              <a:spcBef>
                <a:spcPct val="0"/>
              </a:spcBef>
              <a:spcAft>
                <a:spcPct val="0"/>
              </a:spcAft>
              <a:defRPr/>
            </a:pPr>
            <a:r>
              <a:rPr lang="zh-CN" altLang="en-US" sz="1200" dirty="0">
                <a:solidFill>
                  <a:srgbClr val="000000"/>
                </a:solidFill>
                <a:latin typeface="Arial" charset="0"/>
                <a:ea typeface="SimSun" charset="0"/>
                <a:cs typeface="SimSun" charset="0"/>
              </a:rPr>
              <a:t>以色列</a:t>
            </a:r>
          </a:p>
        </p:txBody>
      </p:sp>
      <p:sp>
        <p:nvSpPr>
          <p:cNvPr id="27" name="Rectangle 8"/>
          <p:cNvSpPr>
            <a:spLocks noChangeArrowheads="1"/>
          </p:cNvSpPr>
          <p:nvPr/>
        </p:nvSpPr>
        <p:spPr bwMode="auto">
          <a:xfrm>
            <a:off x="4418013" y="4076700"/>
            <a:ext cx="94615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0" fontAlgn="base" hangingPunct="0">
              <a:spcBef>
                <a:spcPct val="0"/>
              </a:spcBef>
              <a:spcAft>
                <a:spcPct val="0"/>
              </a:spcAft>
              <a:defRPr/>
            </a:pPr>
            <a:r>
              <a:rPr lang="zh-CN" altLang="en-US" sz="1200">
                <a:solidFill>
                  <a:srgbClr val="000000"/>
                </a:solidFill>
                <a:latin typeface="Arial" charset="0"/>
                <a:ea typeface="SimSun" charset="0"/>
                <a:cs typeface="SimSun" charset="0"/>
              </a:rPr>
              <a:t>返回应许地</a:t>
            </a:r>
          </a:p>
        </p:txBody>
      </p:sp>
      <p:sp>
        <p:nvSpPr>
          <p:cNvPr id="28" name="Rectangle 9"/>
          <p:cNvSpPr>
            <a:spLocks noChangeArrowheads="1"/>
          </p:cNvSpPr>
          <p:nvPr/>
        </p:nvSpPr>
        <p:spPr bwMode="auto">
          <a:xfrm>
            <a:off x="2973388" y="3103563"/>
            <a:ext cx="102235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fontAlgn="base" hangingPunct="0">
              <a:spcBef>
                <a:spcPct val="0"/>
              </a:spcBef>
              <a:spcAft>
                <a:spcPct val="0"/>
              </a:spcAft>
              <a:defRPr/>
            </a:pPr>
            <a:r>
              <a:rPr lang="zh-CN" altLang="en-US" sz="1200" dirty="0">
                <a:solidFill>
                  <a:srgbClr val="000000"/>
                </a:solidFill>
                <a:latin typeface="Arial" charset="0"/>
                <a:ea typeface="SimSun" charset="0"/>
                <a:cs typeface="SimSun" charset="0"/>
              </a:rPr>
              <a:t>教 会 时 期</a:t>
            </a:r>
          </a:p>
        </p:txBody>
      </p:sp>
      <p:sp>
        <p:nvSpPr>
          <p:cNvPr id="29" name="Rectangle 10"/>
          <p:cNvSpPr>
            <a:spLocks noChangeArrowheads="1"/>
          </p:cNvSpPr>
          <p:nvPr/>
        </p:nvSpPr>
        <p:spPr bwMode="auto">
          <a:xfrm>
            <a:off x="6315075" y="3130550"/>
            <a:ext cx="48895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0" fontAlgn="base" hangingPunct="0">
              <a:spcBef>
                <a:spcPct val="0"/>
              </a:spcBef>
              <a:spcAft>
                <a:spcPct val="0"/>
              </a:spcAft>
              <a:defRPr/>
            </a:pPr>
            <a:r>
              <a:rPr lang="zh-CN" altLang="en-US" sz="1200" dirty="0">
                <a:solidFill>
                  <a:srgbClr val="000000"/>
                </a:solidFill>
                <a:latin typeface="Arial" charset="0"/>
                <a:ea typeface="SimSun" charset="0"/>
                <a:cs typeface="SimSun" charset="0"/>
              </a:rPr>
              <a:t>災难</a:t>
            </a:r>
          </a:p>
        </p:txBody>
      </p:sp>
      <p:sp>
        <p:nvSpPr>
          <p:cNvPr id="30" name="Rectangle 11"/>
          <p:cNvSpPr>
            <a:spLocks noChangeArrowheads="1"/>
          </p:cNvSpPr>
          <p:nvPr/>
        </p:nvSpPr>
        <p:spPr bwMode="auto">
          <a:xfrm>
            <a:off x="8045450" y="3130550"/>
            <a:ext cx="64135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0" fontAlgn="base" hangingPunct="0">
              <a:spcBef>
                <a:spcPct val="0"/>
              </a:spcBef>
              <a:spcAft>
                <a:spcPct val="0"/>
              </a:spcAft>
              <a:defRPr/>
            </a:pPr>
            <a:r>
              <a:rPr lang="zh-CN" altLang="en-US" sz="1200">
                <a:solidFill>
                  <a:srgbClr val="000000"/>
                </a:solidFill>
                <a:latin typeface="Arial" charset="0"/>
                <a:ea typeface="SimSun" charset="0"/>
                <a:cs typeface="SimSun" charset="0"/>
              </a:rPr>
              <a:t>千禧年</a:t>
            </a:r>
          </a:p>
        </p:txBody>
      </p:sp>
      <p:sp>
        <p:nvSpPr>
          <p:cNvPr id="31" name="Rectangle 12"/>
          <p:cNvSpPr>
            <a:spLocks noChangeArrowheads="1"/>
          </p:cNvSpPr>
          <p:nvPr/>
        </p:nvSpPr>
        <p:spPr bwMode="auto">
          <a:xfrm>
            <a:off x="-36513" y="1700213"/>
            <a:ext cx="1295401"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defRPr/>
            </a:pPr>
            <a:r>
              <a:rPr lang="zh-CN" altLang="en-US" sz="1200" dirty="0">
                <a:solidFill>
                  <a:srgbClr val="FFFFFF"/>
                </a:solidFill>
                <a:latin typeface="Arial" charset="0"/>
                <a:ea typeface="SimSun" charset="0"/>
                <a:cs typeface="SimSun" charset="0"/>
              </a:rPr>
              <a:t>耶路撒冷被灭</a:t>
            </a:r>
          </a:p>
        </p:txBody>
      </p:sp>
      <p:sp>
        <p:nvSpPr>
          <p:cNvPr id="32" name="Rectangle 13"/>
          <p:cNvSpPr>
            <a:spLocks noChangeArrowheads="1"/>
          </p:cNvSpPr>
          <p:nvPr/>
        </p:nvSpPr>
        <p:spPr bwMode="auto">
          <a:xfrm>
            <a:off x="5091113" y="1700213"/>
            <a:ext cx="48895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0" fontAlgn="base" hangingPunct="0">
              <a:spcBef>
                <a:spcPct val="0"/>
              </a:spcBef>
              <a:spcAft>
                <a:spcPct val="0"/>
              </a:spcAft>
              <a:defRPr/>
            </a:pPr>
            <a:r>
              <a:rPr lang="zh-CN" altLang="en-US" sz="1200" dirty="0">
                <a:solidFill>
                  <a:srgbClr val="FFFFFF"/>
                </a:solidFill>
                <a:latin typeface="Arial" charset="0"/>
                <a:ea typeface="SimSun" charset="0"/>
                <a:cs typeface="SimSun" charset="0"/>
              </a:rPr>
              <a:t>被提</a:t>
            </a:r>
          </a:p>
        </p:txBody>
      </p:sp>
      <p:sp>
        <p:nvSpPr>
          <p:cNvPr id="33" name="Rectangle 14"/>
          <p:cNvSpPr>
            <a:spLocks noChangeArrowheads="1"/>
          </p:cNvSpPr>
          <p:nvPr/>
        </p:nvSpPr>
        <p:spPr bwMode="auto">
          <a:xfrm>
            <a:off x="5508625" y="1700213"/>
            <a:ext cx="16002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fontAlgn="base" hangingPunct="0">
              <a:spcBef>
                <a:spcPct val="0"/>
              </a:spcBef>
              <a:spcAft>
                <a:spcPct val="0"/>
              </a:spcAft>
              <a:defRPr/>
            </a:pPr>
            <a:r>
              <a:rPr lang="zh-CN" altLang="en-US" sz="1200" dirty="0">
                <a:solidFill>
                  <a:srgbClr val="FFFFFF"/>
                </a:solidFill>
                <a:latin typeface="Arial" charset="0"/>
                <a:ea typeface="SimSun" charset="0"/>
                <a:cs typeface="SimSun" charset="0"/>
              </a:rPr>
              <a:t>耶路撒冷二度被灭</a:t>
            </a:r>
          </a:p>
        </p:txBody>
      </p:sp>
      <p:sp>
        <p:nvSpPr>
          <p:cNvPr id="34" name="Rectangle 15"/>
          <p:cNvSpPr>
            <a:spLocks noChangeArrowheads="1"/>
          </p:cNvSpPr>
          <p:nvPr/>
        </p:nvSpPr>
        <p:spPr bwMode="auto">
          <a:xfrm>
            <a:off x="6770688" y="3716338"/>
            <a:ext cx="64135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0" fontAlgn="base" hangingPunct="0">
              <a:spcBef>
                <a:spcPct val="0"/>
              </a:spcBef>
              <a:spcAft>
                <a:spcPct val="0"/>
              </a:spcAft>
              <a:defRPr/>
            </a:pPr>
            <a:r>
              <a:rPr lang="zh-CN" altLang="en-US" sz="1200" dirty="0">
                <a:solidFill>
                  <a:srgbClr val="FFFFFF"/>
                </a:solidFill>
                <a:latin typeface="Arial" charset="0"/>
                <a:ea typeface="SimSun" charset="0"/>
                <a:cs typeface="SimSun" charset="0"/>
              </a:rPr>
              <a:t>大災难</a:t>
            </a:r>
          </a:p>
        </p:txBody>
      </p:sp>
      <p:sp>
        <p:nvSpPr>
          <p:cNvPr id="35" name="Rectangle 16"/>
          <p:cNvSpPr>
            <a:spLocks noChangeArrowheads="1"/>
          </p:cNvSpPr>
          <p:nvPr/>
        </p:nvSpPr>
        <p:spPr bwMode="auto">
          <a:xfrm>
            <a:off x="7839075" y="3716338"/>
            <a:ext cx="109855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0" fontAlgn="base" hangingPunct="0">
              <a:spcBef>
                <a:spcPct val="0"/>
              </a:spcBef>
              <a:spcAft>
                <a:spcPct val="0"/>
              </a:spcAft>
              <a:defRPr/>
            </a:pPr>
            <a:r>
              <a:rPr lang="zh-CN" altLang="en-US" sz="1200" dirty="0">
                <a:solidFill>
                  <a:srgbClr val="FFFFFF"/>
                </a:solidFill>
                <a:latin typeface="Arial" charset="0"/>
                <a:ea typeface="SimSun" charset="0"/>
                <a:cs typeface="SimSun" charset="0"/>
              </a:rPr>
              <a:t>審判外邦国家</a:t>
            </a:r>
          </a:p>
        </p:txBody>
      </p:sp>
      <p:sp>
        <p:nvSpPr>
          <p:cNvPr id="36" name="Rectangle 17"/>
          <p:cNvSpPr>
            <a:spLocks noChangeArrowheads="1"/>
          </p:cNvSpPr>
          <p:nvPr/>
        </p:nvSpPr>
        <p:spPr bwMode="auto">
          <a:xfrm>
            <a:off x="7010400" y="1700213"/>
            <a:ext cx="216535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0" fontAlgn="base" hangingPunct="0">
              <a:spcBef>
                <a:spcPct val="0"/>
              </a:spcBef>
              <a:spcAft>
                <a:spcPct val="0"/>
              </a:spcAft>
              <a:defRPr/>
            </a:pPr>
            <a:r>
              <a:rPr lang="zh-CN" altLang="en-US" sz="1200" dirty="0">
                <a:solidFill>
                  <a:srgbClr val="FFFFFF"/>
                </a:solidFill>
                <a:latin typeface="Arial" charset="0"/>
                <a:ea typeface="SimSun" charset="0"/>
                <a:cs typeface="SimSun" charset="0"/>
              </a:rPr>
              <a:t>耶稣基督第二与圣徒一起归来</a:t>
            </a:r>
          </a:p>
        </p:txBody>
      </p:sp>
      <p:sp>
        <p:nvSpPr>
          <p:cNvPr id="37" name="Rectangle 14"/>
          <p:cNvSpPr>
            <a:spLocks noChangeArrowheads="1"/>
          </p:cNvSpPr>
          <p:nvPr/>
        </p:nvSpPr>
        <p:spPr bwMode="auto">
          <a:xfrm>
            <a:off x="1187450" y="1730375"/>
            <a:ext cx="160020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defRPr/>
            </a:pPr>
            <a:r>
              <a:rPr lang="zh-CN" altLang="en-US" sz="1200" dirty="0">
                <a:solidFill>
                  <a:srgbClr val="FFFFFF"/>
                </a:solidFill>
                <a:latin typeface="Arial" charset="0"/>
                <a:ea typeface="SimSun" charset="0"/>
                <a:cs typeface="SimSun" charset="0"/>
              </a:rPr>
              <a:t>耶路撒冷二度被灭</a:t>
            </a:r>
          </a:p>
        </p:txBody>
      </p:sp>
      <p:sp>
        <p:nvSpPr>
          <p:cNvPr id="491551" name="TextBox 11"/>
          <p:cNvSpPr txBox="1">
            <a:spLocks noChangeArrowheads="1"/>
          </p:cNvSpPr>
          <p:nvPr/>
        </p:nvSpPr>
        <p:spPr bwMode="auto">
          <a:xfrm>
            <a:off x="6443663" y="4005263"/>
            <a:ext cx="129698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en-US" altLang="en-US" sz="1200" b="1">
                <a:solidFill>
                  <a:srgbClr val="FFFFFF"/>
                </a:solidFill>
              </a:rPr>
              <a:t>Daniel 9:27 </a:t>
            </a:r>
          </a:p>
          <a:p>
            <a:pPr algn="ctr" eaLnBrk="0" fontAlgn="base" hangingPunct="0">
              <a:spcBef>
                <a:spcPct val="0"/>
              </a:spcBef>
              <a:spcAft>
                <a:spcPct val="0"/>
              </a:spcAft>
            </a:pPr>
            <a:r>
              <a:rPr lang="en-US" altLang="en-US" sz="1200" b="1">
                <a:solidFill>
                  <a:srgbClr val="FFFFFF"/>
                </a:solidFill>
              </a:rPr>
              <a:t>Matt. 24:15</a:t>
            </a:r>
          </a:p>
        </p:txBody>
      </p:sp>
      <p:sp>
        <p:nvSpPr>
          <p:cNvPr id="491552" name="TextBox 12"/>
          <p:cNvSpPr txBox="1">
            <a:spLocks noChangeArrowheads="1"/>
          </p:cNvSpPr>
          <p:nvPr/>
        </p:nvSpPr>
        <p:spPr bwMode="auto">
          <a:xfrm>
            <a:off x="7667625" y="4005263"/>
            <a:ext cx="144145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en-US" altLang="en-US" sz="1200" b="1">
                <a:solidFill>
                  <a:srgbClr val="FFFFFF"/>
                </a:solidFill>
              </a:rPr>
              <a:t>Matt. 25:31-46</a:t>
            </a:r>
          </a:p>
        </p:txBody>
      </p:sp>
      <p:sp>
        <p:nvSpPr>
          <p:cNvPr id="491553" name="TextBox 13"/>
          <p:cNvSpPr txBox="1">
            <a:spLocks noChangeArrowheads="1"/>
          </p:cNvSpPr>
          <p:nvPr/>
        </p:nvSpPr>
        <p:spPr bwMode="auto">
          <a:xfrm>
            <a:off x="1042988" y="1927225"/>
            <a:ext cx="1296987"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en-US" altLang="en-US" sz="1200" b="1">
                <a:solidFill>
                  <a:srgbClr val="FFFFFF"/>
                </a:solidFill>
              </a:rPr>
              <a:t>A.D 70</a:t>
            </a:r>
          </a:p>
        </p:txBody>
      </p:sp>
      <p:sp>
        <p:nvSpPr>
          <p:cNvPr id="491554" name="TextBox 14"/>
          <p:cNvSpPr txBox="1">
            <a:spLocks noChangeArrowheads="1"/>
          </p:cNvSpPr>
          <p:nvPr/>
        </p:nvSpPr>
        <p:spPr bwMode="auto">
          <a:xfrm>
            <a:off x="4572000" y="1927225"/>
            <a:ext cx="1512888"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en-US" altLang="en-US" sz="1200" b="1">
                <a:solidFill>
                  <a:srgbClr val="FFFFFF"/>
                </a:solidFill>
              </a:rPr>
              <a:t>1 Thess</a:t>
            </a:r>
            <a:r>
              <a:rPr lang="zh-CN" altLang="en-US" sz="1200" b="1">
                <a:solidFill>
                  <a:srgbClr val="FFFFFF"/>
                </a:solidFill>
              </a:rPr>
              <a:t>。</a:t>
            </a:r>
            <a:r>
              <a:rPr lang="en-US" altLang="ja-JP" sz="1200" b="1">
                <a:solidFill>
                  <a:srgbClr val="FFFFFF"/>
                </a:solidFill>
              </a:rPr>
              <a:t>4:14-17</a:t>
            </a:r>
            <a:endParaRPr lang="en-US" altLang="en-US" sz="1200" b="1">
              <a:solidFill>
                <a:srgbClr val="FFFFFF"/>
              </a:solidFill>
            </a:endParaRPr>
          </a:p>
        </p:txBody>
      </p:sp>
      <p:sp>
        <p:nvSpPr>
          <p:cNvPr id="491555" name="TextBox 16"/>
          <p:cNvSpPr txBox="1">
            <a:spLocks noChangeArrowheads="1"/>
          </p:cNvSpPr>
          <p:nvPr/>
        </p:nvSpPr>
        <p:spPr bwMode="auto">
          <a:xfrm>
            <a:off x="6804025" y="1927225"/>
            <a:ext cx="1647825"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en-US" altLang="en-US" sz="1200" b="1">
                <a:solidFill>
                  <a:srgbClr val="FFFFFF"/>
                </a:solidFill>
              </a:rPr>
              <a:t>Matt. 23:39; 24:30</a:t>
            </a:r>
          </a:p>
        </p:txBody>
      </p:sp>
      <p:sp>
        <p:nvSpPr>
          <p:cNvPr id="491556" name="TextBox 13"/>
          <p:cNvSpPr txBox="1">
            <a:spLocks noChangeArrowheads="1"/>
          </p:cNvSpPr>
          <p:nvPr/>
        </p:nvSpPr>
        <p:spPr bwMode="auto">
          <a:xfrm>
            <a:off x="46038" y="1927225"/>
            <a:ext cx="1077912"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en-US" altLang="en-US" sz="1200" b="1">
                <a:solidFill>
                  <a:srgbClr val="FFFFFF"/>
                </a:solidFill>
              </a:rPr>
              <a:t>586 B.C.</a:t>
            </a:r>
          </a:p>
        </p:txBody>
      </p:sp>
      <p:sp>
        <p:nvSpPr>
          <p:cNvPr id="491557" name="TextBox 9"/>
          <p:cNvSpPr txBox="1">
            <a:spLocks noChangeArrowheads="1"/>
          </p:cNvSpPr>
          <p:nvPr/>
        </p:nvSpPr>
        <p:spPr bwMode="auto">
          <a:xfrm>
            <a:off x="2700338" y="4797425"/>
            <a:ext cx="29432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en-US" altLang="en-US" sz="1200" b="1">
                <a:solidFill>
                  <a:srgbClr val="FFFFFF"/>
                </a:solidFill>
              </a:rPr>
              <a:t>Luke 21:24</a:t>
            </a:r>
          </a:p>
        </p:txBody>
      </p:sp>
      <p:pic>
        <p:nvPicPr>
          <p:cNvPr id="491558"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9540875" y="1844675"/>
            <a:ext cx="9144000" cy="3532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8983677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bwMode="auto">
          <a:xfrm>
            <a:off x="0" y="0"/>
            <a:ext cx="9251950" cy="6858000"/>
          </a:xfrm>
          <a:prstGeom prst="rect">
            <a:avLst/>
          </a:prstGeom>
          <a:solidFill>
            <a:schemeClr val="accent4">
              <a:lumMod val="60000"/>
              <a:lumOff val="40000"/>
            </a:schemeClr>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CC"/>
              </a:solidFill>
            </a:endParaRPr>
          </a:p>
        </p:txBody>
      </p:sp>
      <p:sp>
        <p:nvSpPr>
          <p:cNvPr id="493570" name="Rectangle 4"/>
          <p:cNvSpPr>
            <a:spLocks noGrp="1" noChangeArrowheads="1"/>
          </p:cNvSpPr>
          <p:nvPr>
            <p:ph type="title" idx="4294967295"/>
          </p:nvPr>
        </p:nvSpPr>
        <p:spPr>
          <a:xfrm>
            <a:off x="533400" y="304800"/>
            <a:ext cx="7924800" cy="609600"/>
          </a:xfrm>
          <a:solidFill>
            <a:srgbClr val="000000"/>
          </a:solidFill>
        </p:spPr>
        <p:txBody>
          <a:bodyPr anchor="t"/>
          <a:lstStyle/>
          <a:p>
            <a:pPr eaLnBrk="1" hangingPunct="1"/>
            <a:r>
              <a:rPr lang="zh-TW" altLang="en-US" sz="3200" b="1">
                <a:latin typeface="Arial" pitchFamily="34" charset="0"/>
                <a:ea typeface="ＭＳ Ｐゴシック" pitchFamily="34" charset="-128"/>
              </a:rPr>
              <a:t>外邦人的时代 </a:t>
            </a:r>
            <a:r>
              <a:rPr lang="en-US" altLang="zh-TW" sz="3200" b="1">
                <a:latin typeface="Arial" pitchFamily="34" charset="0"/>
                <a:ea typeface="ＭＳ Ｐゴシック" pitchFamily="34" charset="-128"/>
              </a:rPr>
              <a:t>(</a:t>
            </a:r>
            <a:r>
              <a:rPr lang="zh-TW" altLang="en-US" sz="3200" b="1">
                <a:latin typeface="Arial" pitchFamily="34" charset="0"/>
                <a:ea typeface="ＭＳ Ｐゴシック" pitchFamily="34" charset="-128"/>
              </a:rPr>
              <a:t>路加福音 </a:t>
            </a:r>
            <a:r>
              <a:rPr lang="en-US" altLang="zh-TW" sz="3200" b="1">
                <a:latin typeface="Arial" pitchFamily="34" charset="0"/>
                <a:ea typeface="ＭＳ Ｐゴシック" pitchFamily="34" charset="-128"/>
              </a:rPr>
              <a:t>21:24)</a:t>
            </a:r>
            <a:endParaRPr lang="en-US" altLang="en-US" sz="3200" b="1">
              <a:latin typeface="Arial" pitchFamily="34" charset="0"/>
              <a:ea typeface="ＭＳ Ｐゴシック" pitchFamily="34" charset="-128"/>
            </a:endParaRPr>
          </a:p>
        </p:txBody>
      </p:sp>
      <p:sp>
        <p:nvSpPr>
          <p:cNvPr id="493571" name="Text Box 3"/>
          <p:cNvSpPr txBox="1">
            <a:spLocks noChangeArrowheads="1"/>
          </p:cNvSpPr>
          <p:nvPr/>
        </p:nvSpPr>
        <p:spPr bwMode="auto">
          <a:xfrm>
            <a:off x="850265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base">
              <a:spcBef>
                <a:spcPct val="0"/>
              </a:spcBef>
              <a:spcAft>
                <a:spcPct val="0"/>
              </a:spcAft>
            </a:pPr>
            <a:r>
              <a:rPr lang="en-US" altLang="en-US" b="1">
                <a:solidFill>
                  <a:srgbClr val="000000"/>
                </a:solidFill>
                <a:cs typeface="Arial" pitchFamily="34" charset="0"/>
              </a:rPr>
              <a:t>106</a:t>
            </a:r>
          </a:p>
        </p:txBody>
      </p:sp>
      <p:sp>
        <p:nvSpPr>
          <p:cNvPr id="493572" name="TextBox 18"/>
          <p:cNvSpPr txBox="1">
            <a:spLocks noChangeArrowheads="1"/>
          </p:cNvSpPr>
          <p:nvPr/>
        </p:nvSpPr>
        <p:spPr bwMode="auto">
          <a:xfrm>
            <a:off x="4338638" y="2790825"/>
            <a:ext cx="865187"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en-US" altLang="en-US" sz="1000" b="1">
                <a:solidFill>
                  <a:srgbClr val="220011"/>
                </a:solidFill>
              </a:rPr>
              <a:t>AD 70</a:t>
            </a:r>
            <a:endParaRPr lang="en-US" altLang="en-US" sz="800" b="1">
              <a:solidFill>
                <a:srgbClr val="220011"/>
              </a:solidFill>
            </a:endParaRPr>
          </a:p>
        </p:txBody>
      </p:sp>
      <p:sp>
        <p:nvSpPr>
          <p:cNvPr id="493573" name="TextBox 19"/>
          <p:cNvSpPr txBox="1">
            <a:spLocks noChangeArrowheads="1"/>
          </p:cNvSpPr>
          <p:nvPr/>
        </p:nvSpPr>
        <p:spPr bwMode="auto">
          <a:xfrm>
            <a:off x="1241425" y="3381375"/>
            <a:ext cx="865188"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en-US" altLang="en-US" sz="1000" b="1">
                <a:solidFill>
                  <a:srgbClr val="220011"/>
                </a:solidFill>
              </a:rPr>
              <a:t>538 BC</a:t>
            </a:r>
            <a:endParaRPr lang="en-US" altLang="en-US" sz="800" b="1">
              <a:solidFill>
                <a:srgbClr val="220011"/>
              </a:solidFill>
            </a:endParaRPr>
          </a:p>
        </p:txBody>
      </p:sp>
      <p:sp>
        <p:nvSpPr>
          <p:cNvPr id="493574" name="TextBox 20"/>
          <p:cNvSpPr txBox="1">
            <a:spLocks noChangeArrowheads="1"/>
          </p:cNvSpPr>
          <p:nvPr/>
        </p:nvSpPr>
        <p:spPr bwMode="auto">
          <a:xfrm>
            <a:off x="2393950" y="3381375"/>
            <a:ext cx="865188"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en-US" altLang="en-US" sz="1000" b="1">
                <a:solidFill>
                  <a:srgbClr val="220011"/>
                </a:solidFill>
              </a:rPr>
              <a:t>333 BC</a:t>
            </a:r>
            <a:endParaRPr lang="en-US" altLang="en-US" sz="800" b="1">
              <a:solidFill>
                <a:srgbClr val="220011"/>
              </a:solidFill>
            </a:endParaRPr>
          </a:p>
        </p:txBody>
      </p:sp>
      <p:sp>
        <p:nvSpPr>
          <p:cNvPr id="493575" name="TextBox 21"/>
          <p:cNvSpPr txBox="1">
            <a:spLocks noChangeArrowheads="1"/>
          </p:cNvSpPr>
          <p:nvPr/>
        </p:nvSpPr>
        <p:spPr bwMode="auto">
          <a:xfrm>
            <a:off x="3762375" y="3381375"/>
            <a:ext cx="865188"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en-US" altLang="en-US" sz="1000" b="1">
                <a:solidFill>
                  <a:srgbClr val="220011"/>
                </a:solidFill>
              </a:rPr>
              <a:t>63 BC</a:t>
            </a:r>
            <a:endParaRPr lang="en-US" altLang="en-US" sz="800" b="1">
              <a:solidFill>
                <a:srgbClr val="220011"/>
              </a:solidFill>
            </a:endParaRPr>
          </a:p>
        </p:txBody>
      </p:sp>
      <p:grpSp>
        <p:nvGrpSpPr>
          <p:cNvPr id="25" name="Group 24"/>
          <p:cNvGrpSpPr/>
          <p:nvPr/>
        </p:nvGrpSpPr>
        <p:grpSpPr>
          <a:xfrm>
            <a:off x="4139952" y="2492896"/>
            <a:ext cx="567680" cy="720080"/>
            <a:chOff x="835968" y="2204864"/>
            <a:chExt cx="567680" cy="864096"/>
          </a:xfrm>
          <a:solidFill>
            <a:srgbClr val="0000FF"/>
          </a:solidFill>
        </p:grpSpPr>
        <p:sp>
          <p:nvSpPr>
            <p:cNvPr id="26" name="Rectangle 25"/>
            <p:cNvSpPr/>
            <p:nvPr/>
          </p:nvSpPr>
          <p:spPr bwMode="auto">
            <a:xfrm>
              <a:off x="1047800" y="2204864"/>
              <a:ext cx="144016" cy="864096"/>
            </a:xfrm>
            <a:prstGeom prst="rect">
              <a:avLst/>
            </a:prstGeom>
            <a:grp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27" name="Rectangle 26"/>
            <p:cNvSpPr/>
            <p:nvPr/>
          </p:nvSpPr>
          <p:spPr bwMode="auto">
            <a:xfrm rot="16200000">
              <a:off x="1047800" y="2209056"/>
              <a:ext cx="144016" cy="567680"/>
            </a:xfrm>
            <a:prstGeom prst="rect">
              <a:avLst/>
            </a:prstGeom>
            <a:grp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grpSp>
      <p:cxnSp>
        <p:nvCxnSpPr>
          <p:cNvPr id="493577" name="Straight Connector 3"/>
          <p:cNvCxnSpPr>
            <a:cxnSpLocks noChangeShapeType="1"/>
          </p:cNvCxnSpPr>
          <p:nvPr/>
        </p:nvCxnSpPr>
        <p:spPr bwMode="auto">
          <a:xfrm>
            <a:off x="1314450" y="1724025"/>
            <a:ext cx="0" cy="2447925"/>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cxnSp>
        <p:nvCxnSpPr>
          <p:cNvPr id="493578" name="Straight Connector 30"/>
          <p:cNvCxnSpPr>
            <a:cxnSpLocks noChangeShapeType="1"/>
          </p:cNvCxnSpPr>
          <p:nvPr/>
        </p:nvCxnSpPr>
        <p:spPr bwMode="auto">
          <a:xfrm>
            <a:off x="8010525" y="1724025"/>
            <a:ext cx="0" cy="2447925"/>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cxnSp>
        <p:nvCxnSpPr>
          <p:cNvPr id="493579" name="Straight Connector 31"/>
          <p:cNvCxnSpPr>
            <a:cxnSpLocks noChangeShapeType="1"/>
          </p:cNvCxnSpPr>
          <p:nvPr/>
        </p:nvCxnSpPr>
        <p:spPr bwMode="auto">
          <a:xfrm>
            <a:off x="1314450" y="1724025"/>
            <a:ext cx="6696075" cy="0"/>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sp>
        <p:nvSpPr>
          <p:cNvPr id="493580" name="Rectangle 42"/>
          <p:cNvSpPr>
            <a:spLocks noChangeArrowheads="1"/>
          </p:cNvSpPr>
          <p:nvPr/>
        </p:nvSpPr>
        <p:spPr bwMode="auto">
          <a:xfrm>
            <a:off x="1673225" y="3021013"/>
            <a:ext cx="792163" cy="142875"/>
          </a:xfrm>
          <a:prstGeom prst="rect">
            <a:avLst/>
          </a:prstGeom>
          <a:pattFill prst="pct80">
            <a:fgClr>
              <a:schemeClr val="accent1"/>
            </a:fgClr>
            <a:bgClr>
              <a:srgbClr val="FFFFFF"/>
            </a:bgClr>
          </a:patt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CC"/>
              </a:solidFill>
            </a:endParaRPr>
          </a:p>
        </p:txBody>
      </p:sp>
      <p:cxnSp>
        <p:nvCxnSpPr>
          <p:cNvPr id="493581" name="Straight Connector 43"/>
          <p:cNvCxnSpPr>
            <a:cxnSpLocks noChangeShapeType="1"/>
          </p:cNvCxnSpPr>
          <p:nvPr/>
        </p:nvCxnSpPr>
        <p:spPr bwMode="auto">
          <a:xfrm>
            <a:off x="2827338" y="2947988"/>
            <a:ext cx="0" cy="433387"/>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cxnSp>
        <p:nvCxnSpPr>
          <p:cNvPr id="493582" name="Straight Connector 46"/>
          <p:cNvCxnSpPr>
            <a:cxnSpLocks noChangeShapeType="1"/>
          </p:cNvCxnSpPr>
          <p:nvPr/>
        </p:nvCxnSpPr>
        <p:spPr bwMode="auto">
          <a:xfrm>
            <a:off x="4122738" y="2947988"/>
            <a:ext cx="0" cy="433387"/>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cxnSp>
        <p:nvCxnSpPr>
          <p:cNvPr id="493583" name="Straight Connector 48"/>
          <p:cNvCxnSpPr>
            <a:cxnSpLocks noChangeShapeType="1"/>
          </p:cNvCxnSpPr>
          <p:nvPr/>
        </p:nvCxnSpPr>
        <p:spPr bwMode="auto">
          <a:xfrm>
            <a:off x="1674813" y="2947988"/>
            <a:ext cx="0" cy="433387"/>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sp>
        <p:nvSpPr>
          <p:cNvPr id="493584" name="Rectangle 1"/>
          <p:cNvSpPr>
            <a:spLocks noChangeArrowheads="1"/>
          </p:cNvSpPr>
          <p:nvPr/>
        </p:nvSpPr>
        <p:spPr bwMode="auto">
          <a:xfrm>
            <a:off x="233363" y="3021013"/>
            <a:ext cx="1081087" cy="142875"/>
          </a:xfrm>
          <a:prstGeom prst="rect">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CC"/>
              </a:solidFill>
            </a:endParaRPr>
          </a:p>
        </p:txBody>
      </p:sp>
      <p:sp>
        <p:nvSpPr>
          <p:cNvPr id="24" name="TextBox 23"/>
          <p:cNvSpPr txBox="1"/>
          <p:nvPr/>
        </p:nvSpPr>
        <p:spPr>
          <a:xfrm>
            <a:off x="881063" y="2574925"/>
            <a:ext cx="865187" cy="230188"/>
          </a:xfrm>
          <a:prstGeom prst="rect">
            <a:avLst/>
          </a:prstGeom>
          <a:solidFill>
            <a:schemeClr val="accent4">
              <a:lumMod val="60000"/>
              <a:lumOff val="40000"/>
            </a:schemeClr>
          </a:solidFill>
        </p:spPr>
        <p:txBody>
          <a:bodyPr>
            <a:spAutoFit/>
          </a:bodyPr>
          <a:lstStyle>
            <a:defPPr>
              <a:defRPr lang="en-US"/>
            </a:defPPr>
            <a:lvl1pPr algn="ctr">
              <a:defRPr sz="900" b="1">
                <a:solidFill>
                  <a:schemeClr val="bg2"/>
                </a:solidFill>
                <a:latin typeface="Arial" pitchFamily="34" charset="0"/>
                <a:ea typeface="ＭＳ Ｐゴシック" pitchFamily="34" charset="-128"/>
                <a:cs typeface="+mn-cs"/>
              </a:defRPr>
            </a:lvl1pPr>
          </a:lstStyle>
          <a:p>
            <a:pPr eaLnBrk="0" fontAlgn="base" hangingPunct="0">
              <a:spcBef>
                <a:spcPct val="0"/>
              </a:spcBef>
              <a:spcAft>
                <a:spcPct val="0"/>
              </a:spcAft>
              <a:defRPr/>
            </a:pPr>
            <a:r>
              <a:rPr lang="en-US" dirty="0">
                <a:solidFill>
                  <a:srgbClr val="220011"/>
                </a:solidFill>
              </a:rPr>
              <a:t>586 BC</a:t>
            </a:r>
          </a:p>
        </p:txBody>
      </p:sp>
      <p:sp>
        <p:nvSpPr>
          <p:cNvPr id="50" name="TextBox 49"/>
          <p:cNvSpPr txBox="1"/>
          <p:nvPr/>
        </p:nvSpPr>
        <p:spPr>
          <a:xfrm>
            <a:off x="3419475" y="6237288"/>
            <a:ext cx="5724525" cy="254000"/>
          </a:xfrm>
          <a:prstGeom prst="rect">
            <a:avLst/>
          </a:prstGeom>
          <a:noFill/>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0" fontAlgn="base" hangingPunct="0">
              <a:spcBef>
                <a:spcPct val="0"/>
              </a:spcBef>
              <a:spcAft>
                <a:spcPct val="0"/>
              </a:spcAft>
            </a:pPr>
            <a:r>
              <a:rPr lang="en-US" altLang="en-US" sz="1000" b="1">
                <a:solidFill>
                  <a:srgbClr val="220011"/>
                </a:solidFill>
              </a:rPr>
              <a:t>Adapted from Raymond Ludwigson, </a:t>
            </a:r>
            <a:r>
              <a:rPr lang="en-US" altLang="en-US" sz="1000" b="1" i="1">
                <a:solidFill>
                  <a:srgbClr val="220011"/>
                </a:solidFill>
              </a:rPr>
              <a:t>A Survey of Bible Prophecy</a:t>
            </a:r>
            <a:endParaRPr lang="en-US" altLang="en-US" sz="900" b="1" i="1">
              <a:solidFill>
                <a:srgbClr val="220011"/>
              </a:solidFill>
            </a:endParaRPr>
          </a:p>
        </p:txBody>
      </p:sp>
      <p:sp>
        <p:nvSpPr>
          <p:cNvPr id="23" name="Rectangle 5"/>
          <p:cNvSpPr>
            <a:spLocks noChangeArrowheads="1"/>
          </p:cNvSpPr>
          <p:nvPr/>
        </p:nvSpPr>
        <p:spPr bwMode="auto">
          <a:xfrm>
            <a:off x="3059113" y="1268413"/>
            <a:ext cx="3103562" cy="338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r>
              <a:rPr lang="zh-CN" altLang="en-US" sz="1600" b="1">
                <a:solidFill>
                  <a:srgbClr val="000000"/>
                </a:solidFill>
                <a:ea typeface="SimSun" pitchFamily="2" charset="-122"/>
              </a:rPr>
              <a:t>外邦人的时代 </a:t>
            </a:r>
            <a:r>
              <a:rPr lang="en-US" altLang="zh-CN" sz="1600" b="1">
                <a:solidFill>
                  <a:srgbClr val="000000"/>
                </a:solidFill>
                <a:ea typeface="SimSun" pitchFamily="2" charset="-122"/>
              </a:rPr>
              <a:t>(</a:t>
            </a:r>
            <a:r>
              <a:rPr lang="zh-CN" altLang="en-US" sz="1600" b="1">
                <a:solidFill>
                  <a:srgbClr val="000000"/>
                </a:solidFill>
                <a:ea typeface="SimSun" pitchFamily="2" charset="-122"/>
              </a:rPr>
              <a:t>路加福音 </a:t>
            </a:r>
            <a:r>
              <a:rPr lang="en-US" altLang="zh-CN" sz="1600" b="1">
                <a:solidFill>
                  <a:srgbClr val="000000"/>
                </a:solidFill>
                <a:ea typeface="SimSun" pitchFamily="2" charset="-122"/>
              </a:rPr>
              <a:t>21:24)</a:t>
            </a:r>
            <a:endParaRPr lang="zh-CN" altLang="en-US" sz="1600" b="1">
              <a:solidFill>
                <a:srgbClr val="000000"/>
              </a:solidFill>
              <a:ea typeface="SimSun" pitchFamily="2" charset="-122"/>
            </a:endParaRPr>
          </a:p>
        </p:txBody>
      </p:sp>
      <p:sp>
        <p:nvSpPr>
          <p:cNvPr id="28" name="Rectangle 6"/>
          <p:cNvSpPr>
            <a:spLocks noChangeArrowheads="1"/>
          </p:cNvSpPr>
          <p:nvPr/>
        </p:nvSpPr>
        <p:spPr bwMode="auto">
          <a:xfrm>
            <a:off x="5791200" y="2782888"/>
            <a:ext cx="130175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fontAlgn="base" hangingPunct="0">
              <a:spcBef>
                <a:spcPct val="0"/>
              </a:spcBef>
              <a:spcAft>
                <a:spcPct val="0"/>
              </a:spcAft>
              <a:defRPr/>
            </a:pPr>
            <a:r>
              <a:rPr lang="zh-CN" altLang="en-US" sz="1600" b="1" dirty="0">
                <a:solidFill>
                  <a:srgbClr val="000000"/>
                </a:solidFill>
                <a:latin typeface="Arial" charset="0"/>
                <a:ea typeface="SimSun" charset="0"/>
                <a:cs typeface="SimSun" charset="0"/>
              </a:rPr>
              <a:t>教 会 时 期</a:t>
            </a:r>
          </a:p>
        </p:txBody>
      </p:sp>
      <p:sp>
        <p:nvSpPr>
          <p:cNvPr id="29" name="Rectangle 8"/>
          <p:cNvSpPr>
            <a:spLocks noChangeArrowheads="1"/>
          </p:cNvSpPr>
          <p:nvPr/>
        </p:nvSpPr>
        <p:spPr bwMode="auto">
          <a:xfrm>
            <a:off x="8045450" y="2781300"/>
            <a:ext cx="1325563" cy="339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0" fontAlgn="base" hangingPunct="0">
              <a:spcBef>
                <a:spcPct val="0"/>
              </a:spcBef>
              <a:spcAft>
                <a:spcPct val="0"/>
              </a:spcAft>
              <a:defRPr/>
            </a:pPr>
            <a:r>
              <a:rPr lang="zh-CN" altLang="en-US" sz="1600" b="1" dirty="0">
                <a:solidFill>
                  <a:srgbClr val="000000"/>
                </a:solidFill>
                <a:latin typeface="Arial" charset="0"/>
                <a:ea typeface="SimSun" charset="0"/>
                <a:cs typeface="SimSun" charset="0"/>
              </a:rPr>
              <a:t>主 的 宝 座</a:t>
            </a:r>
          </a:p>
        </p:txBody>
      </p:sp>
      <p:sp>
        <p:nvSpPr>
          <p:cNvPr id="30" name="Rectangle 9"/>
          <p:cNvSpPr>
            <a:spLocks noChangeArrowheads="1"/>
          </p:cNvSpPr>
          <p:nvPr/>
        </p:nvSpPr>
        <p:spPr bwMode="auto">
          <a:xfrm>
            <a:off x="330200" y="2487613"/>
            <a:ext cx="64135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0" fontAlgn="base" hangingPunct="0">
              <a:spcBef>
                <a:spcPct val="0"/>
              </a:spcBef>
              <a:spcAft>
                <a:spcPct val="0"/>
              </a:spcAft>
              <a:defRPr/>
            </a:pPr>
            <a:r>
              <a:rPr lang="zh-CN" altLang="en-US" sz="1200" dirty="0">
                <a:solidFill>
                  <a:srgbClr val="000000"/>
                </a:solidFill>
                <a:latin typeface="Arial" charset="0"/>
                <a:ea typeface="SimSun" charset="0"/>
                <a:cs typeface="SimSun" charset="0"/>
              </a:rPr>
              <a:t>猶大国</a:t>
            </a:r>
          </a:p>
        </p:txBody>
      </p:sp>
      <p:sp>
        <p:nvSpPr>
          <p:cNvPr id="31" name="Rectangle 10"/>
          <p:cNvSpPr>
            <a:spLocks noChangeArrowheads="1"/>
          </p:cNvSpPr>
          <p:nvPr/>
        </p:nvSpPr>
        <p:spPr bwMode="auto">
          <a:xfrm>
            <a:off x="539750" y="3141663"/>
            <a:ext cx="64135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0" fontAlgn="base" hangingPunct="0">
              <a:spcBef>
                <a:spcPct val="0"/>
              </a:spcBef>
              <a:spcAft>
                <a:spcPct val="0"/>
              </a:spcAft>
              <a:defRPr/>
            </a:pPr>
            <a:r>
              <a:rPr lang="zh-CN" altLang="en-US" sz="1200" dirty="0">
                <a:solidFill>
                  <a:srgbClr val="000000"/>
                </a:solidFill>
                <a:latin typeface="Arial" charset="0"/>
                <a:ea typeface="SimSun" charset="0"/>
                <a:cs typeface="SimSun" charset="0"/>
              </a:rPr>
              <a:t>巴比伦</a:t>
            </a:r>
          </a:p>
        </p:txBody>
      </p:sp>
      <p:sp>
        <p:nvSpPr>
          <p:cNvPr id="32" name="Rectangle 11"/>
          <p:cNvSpPr>
            <a:spLocks noChangeArrowheads="1"/>
          </p:cNvSpPr>
          <p:nvPr/>
        </p:nvSpPr>
        <p:spPr bwMode="auto">
          <a:xfrm>
            <a:off x="1836738" y="3141663"/>
            <a:ext cx="48895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0" fontAlgn="base" hangingPunct="0">
              <a:spcBef>
                <a:spcPct val="0"/>
              </a:spcBef>
              <a:spcAft>
                <a:spcPct val="0"/>
              </a:spcAft>
              <a:defRPr/>
            </a:pPr>
            <a:r>
              <a:rPr lang="zh-CN" altLang="en-US" sz="1200">
                <a:solidFill>
                  <a:srgbClr val="000000"/>
                </a:solidFill>
                <a:latin typeface="Arial" charset="0"/>
                <a:ea typeface="SimSun" charset="0"/>
                <a:cs typeface="SimSun" charset="0"/>
              </a:rPr>
              <a:t>波斯</a:t>
            </a:r>
          </a:p>
        </p:txBody>
      </p:sp>
      <p:sp>
        <p:nvSpPr>
          <p:cNvPr id="33" name="Rectangle 12"/>
          <p:cNvSpPr>
            <a:spLocks noChangeArrowheads="1"/>
          </p:cNvSpPr>
          <p:nvPr/>
        </p:nvSpPr>
        <p:spPr bwMode="auto">
          <a:xfrm>
            <a:off x="3098800" y="3141663"/>
            <a:ext cx="48895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0" fontAlgn="base" hangingPunct="0">
              <a:spcBef>
                <a:spcPct val="0"/>
              </a:spcBef>
              <a:spcAft>
                <a:spcPct val="0"/>
              </a:spcAft>
              <a:defRPr/>
            </a:pPr>
            <a:r>
              <a:rPr lang="zh-CN" altLang="en-US" sz="1200">
                <a:solidFill>
                  <a:srgbClr val="000000"/>
                </a:solidFill>
                <a:latin typeface="Arial" charset="0"/>
                <a:ea typeface="SimSun" charset="0"/>
                <a:cs typeface="SimSun" charset="0"/>
              </a:rPr>
              <a:t>希腊</a:t>
            </a:r>
          </a:p>
        </p:txBody>
      </p:sp>
      <p:sp>
        <p:nvSpPr>
          <p:cNvPr id="34" name="Rectangle 13"/>
          <p:cNvSpPr>
            <a:spLocks noChangeArrowheads="1"/>
          </p:cNvSpPr>
          <p:nvPr/>
        </p:nvSpPr>
        <p:spPr bwMode="auto">
          <a:xfrm>
            <a:off x="4587875" y="3141663"/>
            <a:ext cx="48895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0" fontAlgn="base" hangingPunct="0">
              <a:spcBef>
                <a:spcPct val="0"/>
              </a:spcBef>
              <a:spcAft>
                <a:spcPct val="0"/>
              </a:spcAft>
              <a:defRPr/>
            </a:pPr>
            <a:r>
              <a:rPr lang="zh-CN" altLang="en-US" sz="1200" dirty="0">
                <a:solidFill>
                  <a:srgbClr val="000000"/>
                </a:solidFill>
                <a:latin typeface="Arial" charset="0"/>
                <a:ea typeface="SimSun" charset="0"/>
                <a:cs typeface="SimSun" charset="0"/>
              </a:rPr>
              <a:t>罗马</a:t>
            </a:r>
          </a:p>
        </p:txBody>
      </p:sp>
      <p:sp>
        <p:nvSpPr>
          <p:cNvPr id="35" name="Rectangle 14"/>
          <p:cNvSpPr>
            <a:spLocks noChangeArrowheads="1"/>
          </p:cNvSpPr>
          <p:nvPr/>
        </p:nvSpPr>
        <p:spPr bwMode="auto">
          <a:xfrm>
            <a:off x="2667000" y="2419350"/>
            <a:ext cx="1562100"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0" fontAlgn="base" hangingPunct="0">
              <a:spcBef>
                <a:spcPct val="0"/>
              </a:spcBef>
              <a:spcAft>
                <a:spcPct val="0"/>
              </a:spcAft>
              <a:defRPr/>
            </a:pPr>
            <a:r>
              <a:rPr lang="zh-CN" altLang="en-US" sz="1400" dirty="0">
                <a:solidFill>
                  <a:srgbClr val="000000"/>
                </a:solidFill>
                <a:latin typeface="Arial" charset="0"/>
                <a:ea typeface="SimSun" charset="0"/>
                <a:cs typeface="SimSun" charset="0"/>
              </a:rPr>
              <a:t>两约之间的</a:t>
            </a:r>
            <a:r>
              <a:rPr lang="en-US" altLang="zh-CN" sz="1400" dirty="0">
                <a:solidFill>
                  <a:srgbClr val="000000"/>
                </a:solidFill>
                <a:latin typeface="Arial" charset="0"/>
                <a:ea typeface="SimSun" charset="0"/>
                <a:cs typeface="SimSun" charset="0"/>
              </a:rPr>
              <a:t>400</a:t>
            </a:r>
            <a:r>
              <a:rPr lang="zh-CN" altLang="en-US" sz="1400" dirty="0">
                <a:solidFill>
                  <a:srgbClr val="000000"/>
                </a:solidFill>
                <a:latin typeface="Arial" charset="0"/>
                <a:ea typeface="SimSun" charset="0"/>
                <a:cs typeface="SimSun" charset="0"/>
              </a:rPr>
              <a:t>年</a:t>
            </a:r>
          </a:p>
        </p:txBody>
      </p:sp>
      <p:sp>
        <p:nvSpPr>
          <p:cNvPr id="36" name="Rectangle 15"/>
          <p:cNvSpPr>
            <a:spLocks noChangeArrowheads="1"/>
          </p:cNvSpPr>
          <p:nvPr/>
        </p:nvSpPr>
        <p:spPr bwMode="auto">
          <a:xfrm>
            <a:off x="1524000" y="2419350"/>
            <a:ext cx="903288"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0" fontAlgn="base" hangingPunct="0">
              <a:spcBef>
                <a:spcPct val="0"/>
              </a:spcBef>
              <a:spcAft>
                <a:spcPct val="0"/>
              </a:spcAft>
              <a:defRPr/>
            </a:pPr>
            <a:r>
              <a:rPr lang="zh-CN" altLang="en-US" sz="1400" dirty="0">
                <a:solidFill>
                  <a:srgbClr val="000000"/>
                </a:solidFill>
                <a:latin typeface="Arial" charset="0"/>
                <a:ea typeface="SimSun" charset="0"/>
                <a:cs typeface="SimSun" charset="0"/>
              </a:rPr>
              <a:t>光复时期</a:t>
            </a:r>
          </a:p>
        </p:txBody>
      </p:sp>
      <p:sp>
        <p:nvSpPr>
          <p:cNvPr id="37" name="Rectangle 16"/>
          <p:cNvSpPr>
            <a:spLocks noChangeArrowheads="1"/>
          </p:cNvSpPr>
          <p:nvPr/>
        </p:nvSpPr>
        <p:spPr bwMode="auto">
          <a:xfrm>
            <a:off x="758825" y="4221163"/>
            <a:ext cx="1166813"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0" fontAlgn="base" hangingPunct="0">
              <a:spcBef>
                <a:spcPct val="0"/>
              </a:spcBef>
              <a:spcAft>
                <a:spcPct val="0"/>
              </a:spcAft>
              <a:defRPr/>
            </a:pPr>
            <a:r>
              <a:rPr lang="zh-CN" altLang="en-US" sz="1200" dirty="0">
                <a:solidFill>
                  <a:srgbClr val="000000"/>
                </a:solidFill>
                <a:latin typeface="Arial" charset="0"/>
                <a:ea typeface="SimSun" charset="0"/>
                <a:cs typeface="SimSun" charset="0"/>
              </a:rPr>
              <a:t>耶利米书 </a:t>
            </a:r>
            <a:r>
              <a:rPr lang="en-US" altLang="zh-CN" sz="1200" dirty="0">
                <a:solidFill>
                  <a:srgbClr val="000000"/>
                </a:solidFill>
                <a:latin typeface="Arial" charset="0"/>
                <a:ea typeface="SimSun" charset="0"/>
                <a:cs typeface="SimSun" charset="0"/>
              </a:rPr>
              <a:t>15:9</a:t>
            </a:r>
          </a:p>
        </p:txBody>
      </p:sp>
      <p:sp>
        <p:nvSpPr>
          <p:cNvPr id="38" name="Rectangle 17"/>
          <p:cNvSpPr>
            <a:spLocks noChangeArrowheads="1"/>
          </p:cNvSpPr>
          <p:nvPr/>
        </p:nvSpPr>
        <p:spPr bwMode="auto">
          <a:xfrm>
            <a:off x="690563" y="4724400"/>
            <a:ext cx="130175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0" fontAlgn="base" hangingPunct="0">
              <a:spcBef>
                <a:spcPct val="0"/>
              </a:spcBef>
              <a:spcAft>
                <a:spcPct val="0"/>
              </a:spcAft>
              <a:defRPr/>
            </a:pPr>
            <a:r>
              <a:rPr lang="zh-CN" altLang="en-US" sz="1200" dirty="0">
                <a:solidFill>
                  <a:srgbClr val="000000"/>
                </a:solidFill>
                <a:latin typeface="Arial" charset="0"/>
                <a:ea typeface="SimSun" charset="0"/>
                <a:cs typeface="SimSun" charset="0"/>
              </a:rPr>
              <a:t>耶利米书 </a:t>
            </a:r>
            <a:r>
              <a:rPr lang="en-US" altLang="zh-CN" sz="1200" dirty="0">
                <a:solidFill>
                  <a:srgbClr val="000000"/>
                </a:solidFill>
                <a:latin typeface="Arial" charset="0"/>
                <a:ea typeface="SimSun" charset="0"/>
                <a:cs typeface="SimSun" charset="0"/>
              </a:rPr>
              <a:t>22:8-9</a:t>
            </a:r>
          </a:p>
        </p:txBody>
      </p:sp>
      <p:sp>
        <p:nvSpPr>
          <p:cNvPr id="39" name="Rectangle 18"/>
          <p:cNvSpPr>
            <a:spLocks noChangeArrowheads="1"/>
          </p:cNvSpPr>
          <p:nvPr/>
        </p:nvSpPr>
        <p:spPr bwMode="auto">
          <a:xfrm>
            <a:off x="7326313" y="4437063"/>
            <a:ext cx="1387475"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0" fontAlgn="base" hangingPunct="0">
              <a:spcBef>
                <a:spcPct val="0"/>
              </a:spcBef>
              <a:spcAft>
                <a:spcPct val="0"/>
              </a:spcAft>
              <a:defRPr/>
            </a:pPr>
            <a:r>
              <a:rPr lang="zh-CN" altLang="en-US" sz="1200" dirty="0">
                <a:solidFill>
                  <a:srgbClr val="000000"/>
                </a:solidFill>
                <a:latin typeface="Arial" charset="0"/>
                <a:ea typeface="SimSun" charset="0"/>
                <a:cs typeface="SimSun" charset="0"/>
              </a:rPr>
              <a:t>耶利米书 </a:t>
            </a:r>
            <a:r>
              <a:rPr lang="en-US" altLang="zh-CN" sz="1200" dirty="0">
                <a:solidFill>
                  <a:srgbClr val="000000"/>
                </a:solidFill>
                <a:latin typeface="Arial" charset="0"/>
                <a:ea typeface="SimSun" charset="0"/>
                <a:cs typeface="SimSun" charset="0"/>
              </a:rPr>
              <a:t>33:7-14</a:t>
            </a:r>
          </a:p>
        </p:txBody>
      </p:sp>
      <p:sp>
        <p:nvSpPr>
          <p:cNvPr id="493600" name="TextBox 14"/>
          <p:cNvSpPr txBox="1">
            <a:spLocks noChangeArrowheads="1"/>
          </p:cNvSpPr>
          <p:nvPr/>
        </p:nvSpPr>
        <p:spPr bwMode="auto">
          <a:xfrm>
            <a:off x="34925" y="5084763"/>
            <a:ext cx="2613025"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en-US" altLang="en-US" sz="1100" b="1">
                <a:solidFill>
                  <a:srgbClr val="220011"/>
                </a:solidFill>
              </a:rPr>
              <a:t>2 Kings 25:8-12</a:t>
            </a:r>
          </a:p>
          <a:p>
            <a:pPr algn="ctr" eaLnBrk="0" fontAlgn="base" hangingPunct="0">
              <a:spcBef>
                <a:spcPct val="0"/>
              </a:spcBef>
              <a:spcAft>
                <a:spcPct val="0"/>
              </a:spcAft>
            </a:pPr>
            <a:r>
              <a:rPr lang="en-US" altLang="en-US" sz="1100" b="1">
                <a:solidFill>
                  <a:srgbClr val="220011"/>
                </a:solidFill>
              </a:rPr>
              <a:t>Jer. 15:4, 22:29-30, 30:24</a:t>
            </a:r>
          </a:p>
          <a:p>
            <a:pPr algn="ctr" eaLnBrk="0" fontAlgn="base" hangingPunct="0">
              <a:spcBef>
                <a:spcPct val="0"/>
              </a:spcBef>
              <a:spcAft>
                <a:spcPct val="0"/>
              </a:spcAft>
            </a:pPr>
            <a:r>
              <a:rPr lang="en-US" altLang="en-US" sz="1100" b="1">
                <a:solidFill>
                  <a:srgbClr val="220011"/>
                </a:solidFill>
              </a:rPr>
              <a:t>Ezek. 10:4, 28. 11:22-25, 14:22-23</a:t>
            </a:r>
          </a:p>
        </p:txBody>
      </p:sp>
      <p:sp>
        <p:nvSpPr>
          <p:cNvPr id="42" name="TextBox 41"/>
          <p:cNvSpPr txBox="1"/>
          <p:nvPr/>
        </p:nvSpPr>
        <p:spPr>
          <a:xfrm>
            <a:off x="4929188" y="3109913"/>
            <a:ext cx="3097212" cy="368300"/>
          </a:xfrm>
          <a:prstGeom prst="rect">
            <a:avLst/>
          </a:prstGeom>
          <a:noFill/>
        </p:spPr>
        <p:txBody>
          <a:bodyPr>
            <a:spAutoFit/>
          </a:bodyPr>
          <a:lstStyle/>
          <a:p>
            <a:pPr algn="ctr" eaLnBrk="0" fontAlgn="base" hangingPunct="0">
              <a:spcBef>
                <a:spcPct val="0"/>
              </a:spcBef>
              <a:spcAft>
                <a:spcPct val="0"/>
              </a:spcAft>
              <a:defRPr/>
            </a:pPr>
            <a:r>
              <a:rPr lang="en-US" sz="900" b="1" dirty="0">
                <a:solidFill>
                  <a:srgbClr val="220011"/>
                </a:solidFill>
                <a:latin typeface="Arial" pitchFamily="34" charset="0"/>
                <a:ea typeface="ＭＳ Ｐゴシック" pitchFamily="34" charset="-128"/>
              </a:rPr>
              <a:t>Acts 15:14-18</a:t>
            </a:r>
          </a:p>
          <a:p>
            <a:pPr algn="ctr" eaLnBrk="0" fontAlgn="base" hangingPunct="0">
              <a:spcBef>
                <a:spcPct val="0"/>
              </a:spcBef>
              <a:spcAft>
                <a:spcPct val="0"/>
              </a:spcAft>
              <a:defRPr/>
            </a:pPr>
            <a:r>
              <a:rPr lang="en-US" sz="900" b="1" dirty="0">
                <a:solidFill>
                  <a:srgbClr val="220011"/>
                </a:solidFill>
                <a:latin typeface="Arial" pitchFamily="34" charset="0"/>
                <a:ea typeface="ＭＳ Ｐゴシック" pitchFamily="34" charset="-128"/>
              </a:rPr>
              <a:t>Rom. 11:25</a:t>
            </a:r>
          </a:p>
        </p:txBody>
      </p:sp>
      <p:sp>
        <p:nvSpPr>
          <p:cNvPr id="493602" name="TextBox 11"/>
          <p:cNvSpPr txBox="1">
            <a:spLocks noChangeArrowheads="1"/>
          </p:cNvSpPr>
          <p:nvPr/>
        </p:nvSpPr>
        <p:spPr bwMode="auto">
          <a:xfrm>
            <a:off x="8223250" y="3109913"/>
            <a:ext cx="957263" cy="534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en-US" altLang="en-US" sz="900" b="1">
                <a:solidFill>
                  <a:srgbClr val="220011"/>
                </a:solidFill>
              </a:rPr>
              <a:t>Jer. 3:17</a:t>
            </a:r>
          </a:p>
          <a:p>
            <a:pPr algn="ctr" eaLnBrk="0" fontAlgn="base" hangingPunct="0">
              <a:spcBef>
                <a:spcPct val="0"/>
              </a:spcBef>
              <a:spcAft>
                <a:spcPct val="0"/>
              </a:spcAft>
            </a:pPr>
            <a:r>
              <a:rPr lang="en-US" altLang="en-US" sz="900" b="1">
                <a:solidFill>
                  <a:srgbClr val="220011"/>
                </a:solidFill>
              </a:rPr>
              <a:t>Isa. 62:6-7</a:t>
            </a:r>
          </a:p>
        </p:txBody>
      </p:sp>
      <p:sp>
        <p:nvSpPr>
          <p:cNvPr id="44" name="TextBox 43"/>
          <p:cNvSpPr txBox="1"/>
          <p:nvPr/>
        </p:nvSpPr>
        <p:spPr>
          <a:xfrm>
            <a:off x="3779838" y="4171950"/>
            <a:ext cx="1957387" cy="1277938"/>
          </a:xfrm>
          <a:prstGeom prst="rect">
            <a:avLst/>
          </a:prstGeom>
          <a:noFill/>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r>
              <a:rPr lang="en-US" altLang="en-US" sz="1100" b="1">
                <a:solidFill>
                  <a:srgbClr val="220011"/>
                </a:solidFill>
              </a:rPr>
              <a:t>Ezekiel 6:8</a:t>
            </a:r>
          </a:p>
          <a:p>
            <a:pPr eaLnBrk="0" fontAlgn="base" hangingPunct="0">
              <a:spcBef>
                <a:spcPct val="0"/>
              </a:spcBef>
              <a:spcAft>
                <a:spcPct val="0"/>
              </a:spcAft>
            </a:pPr>
            <a:r>
              <a:rPr lang="en-US" altLang="en-US" sz="1100" b="1">
                <a:solidFill>
                  <a:srgbClr val="220011"/>
                </a:solidFill>
              </a:rPr>
              <a:t>Hosea 3:4-5</a:t>
            </a:r>
          </a:p>
          <a:p>
            <a:pPr eaLnBrk="0" fontAlgn="base" hangingPunct="0">
              <a:spcBef>
                <a:spcPct val="0"/>
              </a:spcBef>
              <a:spcAft>
                <a:spcPct val="0"/>
              </a:spcAft>
            </a:pPr>
            <a:r>
              <a:rPr lang="en-US" altLang="en-US" sz="1100" b="1">
                <a:solidFill>
                  <a:srgbClr val="220011"/>
                </a:solidFill>
              </a:rPr>
              <a:t>Hosea 8:8</a:t>
            </a:r>
          </a:p>
          <a:p>
            <a:pPr eaLnBrk="0" fontAlgn="base" hangingPunct="0">
              <a:spcBef>
                <a:spcPct val="0"/>
              </a:spcBef>
              <a:spcAft>
                <a:spcPct val="0"/>
              </a:spcAft>
            </a:pPr>
            <a:r>
              <a:rPr lang="en-US" altLang="en-US" sz="1100" b="1">
                <a:solidFill>
                  <a:srgbClr val="220011"/>
                </a:solidFill>
              </a:rPr>
              <a:t>Amos 9:8-9</a:t>
            </a:r>
          </a:p>
          <a:p>
            <a:pPr eaLnBrk="0" fontAlgn="base" hangingPunct="0">
              <a:spcBef>
                <a:spcPct val="0"/>
              </a:spcBef>
              <a:spcAft>
                <a:spcPct val="0"/>
              </a:spcAft>
            </a:pPr>
            <a:r>
              <a:rPr lang="en-US" altLang="en-US" sz="1100" b="1">
                <a:solidFill>
                  <a:srgbClr val="220011"/>
                </a:solidFill>
              </a:rPr>
              <a:t>Jer. 31:35-37</a:t>
            </a:r>
          </a:p>
          <a:p>
            <a:pPr eaLnBrk="0" fontAlgn="base" hangingPunct="0">
              <a:spcBef>
                <a:spcPct val="0"/>
              </a:spcBef>
              <a:spcAft>
                <a:spcPct val="0"/>
              </a:spcAft>
            </a:pPr>
            <a:r>
              <a:rPr lang="en-US" altLang="en-US" sz="1100" b="1">
                <a:solidFill>
                  <a:srgbClr val="220011"/>
                </a:solidFill>
              </a:rPr>
              <a:t>Jer. 46: 27-28</a:t>
            </a:r>
          </a:p>
          <a:p>
            <a:pPr eaLnBrk="0" fontAlgn="base" hangingPunct="0">
              <a:spcBef>
                <a:spcPct val="0"/>
              </a:spcBef>
              <a:spcAft>
                <a:spcPct val="0"/>
              </a:spcAft>
            </a:pPr>
            <a:r>
              <a:rPr lang="en-US" altLang="en-US" sz="1100" b="1">
                <a:solidFill>
                  <a:srgbClr val="220011"/>
                </a:solidFill>
              </a:rPr>
              <a:t>Jer. 51:5</a:t>
            </a:r>
            <a:endParaRPr lang="en-US" altLang="en-US" sz="1000" b="1">
              <a:solidFill>
                <a:srgbClr val="220011"/>
              </a:solidFill>
            </a:endParaRPr>
          </a:p>
        </p:txBody>
      </p:sp>
      <p:sp>
        <p:nvSpPr>
          <p:cNvPr id="493604" name="TextBox 13"/>
          <p:cNvSpPr txBox="1">
            <a:spLocks noChangeArrowheads="1"/>
          </p:cNvSpPr>
          <p:nvPr/>
        </p:nvSpPr>
        <p:spPr bwMode="auto">
          <a:xfrm>
            <a:off x="6715125" y="4711700"/>
            <a:ext cx="2609850" cy="860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en-US" altLang="en-US" sz="1100" b="1">
                <a:solidFill>
                  <a:srgbClr val="220011"/>
                </a:solidFill>
              </a:rPr>
              <a:t>Isa. 4:2-6</a:t>
            </a:r>
          </a:p>
          <a:p>
            <a:pPr algn="ctr" eaLnBrk="0" fontAlgn="base" hangingPunct="0">
              <a:spcBef>
                <a:spcPct val="0"/>
              </a:spcBef>
              <a:spcAft>
                <a:spcPct val="0"/>
              </a:spcAft>
            </a:pPr>
            <a:r>
              <a:rPr lang="en-US" altLang="en-US" sz="1100" b="1">
                <a:solidFill>
                  <a:srgbClr val="220011"/>
                </a:solidFill>
              </a:rPr>
              <a:t>Ezek. 43:1-9</a:t>
            </a:r>
          </a:p>
          <a:p>
            <a:pPr algn="ctr" eaLnBrk="0" fontAlgn="base" hangingPunct="0">
              <a:spcBef>
                <a:spcPct val="0"/>
              </a:spcBef>
              <a:spcAft>
                <a:spcPct val="0"/>
              </a:spcAft>
            </a:pPr>
            <a:r>
              <a:rPr lang="en-US" altLang="en-US" sz="1100" b="1">
                <a:solidFill>
                  <a:srgbClr val="220011"/>
                </a:solidFill>
              </a:rPr>
              <a:t>Zech. 2:10-13</a:t>
            </a:r>
          </a:p>
          <a:p>
            <a:pPr algn="ctr" eaLnBrk="0" fontAlgn="base" hangingPunct="0">
              <a:spcBef>
                <a:spcPct val="0"/>
              </a:spcBef>
              <a:spcAft>
                <a:spcPct val="0"/>
              </a:spcAft>
            </a:pPr>
            <a:r>
              <a:rPr lang="en-US" altLang="en-US" sz="1100" b="1">
                <a:solidFill>
                  <a:srgbClr val="220011"/>
                </a:solidFill>
              </a:rPr>
              <a:t>Zech. 8:1-8</a:t>
            </a:r>
            <a:endParaRPr lang="en-US" altLang="en-US" sz="1000" b="1">
              <a:solidFill>
                <a:srgbClr val="220011"/>
              </a:solidFill>
            </a:endParaRPr>
          </a:p>
        </p:txBody>
      </p:sp>
      <p:sp>
        <p:nvSpPr>
          <p:cNvPr id="46" name="Rectangle 7"/>
          <p:cNvSpPr>
            <a:spLocks noChangeArrowheads="1"/>
          </p:cNvSpPr>
          <p:nvPr/>
        </p:nvSpPr>
        <p:spPr bwMode="auto">
          <a:xfrm>
            <a:off x="3352800" y="3771900"/>
            <a:ext cx="191135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0" fontAlgn="base" hangingPunct="0">
              <a:spcBef>
                <a:spcPct val="0"/>
              </a:spcBef>
              <a:spcAft>
                <a:spcPct val="0"/>
              </a:spcAft>
              <a:defRPr/>
            </a:pPr>
            <a:r>
              <a:rPr lang="zh-CN" altLang="en-US" sz="1600" b="1" dirty="0">
                <a:solidFill>
                  <a:srgbClr val="000000"/>
                </a:solidFill>
                <a:latin typeface="Arial" charset="0"/>
                <a:ea typeface="SimSun" charset="0"/>
                <a:cs typeface="SimSun" charset="0"/>
              </a:rPr>
              <a:t>在 众 多 国 家 中</a:t>
            </a:r>
          </a:p>
        </p:txBody>
      </p:sp>
    </p:spTree>
    <p:extLst>
      <p:ext uri="{BB962C8B-B14F-4D97-AF65-F5344CB8AC3E}">
        <p14:creationId xmlns:p14="http://schemas.microsoft.com/office/powerpoint/2010/main" val="39338922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7" name="Rectangle 40"/>
          <p:cNvSpPr>
            <a:spLocks noChangeArrowheads="1"/>
          </p:cNvSpPr>
          <p:nvPr/>
        </p:nvSpPr>
        <p:spPr bwMode="auto">
          <a:xfrm>
            <a:off x="0" y="0"/>
            <a:ext cx="9144000" cy="6858000"/>
          </a:xfrm>
          <a:prstGeom prst="rect">
            <a:avLst/>
          </a:prstGeom>
          <a:solidFill>
            <a:srgbClr val="FFFFFF"/>
          </a:solidFill>
          <a:ln w="9525">
            <a:solidFill>
              <a:schemeClr val="tx1"/>
            </a:solidFill>
            <a:round/>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CC"/>
              </a:solidFill>
            </a:endParaRPr>
          </a:p>
        </p:txBody>
      </p:sp>
      <p:sp>
        <p:nvSpPr>
          <p:cNvPr id="495618" name="Rectangle 4"/>
          <p:cNvSpPr>
            <a:spLocks noGrp="1" noChangeArrowheads="1"/>
          </p:cNvSpPr>
          <p:nvPr>
            <p:ph type="title" idx="4294967295"/>
          </p:nvPr>
        </p:nvSpPr>
        <p:spPr>
          <a:xfrm>
            <a:off x="609600" y="152400"/>
            <a:ext cx="7772400" cy="685800"/>
          </a:xfrm>
          <a:solidFill>
            <a:srgbClr val="000090"/>
          </a:solidFill>
        </p:spPr>
        <p:txBody>
          <a:bodyPr/>
          <a:lstStyle/>
          <a:p>
            <a:pPr eaLnBrk="1" hangingPunct="1"/>
            <a:r>
              <a:rPr lang="zh-TW" altLang="en-US" sz="2800" b="1">
                <a:latin typeface="Arial" pitchFamily="34" charset="0"/>
                <a:ea typeface="ＭＳ Ｐゴシック" pitchFamily="34" charset="-128"/>
              </a:rPr>
              <a:t>教会与国度 </a:t>
            </a:r>
            <a:r>
              <a:rPr lang="en-US" altLang="zh-TW" sz="2800" b="1">
                <a:latin typeface="Arial" pitchFamily="34" charset="0"/>
                <a:ea typeface="ＭＳ Ｐゴシック" pitchFamily="34" charset="-128"/>
              </a:rPr>
              <a:t>(</a:t>
            </a:r>
            <a:r>
              <a:rPr lang="zh-TW" altLang="en-US" sz="2800" b="1">
                <a:latin typeface="Arial" pitchFamily="34" charset="0"/>
                <a:ea typeface="ＭＳ Ｐゴシック" pitchFamily="34" charset="-128"/>
              </a:rPr>
              <a:t>路加福音 </a:t>
            </a:r>
            <a:r>
              <a:rPr lang="en-US" altLang="zh-TW" sz="2800" b="1">
                <a:latin typeface="Arial" pitchFamily="34" charset="0"/>
                <a:ea typeface="ＭＳ Ｐゴシック" pitchFamily="34" charset="-128"/>
              </a:rPr>
              <a:t>19:41-44)</a:t>
            </a:r>
            <a:endParaRPr lang="en-US" altLang="en-US" sz="2800" b="1">
              <a:latin typeface="Arial" pitchFamily="34" charset="0"/>
              <a:ea typeface="ＭＳ Ｐゴシック" pitchFamily="34" charset="-128"/>
            </a:endParaRPr>
          </a:p>
        </p:txBody>
      </p:sp>
      <p:sp>
        <p:nvSpPr>
          <p:cNvPr id="495619" name="Text Box 3"/>
          <p:cNvSpPr txBox="1">
            <a:spLocks noChangeArrowheads="1"/>
          </p:cNvSpPr>
          <p:nvPr/>
        </p:nvSpPr>
        <p:spPr bwMode="auto">
          <a:xfrm>
            <a:off x="8459788"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base">
              <a:spcBef>
                <a:spcPct val="0"/>
              </a:spcBef>
              <a:spcAft>
                <a:spcPct val="0"/>
              </a:spcAft>
            </a:pPr>
            <a:r>
              <a:rPr lang="en-US" altLang="en-US" b="1">
                <a:solidFill>
                  <a:srgbClr val="000090"/>
                </a:solidFill>
                <a:cs typeface="Arial" pitchFamily="34" charset="0"/>
              </a:rPr>
              <a:t>106</a:t>
            </a:r>
          </a:p>
        </p:txBody>
      </p:sp>
      <p:sp>
        <p:nvSpPr>
          <p:cNvPr id="495620" name="TextBox 21"/>
          <p:cNvSpPr txBox="1">
            <a:spLocks noChangeArrowheads="1"/>
          </p:cNvSpPr>
          <p:nvPr/>
        </p:nvSpPr>
        <p:spPr bwMode="auto">
          <a:xfrm>
            <a:off x="3708400" y="3141663"/>
            <a:ext cx="576263" cy="142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en-US" altLang="en-US" sz="800" b="1">
                <a:solidFill>
                  <a:srgbClr val="220011"/>
                </a:solidFill>
              </a:rPr>
              <a:t>AD 70</a:t>
            </a:r>
          </a:p>
        </p:txBody>
      </p:sp>
      <p:grpSp>
        <p:nvGrpSpPr>
          <p:cNvPr id="23" name="Group 22"/>
          <p:cNvGrpSpPr/>
          <p:nvPr/>
        </p:nvGrpSpPr>
        <p:grpSpPr>
          <a:xfrm>
            <a:off x="3491880" y="2924944"/>
            <a:ext cx="288032" cy="504056"/>
            <a:chOff x="835968" y="2204864"/>
            <a:chExt cx="567680" cy="864096"/>
          </a:xfrm>
          <a:solidFill>
            <a:srgbClr val="0000FF"/>
          </a:solidFill>
        </p:grpSpPr>
        <p:sp>
          <p:nvSpPr>
            <p:cNvPr id="24" name="Rectangle 23"/>
            <p:cNvSpPr/>
            <p:nvPr/>
          </p:nvSpPr>
          <p:spPr bwMode="auto">
            <a:xfrm>
              <a:off x="1047800" y="2204864"/>
              <a:ext cx="144016" cy="864096"/>
            </a:xfrm>
            <a:prstGeom prst="rect">
              <a:avLst/>
            </a:prstGeom>
            <a:grp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25" name="Rectangle 24"/>
            <p:cNvSpPr/>
            <p:nvPr/>
          </p:nvSpPr>
          <p:spPr bwMode="auto">
            <a:xfrm rot="16200000">
              <a:off x="1047800" y="2209056"/>
              <a:ext cx="144016" cy="567680"/>
            </a:xfrm>
            <a:prstGeom prst="rect">
              <a:avLst/>
            </a:prstGeom>
            <a:grp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grpSp>
      <p:cxnSp>
        <p:nvCxnSpPr>
          <p:cNvPr id="495622" name="Straight Connector 3"/>
          <p:cNvCxnSpPr>
            <a:cxnSpLocks noChangeShapeType="1"/>
          </p:cNvCxnSpPr>
          <p:nvPr/>
        </p:nvCxnSpPr>
        <p:spPr bwMode="auto">
          <a:xfrm>
            <a:off x="971550" y="1989138"/>
            <a:ext cx="0" cy="2447925"/>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cxnSp>
        <p:nvCxnSpPr>
          <p:cNvPr id="495623" name="Straight Connector 30"/>
          <p:cNvCxnSpPr>
            <a:cxnSpLocks noChangeShapeType="1"/>
          </p:cNvCxnSpPr>
          <p:nvPr/>
        </p:nvCxnSpPr>
        <p:spPr bwMode="auto">
          <a:xfrm>
            <a:off x="8172450" y="1989138"/>
            <a:ext cx="0" cy="2447925"/>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cxnSp>
        <p:nvCxnSpPr>
          <p:cNvPr id="495624" name="Straight Connector 31"/>
          <p:cNvCxnSpPr>
            <a:cxnSpLocks noChangeShapeType="1"/>
          </p:cNvCxnSpPr>
          <p:nvPr/>
        </p:nvCxnSpPr>
        <p:spPr bwMode="auto">
          <a:xfrm flipV="1">
            <a:off x="971550" y="1989138"/>
            <a:ext cx="7200900" cy="0"/>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cxnSp>
        <p:nvCxnSpPr>
          <p:cNvPr id="495625" name="Straight Connector 31"/>
          <p:cNvCxnSpPr>
            <a:cxnSpLocks noChangeShapeType="1"/>
          </p:cNvCxnSpPr>
          <p:nvPr/>
        </p:nvCxnSpPr>
        <p:spPr bwMode="auto">
          <a:xfrm>
            <a:off x="3779838" y="1125538"/>
            <a:ext cx="4176712" cy="0"/>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cxnSp>
        <p:nvCxnSpPr>
          <p:cNvPr id="495626" name="Straight Connector 3"/>
          <p:cNvCxnSpPr>
            <a:cxnSpLocks noChangeShapeType="1"/>
          </p:cNvCxnSpPr>
          <p:nvPr/>
        </p:nvCxnSpPr>
        <p:spPr bwMode="auto">
          <a:xfrm>
            <a:off x="3779838" y="1125538"/>
            <a:ext cx="0" cy="1798637"/>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cxnSp>
        <p:nvCxnSpPr>
          <p:cNvPr id="495627" name="Straight Connector 3"/>
          <p:cNvCxnSpPr>
            <a:cxnSpLocks noChangeShapeType="1"/>
          </p:cNvCxnSpPr>
          <p:nvPr/>
        </p:nvCxnSpPr>
        <p:spPr bwMode="auto">
          <a:xfrm>
            <a:off x="7956550" y="1125538"/>
            <a:ext cx="0" cy="790575"/>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cxnSp>
        <p:nvCxnSpPr>
          <p:cNvPr id="495628" name="Straight Connector 3"/>
          <p:cNvCxnSpPr>
            <a:cxnSpLocks noChangeShapeType="1"/>
          </p:cNvCxnSpPr>
          <p:nvPr/>
        </p:nvCxnSpPr>
        <p:spPr bwMode="auto">
          <a:xfrm>
            <a:off x="3455988" y="4005263"/>
            <a:ext cx="0" cy="287337"/>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cxnSp>
        <p:nvCxnSpPr>
          <p:cNvPr id="495629" name="Straight Connector 3"/>
          <p:cNvCxnSpPr>
            <a:cxnSpLocks noChangeShapeType="1"/>
          </p:cNvCxnSpPr>
          <p:nvPr/>
        </p:nvCxnSpPr>
        <p:spPr bwMode="auto">
          <a:xfrm flipV="1">
            <a:off x="7885113" y="2852738"/>
            <a:ext cx="0" cy="1296987"/>
          </a:xfrm>
          <a:prstGeom prst="line">
            <a:avLst/>
          </a:prstGeom>
          <a:noFill/>
          <a:ln w="57150">
            <a:solidFill>
              <a:srgbClr val="0000FF"/>
            </a:solidFill>
            <a:round/>
            <a:headEnd/>
            <a:tailEnd type="triangle" w="med" len="med"/>
          </a:ln>
          <a:extLst>
            <a:ext uri="{909E8E84-426E-40dd-AFC4-6F175D3DCCD1}">
              <a14:hiddenFill xmlns:a14="http://schemas.microsoft.com/office/drawing/2010/main" xmlns="">
                <a:noFill/>
              </a14:hiddenFill>
            </a:ext>
          </a:extLst>
        </p:spPr>
      </p:cxnSp>
      <p:sp>
        <p:nvSpPr>
          <p:cNvPr id="495630" name="TextBox 18"/>
          <p:cNvSpPr txBox="1">
            <a:spLocks noChangeArrowheads="1"/>
          </p:cNvSpPr>
          <p:nvPr/>
        </p:nvSpPr>
        <p:spPr bwMode="auto">
          <a:xfrm>
            <a:off x="7380288" y="4508500"/>
            <a:ext cx="1512887" cy="1441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zh-CN" altLang="en-US" sz="1800" b="1">
                <a:solidFill>
                  <a:srgbClr val="000000"/>
                </a:solidFill>
                <a:ea typeface="SimSun" pitchFamily="2" charset="-122"/>
              </a:rPr>
              <a:t>人子在国度中到来</a:t>
            </a:r>
            <a:endParaRPr lang="en-US" altLang="ja-JP" sz="1300" b="1">
              <a:solidFill>
                <a:srgbClr val="220011"/>
              </a:solidFill>
            </a:endParaRPr>
          </a:p>
          <a:p>
            <a:pPr algn="ctr" eaLnBrk="0" fontAlgn="base" hangingPunct="0">
              <a:spcBef>
                <a:spcPct val="0"/>
              </a:spcBef>
              <a:spcAft>
                <a:spcPct val="0"/>
              </a:spcAft>
            </a:pPr>
            <a:r>
              <a:rPr lang="en-US" altLang="en-US" sz="1000" b="1">
                <a:solidFill>
                  <a:srgbClr val="220011"/>
                </a:solidFill>
              </a:rPr>
              <a:t>Luke 21:27,31</a:t>
            </a:r>
          </a:p>
          <a:p>
            <a:pPr algn="ctr" eaLnBrk="0" fontAlgn="base" hangingPunct="0">
              <a:spcBef>
                <a:spcPct val="0"/>
              </a:spcBef>
              <a:spcAft>
                <a:spcPct val="0"/>
              </a:spcAft>
            </a:pPr>
            <a:r>
              <a:rPr lang="en-US" altLang="en-US" sz="1000" b="1">
                <a:solidFill>
                  <a:srgbClr val="220011"/>
                </a:solidFill>
              </a:rPr>
              <a:t>Matt. 13:41</a:t>
            </a:r>
          </a:p>
        </p:txBody>
      </p:sp>
      <p:sp>
        <p:nvSpPr>
          <p:cNvPr id="495631" name="TextBox 28"/>
          <p:cNvSpPr txBox="1">
            <a:spLocks noChangeArrowheads="1"/>
          </p:cNvSpPr>
          <p:nvPr/>
        </p:nvSpPr>
        <p:spPr bwMode="auto">
          <a:xfrm>
            <a:off x="250825" y="4508500"/>
            <a:ext cx="1512888" cy="1441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zh-CN" altLang="en-US" sz="1400" b="1">
                <a:solidFill>
                  <a:srgbClr val="000000"/>
                </a:solidFill>
                <a:ea typeface="SimSun" pitchFamily="2" charset="-122"/>
              </a:rPr>
              <a:t>施洗约翰</a:t>
            </a:r>
            <a:endParaRPr lang="en-US" altLang="ja-JP" sz="1300" b="1">
              <a:solidFill>
                <a:srgbClr val="220011"/>
              </a:solidFill>
            </a:endParaRPr>
          </a:p>
          <a:p>
            <a:pPr algn="ctr" eaLnBrk="0" fontAlgn="base" hangingPunct="0">
              <a:spcBef>
                <a:spcPct val="0"/>
              </a:spcBef>
              <a:spcAft>
                <a:spcPct val="0"/>
              </a:spcAft>
            </a:pPr>
            <a:r>
              <a:rPr lang="en-US" altLang="en-US" sz="1000" b="1">
                <a:solidFill>
                  <a:srgbClr val="220011"/>
                </a:solidFill>
              </a:rPr>
              <a:t>Matt. 3:2</a:t>
            </a:r>
          </a:p>
          <a:p>
            <a:pPr algn="ctr" eaLnBrk="0" fontAlgn="base" hangingPunct="0">
              <a:spcBef>
                <a:spcPct val="0"/>
              </a:spcBef>
              <a:spcAft>
                <a:spcPct val="0"/>
              </a:spcAft>
            </a:pPr>
            <a:r>
              <a:rPr lang="en-US" altLang="en-US" sz="1000" b="1">
                <a:solidFill>
                  <a:srgbClr val="220011"/>
                </a:solidFill>
              </a:rPr>
              <a:t>Matt. 4:17</a:t>
            </a:r>
          </a:p>
          <a:p>
            <a:pPr algn="ctr" eaLnBrk="0" fontAlgn="base" hangingPunct="0">
              <a:spcBef>
                <a:spcPct val="0"/>
              </a:spcBef>
              <a:spcAft>
                <a:spcPct val="0"/>
              </a:spcAft>
            </a:pPr>
            <a:r>
              <a:rPr lang="en-US" altLang="en-US" sz="1000" b="1">
                <a:solidFill>
                  <a:srgbClr val="220011"/>
                </a:solidFill>
              </a:rPr>
              <a:t>Matt. 10:7</a:t>
            </a:r>
          </a:p>
        </p:txBody>
      </p:sp>
      <p:sp>
        <p:nvSpPr>
          <p:cNvPr id="495632" name="TextBox 29"/>
          <p:cNvSpPr txBox="1">
            <a:spLocks noChangeArrowheads="1"/>
          </p:cNvSpPr>
          <p:nvPr/>
        </p:nvSpPr>
        <p:spPr bwMode="auto">
          <a:xfrm>
            <a:off x="2700338" y="4292600"/>
            <a:ext cx="1511300" cy="1223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zh-CN" altLang="en-US" sz="1800" b="1">
                <a:solidFill>
                  <a:srgbClr val="000000"/>
                </a:solidFill>
                <a:ea typeface="SimSun" pitchFamily="2" charset="-122"/>
              </a:rPr>
              <a:t>神到访时间</a:t>
            </a:r>
            <a:endParaRPr lang="en-US" altLang="ja-JP" sz="900" b="1">
              <a:solidFill>
                <a:srgbClr val="220011"/>
              </a:solidFill>
            </a:endParaRPr>
          </a:p>
          <a:p>
            <a:pPr algn="ctr" eaLnBrk="0" fontAlgn="base" hangingPunct="0">
              <a:spcBef>
                <a:spcPct val="0"/>
              </a:spcBef>
              <a:spcAft>
                <a:spcPct val="0"/>
              </a:spcAft>
            </a:pPr>
            <a:r>
              <a:rPr lang="en-US" altLang="zh-CN" sz="900" b="1">
                <a:solidFill>
                  <a:srgbClr val="220011"/>
                </a:solidFill>
              </a:rPr>
              <a:t>M</a:t>
            </a:r>
            <a:r>
              <a:rPr lang="en-US" altLang="en-US" sz="900" b="1">
                <a:solidFill>
                  <a:srgbClr val="220011"/>
                </a:solidFill>
              </a:rPr>
              <a:t>att. 21:4-5</a:t>
            </a:r>
          </a:p>
          <a:p>
            <a:pPr algn="ctr" eaLnBrk="0" fontAlgn="base" hangingPunct="0">
              <a:spcBef>
                <a:spcPct val="0"/>
              </a:spcBef>
              <a:spcAft>
                <a:spcPct val="0"/>
              </a:spcAft>
            </a:pPr>
            <a:r>
              <a:rPr lang="en-US" altLang="en-US" sz="900" b="1">
                <a:solidFill>
                  <a:srgbClr val="220011"/>
                </a:solidFill>
              </a:rPr>
              <a:t>Matt. 23:37-39</a:t>
            </a:r>
          </a:p>
          <a:p>
            <a:pPr algn="ctr" eaLnBrk="0" fontAlgn="base" hangingPunct="0">
              <a:spcBef>
                <a:spcPct val="0"/>
              </a:spcBef>
              <a:spcAft>
                <a:spcPct val="0"/>
              </a:spcAft>
            </a:pPr>
            <a:r>
              <a:rPr lang="en-US" altLang="en-US" sz="900" b="1">
                <a:solidFill>
                  <a:srgbClr val="220011"/>
                </a:solidFill>
              </a:rPr>
              <a:t>Luke 19:41-44</a:t>
            </a:r>
          </a:p>
          <a:p>
            <a:pPr algn="ctr" eaLnBrk="0" fontAlgn="base" hangingPunct="0">
              <a:spcBef>
                <a:spcPct val="0"/>
              </a:spcBef>
              <a:spcAft>
                <a:spcPct val="0"/>
              </a:spcAft>
            </a:pPr>
            <a:r>
              <a:rPr lang="en-US" altLang="en-US" sz="900" b="1">
                <a:solidFill>
                  <a:srgbClr val="220011"/>
                </a:solidFill>
              </a:rPr>
              <a:t>Matt. 21:43</a:t>
            </a:r>
          </a:p>
        </p:txBody>
      </p:sp>
      <p:sp>
        <p:nvSpPr>
          <p:cNvPr id="495633" name="TextBox 31"/>
          <p:cNvSpPr txBox="1">
            <a:spLocks noChangeArrowheads="1"/>
          </p:cNvSpPr>
          <p:nvPr/>
        </p:nvSpPr>
        <p:spPr bwMode="auto">
          <a:xfrm>
            <a:off x="4284663" y="1268413"/>
            <a:ext cx="3382962" cy="620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zh-CN" altLang="en-US" sz="1800" b="1">
                <a:solidFill>
                  <a:srgbClr val="000000"/>
                </a:solidFill>
                <a:ea typeface="SimSun" pitchFamily="2" charset="-122"/>
              </a:rPr>
              <a:t>神的国度</a:t>
            </a:r>
          </a:p>
          <a:p>
            <a:pPr algn="ctr" eaLnBrk="0" fontAlgn="base" hangingPunct="0">
              <a:spcBef>
                <a:spcPct val="0"/>
              </a:spcBef>
              <a:spcAft>
                <a:spcPct val="0"/>
              </a:spcAft>
            </a:pPr>
            <a:r>
              <a:rPr lang="en-US" altLang="en-US" sz="800" b="1">
                <a:solidFill>
                  <a:srgbClr val="220011"/>
                </a:solidFill>
              </a:rPr>
              <a:t>Col. 1:13, 1 Thess. 2:12, 1 Cor.12:13, Eph. 4:4, Rom. 12:5</a:t>
            </a:r>
          </a:p>
        </p:txBody>
      </p:sp>
      <p:sp>
        <p:nvSpPr>
          <p:cNvPr id="495634" name="TextBox 32"/>
          <p:cNvSpPr txBox="1">
            <a:spLocks noChangeArrowheads="1"/>
          </p:cNvSpPr>
          <p:nvPr/>
        </p:nvSpPr>
        <p:spPr bwMode="auto">
          <a:xfrm>
            <a:off x="0" y="2997200"/>
            <a:ext cx="900113" cy="1439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zh-CN" altLang="en-US" sz="1200" b="1">
                <a:solidFill>
                  <a:srgbClr val="000000"/>
                </a:solidFill>
                <a:ea typeface="SimSun" pitchFamily="2" charset="-122"/>
              </a:rPr>
              <a:t>律法与先知至施洗约翰</a:t>
            </a:r>
            <a:endParaRPr lang="en-US" altLang="ja-JP" sz="1200" b="1">
              <a:solidFill>
                <a:srgbClr val="220011"/>
              </a:solidFill>
            </a:endParaRPr>
          </a:p>
          <a:p>
            <a:pPr algn="ctr" eaLnBrk="0" fontAlgn="base" hangingPunct="0">
              <a:spcBef>
                <a:spcPct val="0"/>
              </a:spcBef>
              <a:spcAft>
                <a:spcPct val="0"/>
              </a:spcAft>
            </a:pPr>
            <a:r>
              <a:rPr lang="en-US" altLang="en-US" sz="1000" b="1">
                <a:solidFill>
                  <a:srgbClr val="220011"/>
                </a:solidFill>
              </a:rPr>
              <a:t>Luke 16:16</a:t>
            </a:r>
          </a:p>
        </p:txBody>
      </p:sp>
      <p:sp>
        <p:nvSpPr>
          <p:cNvPr id="495635" name="TextBox 34"/>
          <p:cNvSpPr txBox="1">
            <a:spLocks noChangeArrowheads="1"/>
          </p:cNvSpPr>
          <p:nvPr/>
        </p:nvSpPr>
        <p:spPr bwMode="auto">
          <a:xfrm>
            <a:off x="1163638" y="2997200"/>
            <a:ext cx="960437" cy="1144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en-US" altLang="en-US" sz="800" b="1">
                <a:solidFill>
                  <a:srgbClr val="220011"/>
                </a:solidFill>
              </a:rPr>
              <a:t>"THE KINGDOM OF HEAVEN SUFFERS VIOLENCE"</a:t>
            </a:r>
          </a:p>
          <a:p>
            <a:pPr algn="ctr" eaLnBrk="0" fontAlgn="base" hangingPunct="0">
              <a:spcBef>
                <a:spcPct val="0"/>
              </a:spcBef>
              <a:spcAft>
                <a:spcPct val="0"/>
              </a:spcAft>
            </a:pPr>
            <a:r>
              <a:rPr lang="en-US" altLang="en-US" sz="800" b="1">
                <a:solidFill>
                  <a:srgbClr val="220011"/>
                </a:solidFill>
              </a:rPr>
              <a:t>Matt. 11:12</a:t>
            </a:r>
          </a:p>
          <a:p>
            <a:pPr algn="ctr" eaLnBrk="0" fontAlgn="base" hangingPunct="0">
              <a:spcBef>
                <a:spcPct val="0"/>
              </a:spcBef>
              <a:spcAft>
                <a:spcPct val="0"/>
              </a:spcAft>
            </a:pPr>
            <a:r>
              <a:rPr lang="en-US" altLang="en-US" sz="800" b="1">
                <a:solidFill>
                  <a:srgbClr val="220011"/>
                </a:solidFill>
              </a:rPr>
              <a:t>Matt. 13:25</a:t>
            </a:r>
          </a:p>
          <a:p>
            <a:pPr algn="ctr" eaLnBrk="0" fontAlgn="base" hangingPunct="0">
              <a:spcBef>
                <a:spcPct val="0"/>
              </a:spcBef>
              <a:spcAft>
                <a:spcPct val="0"/>
              </a:spcAft>
            </a:pPr>
            <a:r>
              <a:rPr lang="en-US" altLang="en-US" sz="800" b="1">
                <a:solidFill>
                  <a:srgbClr val="220011"/>
                </a:solidFill>
              </a:rPr>
              <a:t>John 6:15</a:t>
            </a:r>
          </a:p>
        </p:txBody>
      </p:sp>
      <p:sp>
        <p:nvSpPr>
          <p:cNvPr id="495636" name="TextBox 35"/>
          <p:cNvSpPr txBox="1">
            <a:spLocks noChangeArrowheads="1"/>
          </p:cNvSpPr>
          <p:nvPr/>
        </p:nvSpPr>
        <p:spPr bwMode="auto">
          <a:xfrm>
            <a:off x="2316163" y="2997200"/>
            <a:ext cx="960437" cy="620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zh-CN" altLang="en-US" sz="1100" b="1">
                <a:solidFill>
                  <a:srgbClr val="000000"/>
                </a:solidFill>
                <a:ea typeface="SimSun" pitchFamily="2" charset="-122"/>
              </a:rPr>
              <a:t>我会建造我的教会</a:t>
            </a:r>
            <a:endParaRPr lang="en-US" altLang="ja-JP" sz="1100" b="1">
              <a:solidFill>
                <a:srgbClr val="220011"/>
              </a:solidFill>
            </a:endParaRPr>
          </a:p>
          <a:p>
            <a:pPr algn="ctr" eaLnBrk="0" fontAlgn="base" hangingPunct="0">
              <a:spcBef>
                <a:spcPct val="0"/>
              </a:spcBef>
              <a:spcAft>
                <a:spcPct val="0"/>
              </a:spcAft>
            </a:pPr>
            <a:r>
              <a:rPr lang="en-US" altLang="en-US" sz="800" b="1">
                <a:solidFill>
                  <a:srgbClr val="220011"/>
                </a:solidFill>
              </a:rPr>
              <a:t>Matt. 16:18.21</a:t>
            </a:r>
          </a:p>
        </p:txBody>
      </p:sp>
      <p:sp>
        <p:nvSpPr>
          <p:cNvPr id="495637" name="TextBox 36"/>
          <p:cNvSpPr txBox="1">
            <a:spLocks noChangeArrowheads="1"/>
          </p:cNvSpPr>
          <p:nvPr/>
        </p:nvSpPr>
        <p:spPr bwMode="auto">
          <a:xfrm>
            <a:off x="3179763" y="3429000"/>
            <a:ext cx="960437" cy="620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en-US" altLang="en-US" sz="800" b="1">
                <a:solidFill>
                  <a:srgbClr val="220011"/>
                </a:solidFill>
              </a:rPr>
              <a:t>Matt. 20:26</a:t>
            </a:r>
          </a:p>
          <a:p>
            <a:pPr algn="ctr" eaLnBrk="0" fontAlgn="base" hangingPunct="0">
              <a:spcBef>
                <a:spcPct val="0"/>
              </a:spcBef>
              <a:spcAft>
                <a:spcPct val="0"/>
              </a:spcAft>
            </a:pPr>
            <a:r>
              <a:rPr lang="en-US" altLang="en-US" sz="800" b="1">
                <a:solidFill>
                  <a:srgbClr val="220011"/>
                </a:solidFill>
              </a:rPr>
              <a:t>Mark 10:45</a:t>
            </a:r>
          </a:p>
          <a:p>
            <a:pPr algn="ctr" eaLnBrk="0" fontAlgn="base" hangingPunct="0">
              <a:spcBef>
                <a:spcPct val="0"/>
              </a:spcBef>
              <a:spcAft>
                <a:spcPct val="0"/>
              </a:spcAft>
            </a:pPr>
            <a:r>
              <a:rPr lang="en-US" altLang="en-US" sz="800" b="1">
                <a:solidFill>
                  <a:srgbClr val="220011"/>
                </a:solidFill>
              </a:rPr>
              <a:t>John 12:27</a:t>
            </a:r>
          </a:p>
          <a:p>
            <a:pPr algn="ctr" eaLnBrk="0" fontAlgn="base" hangingPunct="0">
              <a:spcBef>
                <a:spcPct val="0"/>
              </a:spcBef>
              <a:spcAft>
                <a:spcPct val="0"/>
              </a:spcAft>
            </a:pPr>
            <a:r>
              <a:rPr lang="en-US" altLang="en-US" sz="800" b="1">
                <a:solidFill>
                  <a:srgbClr val="220011"/>
                </a:solidFill>
              </a:rPr>
              <a:t>John 18:36-37</a:t>
            </a:r>
          </a:p>
        </p:txBody>
      </p:sp>
      <p:sp>
        <p:nvSpPr>
          <p:cNvPr id="495638" name="TextBox 38"/>
          <p:cNvSpPr txBox="1">
            <a:spLocks noChangeArrowheads="1"/>
          </p:cNvSpPr>
          <p:nvPr/>
        </p:nvSpPr>
        <p:spPr bwMode="auto">
          <a:xfrm>
            <a:off x="8172450" y="2970213"/>
            <a:ext cx="923925" cy="1827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zh-CN" altLang="en-US" sz="2000" b="1">
                <a:solidFill>
                  <a:srgbClr val="000000"/>
                </a:solidFill>
                <a:ea typeface="SimSun" pitchFamily="2" charset="-122"/>
              </a:rPr>
              <a:t>教会</a:t>
            </a:r>
            <a:endParaRPr lang="en-US" altLang="ja-JP" sz="2000" b="1">
              <a:solidFill>
                <a:srgbClr val="220011"/>
              </a:solidFill>
            </a:endParaRPr>
          </a:p>
          <a:p>
            <a:pPr algn="ctr" eaLnBrk="0" fontAlgn="base" hangingPunct="0">
              <a:spcBef>
                <a:spcPct val="0"/>
              </a:spcBef>
              <a:spcAft>
                <a:spcPct val="0"/>
              </a:spcAft>
            </a:pPr>
            <a:r>
              <a:rPr lang="en-US" altLang="en-US" sz="800" b="1">
                <a:solidFill>
                  <a:srgbClr val="220011"/>
                </a:solidFill>
              </a:rPr>
              <a:t>Matt. 13:43</a:t>
            </a:r>
          </a:p>
          <a:p>
            <a:pPr algn="ctr" eaLnBrk="0" fontAlgn="base" hangingPunct="0">
              <a:spcBef>
                <a:spcPct val="0"/>
              </a:spcBef>
              <a:spcAft>
                <a:spcPct val="0"/>
              </a:spcAft>
            </a:pPr>
            <a:r>
              <a:rPr lang="en-US" altLang="en-US" sz="800" b="1">
                <a:solidFill>
                  <a:srgbClr val="220011"/>
                </a:solidFill>
              </a:rPr>
              <a:t>1 Cor. 13:24</a:t>
            </a:r>
          </a:p>
          <a:p>
            <a:pPr algn="ctr" eaLnBrk="0" fontAlgn="base" hangingPunct="0">
              <a:spcBef>
                <a:spcPct val="0"/>
              </a:spcBef>
              <a:spcAft>
                <a:spcPct val="0"/>
              </a:spcAft>
            </a:pPr>
            <a:r>
              <a:rPr lang="en-US" altLang="en-US" sz="800" b="1">
                <a:solidFill>
                  <a:srgbClr val="220011"/>
                </a:solidFill>
              </a:rPr>
              <a:t>Luke 13:29</a:t>
            </a:r>
          </a:p>
        </p:txBody>
      </p:sp>
      <p:sp>
        <p:nvSpPr>
          <p:cNvPr id="495639" name="TextBox 42"/>
          <p:cNvSpPr txBox="1">
            <a:spLocks noChangeArrowheads="1"/>
          </p:cNvSpPr>
          <p:nvPr/>
        </p:nvSpPr>
        <p:spPr bwMode="auto">
          <a:xfrm>
            <a:off x="3324225" y="2060575"/>
            <a:ext cx="960438" cy="6477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zh-CN" altLang="en-US" sz="1400" b="1">
                <a:solidFill>
                  <a:srgbClr val="000000"/>
                </a:solidFill>
                <a:ea typeface="SimSun" pitchFamily="2" charset="-122"/>
              </a:rPr>
              <a:t>在五旬节开始</a:t>
            </a:r>
            <a:endParaRPr lang="en-US" altLang="ja-JP" sz="1400" b="1">
              <a:solidFill>
                <a:srgbClr val="220011"/>
              </a:solidFill>
            </a:endParaRPr>
          </a:p>
          <a:p>
            <a:pPr algn="ctr" eaLnBrk="0" fontAlgn="base" hangingPunct="0">
              <a:spcBef>
                <a:spcPct val="0"/>
              </a:spcBef>
              <a:spcAft>
                <a:spcPct val="0"/>
              </a:spcAft>
            </a:pPr>
            <a:r>
              <a:rPr lang="en-US" altLang="en-US" sz="800" b="1">
                <a:solidFill>
                  <a:srgbClr val="220011"/>
                </a:solidFill>
              </a:rPr>
              <a:t>Acts 2:1, 41, 47</a:t>
            </a:r>
          </a:p>
        </p:txBody>
      </p:sp>
      <p:sp>
        <p:nvSpPr>
          <p:cNvPr id="29" name="Rectangle 13"/>
          <p:cNvSpPr>
            <a:spLocks noChangeArrowheads="1"/>
          </p:cNvSpPr>
          <p:nvPr/>
        </p:nvSpPr>
        <p:spPr bwMode="auto">
          <a:xfrm>
            <a:off x="7277100" y="3960813"/>
            <a:ext cx="608013" cy="339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0" fontAlgn="base" hangingPunct="0">
              <a:spcBef>
                <a:spcPct val="0"/>
              </a:spcBef>
              <a:spcAft>
                <a:spcPct val="0"/>
              </a:spcAft>
              <a:defRPr/>
            </a:pPr>
            <a:r>
              <a:rPr lang="zh-CN" altLang="en-US" sz="1600" b="1" dirty="0">
                <a:solidFill>
                  <a:srgbClr val="000000"/>
                </a:solidFill>
                <a:latin typeface="Arial" charset="0"/>
                <a:ea typeface="SimSun" charset="0"/>
                <a:cs typeface="SimSun" charset="0"/>
              </a:rPr>
              <a:t>被提</a:t>
            </a:r>
          </a:p>
        </p:txBody>
      </p:sp>
      <p:sp>
        <p:nvSpPr>
          <p:cNvPr id="495641" name="TextBox 13"/>
          <p:cNvSpPr txBox="1">
            <a:spLocks noChangeArrowheads="1"/>
          </p:cNvSpPr>
          <p:nvPr/>
        </p:nvSpPr>
        <p:spPr bwMode="auto">
          <a:xfrm>
            <a:off x="4427538" y="2997200"/>
            <a:ext cx="3313112" cy="620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ja-JP" altLang="en-US" sz="1400" b="1">
                <a:solidFill>
                  <a:srgbClr val="220011"/>
                </a:solidFill>
              </a:rPr>
              <a:t>这天国的福音要传遍天下， 向万民作见证， 然后结局才来到</a:t>
            </a:r>
            <a:r>
              <a:rPr lang="en-US" altLang="ja-JP" sz="900" b="1">
                <a:solidFill>
                  <a:srgbClr val="220011"/>
                </a:solidFill>
              </a:rPr>
              <a:t> </a:t>
            </a:r>
            <a:br>
              <a:rPr lang="en-US" altLang="ja-JP" sz="900" b="1">
                <a:solidFill>
                  <a:srgbClr val="220011"/>
                </a:solidFill>
              </a:rPr>
            </a:br>
            <a:r>
              <a:rPr lang="en-US" altLang="ja-JP" sz="800" b="1">
                <a:solidFill>
                  <a:srgbClr val="220011"/>
                </a:solidFill>
              </a:rPr>
              <a:t>Matt. 24:14</a:t>
            </a:r>
            <a:endParaRPr lang="en-US" altLang="en-US" sz="800" b="1">
              <a:solidFill>
                <a:srgbClr val="220011"/>
              </a:solidFill>
            </a:endParaRPr>
          </a:p>
        </p:txBody>
      </p:sp>
      <p:sp>
        <p:nvSpPr>
          <p:cNvPr id="495642" name="TextBox 1"/>
          <p:cNvSpPr txBox="1">
            <a:spLocks noChangeArrowheads="1"/>
          </p:cNvSpPr>
          <p:nvPr/>
        </p:nvSpPr>
        <p:spPr bwMode="auto">
          <a:xfrm>
            <a:off x="2484438" y="5622925"/>
            <a:ext cx="4535487"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en-US" altLang="en-US" sz="1400" b="1">
                <a:solidFill>
                  <a:srgbClr val="220011"/>
                </a:solidFill>
              </a:rPr>
              <a:t>A STUDY OF</a:t>
            </a:r>
          </a:p>
          <a:p>
            <a:pPr algn="ctr" eaLnBrk="0" fontAlgn="base" hangingPunct="0">
              <a:spcBef>
                <a:spcPct val="0"/>
              </a:spcBef>
              <a:spcAft>
                <a:spcPct val="0"/>
              </a:spcAft>
            </a:pPr>
            <a:r>
              <a:rPr lang="en-US" altLang="en-US" sz="2000" b="1" u="sng">
                <a:solidFill>
                  <a:srgbClr val="220011"/>
                </a:solidFill>
              </a:rPr>
              <a:t>THE CHURCH AND KINGDOM</a:t>
            </a:r>
          </a:p>
          <a:p>
            <a:pPr algn="ctr" eaLnBrk="0" fontAlgn="base" hangingPunct="0">
              <a:spcBef>
                <a:spcPct val="0"/>
              </a:spcBef>
              <a:spcAft>
                <a:spcPct val="0"/>
              </a:spcAft>
            </a:pPr>
            <a:r>
              <a:rPr lang="en-US" altLang="en-US" sz="1400" b="1">
                <a:solidFill>
                  <a:srgbClr val="220011"/>
                </a:solidFill>
              </a:rPr>
              <a:t>IN THE NEW TESTAMENT</a:t>
            </a:r>
          </a:p>
        </p:txBody>
      </p:sp>
      <p:sp>
        <p:nvSpPr>
          <p:cNvPr id="34" name="TextBox 33"/>
          <p:cNvSpPr txBox="1"/>
          <p:nvPr/>
        </p:nvSpPr>
        <p:spPr>
          <a:xfrm>
            <a:off x="71438" y="6415088"/>
            <a:ext cx="9037637" cy="254000"/>
          </a:xfrm>
          <a:prstGeom prst="rect">
            <a:avLst/>
          </a:prstGeom>
          <a:noFill/>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en-US" altLang="en-US" sz="1000" b="1">
                <a:solidFill>
                  <a:srgbClr val="000090"/>
                </a:solidFill>
              </a:rPr>
              <a:t>Adapted from Raymond Ludwigson, </a:t>
            </a:r>
            <a:r>
              <a:rPr lang="en-US" altLang="en-US" sz="1000" b="1" i="1">
                <a:solidFill>
                  <a:srgbClr val="000090"/>
                </a:solidFill>
              </a:rPr>
              <a:t>A Survey of Bible Prophecy</a:t>
            </a:r>
            <a:endParaRPr lang="en-US" altLang="en-US" sz="900" b="1" i="1">
              <a:solidFill>
                <a:srgbClr val="000090"/>
              </a:solidFill>
            </a:endParaRPr>
          </a:p>
        </p:txBody>
      </p:sp>
      <p:sp>
        <p:nvSpPr>
          <p:cNvPr id="35" name="Rectangle 6"/>
          <p:cNvSpPr>
            <a:spLocks noChangeArrowheads="1"/>
          </p:cNvSpPr>
          <p:nvPr/>
        </p:nvSpPr>
        <p:spPr bwMode="auto">
          <a:xfrm>
            <a:off x="4656138" y="2001838"/>
            <a:ext cx="14033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fontAlgn="base" hangingPunct="0">
              <a:spcBef>
                <a:spcPct val="0"/>
              </a:spcBef>
              <a:spcAft>
                <a:spcPct val="0"/>
              </a:spcAft>
              <a:defRPr/>
            </a:pPr>
            <a:r>
              <a:rPr lang="zh-CN" altLang="en-US" sz="2400" b="1" dirty="0">
                <a:solidFill>
                  <a:srgbClr val="000000"/>
                </a:solidFill>
                <a:latin typeface="Arial" charset="0"/>
                <a:ea typeface="SimSun" charset="0"/>
                <a:cs typeface="SimSun" charset="0"/>
              </a:rPr>
              <a:t>神的国度</a:t>
            </a:r>
          </a:p>
        </p:txBody>
      </p:sp>
    </p:spTree>
    <p:extLst>
      <p:ext uri="{BB962C8B-B14F-4D97-AF65-F5344CB8AC3E}">
        <p14:creationId xmlns:p14="http://schemas.microsoft.com/office/powerpoint/2010/main" val="190287799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路加</a:t>
            </a:r>
            <a:r>
              <a:rPr lang="en-US" sz="8800" dirty="0">
                <a:solidFill>
                  <a:schemeClr val="bg1"/>
                </a:solidFill>
                <a:latin typeface="Arial" charset="0"/>
                <a:ea typeface="Osaka" charset="0"/>
                <a:cs typeface="Arial" charset="0"/>
              </a:rPr>
              <a:t> 22</a:t>
            </a:r>
          </a:p>
        </p:txBody>
      </p:sp>
    </p:spTree>
    <p:extLst>
      <p:ext uri="{BB962C8B-B14F-4D97-AF65-F5344CB8AC3E}">
        <p14:creationId xmlns:p14="http://schemas.microsoft.com/office/powerpoint/2010/main" val="1664712167"/>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7" name="Picture 3" descr="10_Lost_Coin_1024.jpg                                          00D2328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1023292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107864"/>
          </a:xfrm>
          <a:prstGeom prst="rect">
            <a:avLst/>
          </a:prstGeom>
          <a:noFill/>
        </p:spPr>
        <p:txBody>
          <a:bodyPr lIns="91308" tIns="45655" rIns="91308" bIns="45655">
            <a:spAutoFit/>
          </a:bodyPr>
          <a:lstStyle/>
          <a:p>
            <a:pPr defTabSz="913545" eaLnBrk="0" fontAlgn="base" hangingPunct="0">
              <a:spcBef>
                <a:spcPct val="0"/>
              </a:spcBef>
              <a:spcAft>
                <a:spcPct val="0"/>
              </a:spcAft>
              <a:defRPr/>
            </a:pPr>
            <a:r>
              <a:rPr lang="zh-CN" alt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主的晚餐</a:t>
            </a:r>
            <a:endParaRPr 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5652120" y="3531150"/>
            <a:ext cx="3394758" cy="2429270"/>
          </a:xfrm>
          <a:prstGeom prst="rect">
            <a:avLst/>
          </a:prstGeom>
          <a:noFill/>
        </p:spPr>
        <p:txBody>
          <a:bodyPr wrap="square" lIns="91308" tIns="45655" rIns="91308" bIns="45655">
            <a:spAutoFit/>
          </a:bodyPr>
          <a:lstStyle/>
          <a:p>
            <a:pPr defTabSz="913545"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马太</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26:17-35</a:t>
            </a:r>
          </a:p>
          <a:p>
            <a:pPr defTabSz="913545"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马可</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14:12-31</a:t>
            </a:r>
          </a:p>
          <a:p>
            <a:pPr defTabSz="913545"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路加</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22:7-38</a:t>
            </a:r>
          </a:p>
          <a:p>
            <a:pPr defTabSz="913545"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约翰</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13:18-38</a:t>
            </a:r>
          </a:p>
        </p:txBody>
      </p:sp>
      <p:sp>
        <p:nvSpPr>
          <p:cNvPr id="9" name="TextBox 8"/>
          <p:cNvSpPr txBox="1"/>
          <p:nvPr/>
        </p:nvSpPr>
        <p:spPr>
          <a:xfrm>
            <a:off x="217688" y="3833692"/>
            <a:ext cx="2591909" cy="557286"/>
          </a:xfrm>
          <a:prstGeom prst="rect">
            <a:avLst/>
          </a:prstGeom>
          <a:noFill/>
        </p:spPr>
        <p:txBody>
          <a:bodyPr wrap="none" lIns="64221" tIns="32108" rIns="64221" bIns="32108">
            <a:spAutoFit/>
          </a:bodyPr>
          <a:lstStyle/>
          <a:p>
            <a:pPr defTabSz="321295" eaLnBrk="0" fontAlgn="base" hangingPunct="0">
              <a:spcBef>
                <a:spcPct val="0"/>
              </a:spcBef>
              <a:spcAft>
                <a:spcPct val="0"/>
              </a:spcAft>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复活节的故事</a:t>
            </a:r>
            <a:endPar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grpSp>
        <p:nvGrpSpPr>
          <p:cNvPr id="8" name="Group 7"/>
          <p:cNvGrpSpPr/>
          <p:nvPr/>
        </p:nvGrpSpPr>
        <p:grpSpPr>
          <a:xfrm>
            <a:off x="6330780" y="116632"/>
            <a:ext cx="2808312" cy="1394678"/>
            <a:chOff x="5508104" y="620688"/>
            <a:chExt cx="2808312" cy="1394678"/>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2" name="TextBox 11"/>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290742861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982381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615032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5080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169456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270241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527810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033594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354999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362265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5" name="Picture 3" descr="11_Lost_Coin_1024.jpg                                          00D2328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8624957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106353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036481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240337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16144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131654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116180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161552666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2196015187"/>
      </p:ext>
    </p:extLst>
  </p:cSld>
  <p:clrMapOvr>
    <a:masterClrMapping/>
  </p:clrMapOvr>
  <p:transition spd="med"/>
</p:sld>
</file>

<file path=ppt/slides/slide1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80929" name="Picture 2" descr="Pesache bakgroun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25" y="6350"/>
            <a:ext cx="9144000"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0930" name="Text Box 4"/>
          <p:cNvSpPr txBox="1">
            <a:spLocks noChangeArrowheads="1"/>
          </p:cNvSpPr>
          <p:nvPr/>
        </p:nvSpPr>
        <p:spPr bwMode="auto">
          <a:xfrm>
            <a:off x="998538" y="1628775"/>
            <a:ext cx="4206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ヒラギノ角ゴ Pro W3" charset="0"/>
              <a:cs typeface="ヒラギノ角ゴ Pro W3" charset="0"/>
            </a:endParaRPr>
          </a:p>
        </p:txBody>
      </p:sp>
      <p:sp>
        <p:nvSpPr>
          <p:cNvPr id="5" name="Text Box 8"/>
          <p:cNvSpPr txBox="1">
            <a:spLocks noChangeArrowheads="1"/>
          </p:cNvSpPr>
          <p:nvPr/>
        </p:nvSpPr>
        <p:spPr bwMode="auto">
          <a:xfrm>
            <a:off x="207963" y="3917950"/>
            <a:ext cx="5580062" cy="769938"/>
          </a:xfrm>
          <a:prstGeom prst="rect">
            <a:avLst/>
          </a:prstGeom>
          <a:noFill/>
          <a:ln w="9525">
            <a:noFill/>
            <a:miter lim="800000"/>
            <a:headEnd/>
            <a:tailEnd/>
          </a:ln>
          <a:effectLst>
            <a:outerShdw blurRad="63500" dist="152400" dir="2700000" algn="ctr" rotWithShape="0">
              <a:schemeClr val="bg2">
                <a:alpha val="74998"/>
              </a:schemeClr>
            </a:outerShdw>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400" b="0" i="1" u="none" strike="noStrike" kern="1200" cap="none" spc="0" normalizeH="0" baseline="0" noProof="0" dirty="0">
                <a:ln>
                  <a:noFill/>
                </a:ln>
                <a:solidFill>
                  <a:srgbClr val="FFE595"/>
                </a:solidFill>
                <a:effectLst>
                  <a:outerShdw blurRad="50800" dist="63500" dir="2700000" algn="tl" rotWithShape="0">
                    <a:srgbClr val="000000">
                      <a:alpha val="87000"/>
                    </a:srgbClr>
                  </a:outerShdw>
                </a:effectLst>
                <a:uLnTx/>
                <a:uFillTx/>
                <a:latin typeface="Arial" charset="0"/>
                <a:ea typeface="ヒラギノ角ゴ Pro W3" charset="0"/>
                <a:cs typeface="ヒラギノ角ゴ Pro W3" charset="0"/>
              </a:rPr>
              <a:t>The Passover Meal</a:t>
            </a:r>
            <a:endParaRPr kumimoji="0" lang="en-US" sz="4400" b="0" i="1" u="none" strike="noStrike" kern="1200" cap="none" spc="0" normalizeH="0" baseline="0" noProof="0" dirty="0">
              <a:ln>
                <a:noFill/>
              </a:ln>
              <a:solidFill>
                <a:srgbClr val="CFF989"/>
              </a:solidFill>
              <a:effectLst>
                <a:outerShdw blurRad="50800" dist="63500" dir="2700000" algn="tl" rotWithShape="0">
                  <a:srgbClr val="000000">
                    <a:alpha val="87000"/>
                  </a:srgbClr>
                </a:outerShdw>
              </a:effectLst>
              <a:uLnTx/>
              <a:uFillTx/>
              <a:latin typeface="Arial" charset="0"/>
              <a:ea typeface="ヒラギノ角ゴ Pro W3" charset="0"/>
              <a:cs typeface="ヒラギノ角ゴ Pro W3" charset="0"/>
            </a:endParaRPr>
          </a:p>
        </p:txBody>
      </p:sp>
      <p:sp>
        <p:nvSpPr>
          <p:cNvPr id="380932" name="Rectangle 10"/>
          <p:cNvSpPr>
            <a:spLocks noChangeArrowheads="1"/>
          </p:cNvSpPr>
          <p:nvPr/>
        </p:nvSpPr>
        <p:spPr bwMode="auto">
          <a:xfrm>
            <a:off x="4214813" y="3790950"/>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ヒラギノ角ゴ Pro W3" charset="0"/>
              <a:cs typeface="ヒラギノ角ゴ Pro W3" charset="0"/>
            </a:endParaRPr>
          </a:p>
        </p:txBody>
      </p:sp>
      <p:sp>
        <p:nvSpPr>
          <p:cNvPr id="124930" name="Title 1"/>
          <p:cNvSpPr>
            <a:spLocks noGrp="1"/>
          </p:cNvSpPr>
          <p:nvPr>
            <p:ph type="ctrTitle"/>
          </p:nvPr>
        </p:nvSpPr>
        <p:spPr>
          <a:xfrm>
            <a:off x="135632" y="1916832"/>
            <a:ext cx="9144000" cy="1728192"/>
          </a:xfrm>
        </p:spPr>
        <p:txBody>
          <a:bodyPr/>
          <a:lstStyle/>
          <a:p>
            <a:pPr>
              <a:spcBef>
                <a:spcPct val="50000"/>
              </a:spcBef>
              <a:defRPr/>
            </a:pPr>
            <a:r>
              <a:rPr lang="en-US" sz="9600" dirty="0">
                <a:solidFill>
                  <a:srgbClr val="EFE409"/>
                </a:solidFill>
                <a:effectLst>
                  <a:glow rad="139700">
                    <a:schemeClr val="tx1">
                      <a:alpha val="99000"/>
                    </a:schemeClr>
                  </a:glow>
                </a:effectLst>
                <a:latin typeface="Times New Roman"/>
                <a:ea typeface="ヒラギノ角ゴ Pro W3" charset="0"/>
                <a:cs typeface="Times New Roman"/>
              </a:rPr>
              <a:t>PES</a:t>
            </a:r>
            <a:r>
              <a:rPr lang="en-US" sz="16600" dirty="0">
                <a:solidFill>
                  <a:srgbClr val="EFE409"/>
                </a:solidFill>
                <a:effectLst>
                  <a:glow rad="139700">
                    <a:schemeClr val="tx1">
                      <a:alpha val="99000"/>
                    </a:schemeClr>
                  </a:glow>
                </a:effectLst>
                <a:latin typeface="Times New Roman"/>
                <a:ea typeface="ヒラギノ角ゴ Pro W3" charset="0"/>
                <a:cs typeface="Times New Roman"/>
              </a:rPr>
              <a:t>A</a:t>
            </a:r>
            <a:r>
              <a:rPr lang="en-US" sz="9600" dirty="0">
                <a:solidFill>
                  <a:srgbClr val="EFE409"/>
                </a:solidFill>
                <a:effectLst>
                  <a:glow rad="139700">
                    <a:schemeClr val="tx1">
                      <a:alpha val="99000"/>
                    </a:schemeClr>
                  </a:glow>
                </a:effectLst>
                <a:latin typeface="Times New Roman"/>
                <a:ea typeface="ヒラギノ角ゴ Pro W3" charset="0"/>
                <a:cs typeface="Times New Roman"/>
              </a:rPr>
              <a:t>CH</a:t>
            </a:r>
            <a:endParaRPr lang="en-US" sz="6600" dirty="0">
              <a:solidFill>
                <a:srgbClr val="EFE409"/>
              </a:solidFill>
              <a:effectLst>
                <a:glow rad="139700">
                  <a:schemeClr val="tx1">
                    <a:alpha val="99000"/>
                  </a:schemeClr>
                </a:glow>
              </a:effectLst>
              <a:latin typeface="Times New Roman"/>
              <a:ea typeface="ヒラギノ角ゴ Pro W3" charset="0"/>
              <a:cs typeface="Times New Roman"/>
            </a:endParaRPr>
          </a:p>
        </p:txBody>
      </p:sp>
    </p:spTree>
    <p:extLst>
      <p:ext uri="{BB962C8B-B14F-4D97-AF65-F5344CB8AC3E}">
        <p14:creationId xmlns:p14="http://schemas.microsoft.com/office/powerpoint/2010/main" val="353187629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090" name="Rectangle 10"/>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lIns="91408" tIns="45704" rIns="91408" bIns="45704" anchor="ctr"/>
          <a:lstStyle/>
          <a:p>
            <a:pPr eaLnBrk="0" fontAlgn="base" hangingPunct="0">
              <a:spcBef>
                <a:spcPct val="0"/>
              </a:spcBef>
              <a:spcAft>
                <a:spcPct val="0"/>
              </a:spcAft>
              <a:defRPr/>
            </a:pPr>
            <a:endParaRPr lang="en-US" dirty="0">
              <a:solidFill>
                <a:srgbClr val="2F1311"/>
              </a:solidFill>
              <a:latin typeface="Tahoma" pitchFamily="22" charset="-52"/>
              <a:ea typeface="ＭＳ Ｐゴシック" charset="0"/>
            </a:endParaRPr>
          </a:p>
        </p:txBody>
      </p:sp>
      <p:sp>
        <p:nvSpPr>
          <p:cNvPr id="315394" name="Text Box 5"/>
          <p:cNvSpPr txBox="1">
            <a:spLocks noChangeArrowheads="1"/>
          </p:cNvSpPr>
          <p:nvPr/>
        </p:nvSpPr>
        <p:spPr bwMode="auto">
          <a:xfrm>
            <a:off x="8397876" y="82557"/>
            <a:ext cx="669925" cy="39687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0" fontAlgn="base" hangingPunct="0">
              <a:spcBef>
                <a:spcPct val="0"/>
              </a:spcBef>
              <a:spcAft>
                <a:spcPct val="0"/>
              </a:spcAft>
            </a:pPr>
            <a:r>
              <a:rPr lang="en-US" sz="2000" b="1">
                <a:solidFill>
                  <a:srgbClr val="2F1311"/>
                </a:solidFill>
              </a:rPr>
              <a:t>145</a:t>
            </a:r>
          </a:p>
        </p:txBody>
      </p:sp>
      <p:pic>
        <p:nvPicPr>
          <p:cNvPr id="315395" name="Picture 6" descr="j028038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990600"/>
            <a:ext cx="30353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5396" name="Picture 7" descr="j028038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27300" y="990600"/>
            <a:ext cx="30353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5397" name="Picture 8" descr="j028038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3733800"/>
            <a:ext cx="30353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5398" name="Text Box 11"/>
          <p:cNvSpPr txBox="1">
            <a:spLocks noChangeArrowheads="1"/>
          </p:cNvSpPr>
          <p:nvPr/>
        </p:nvSpPr>
        <p:spPr bwMode="auto">
          <a:xfrm>
            <a:off x="-76200" y="1981201"/>
            <a:ext cx="3047538" cy="590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0" fontAlgn="base" hangingPunct="0">
              <a:spcBef>
                <a:spcPct val="0"/>
              </a:spcBef>
              <a:spcAft>
                <a:spcPct val="0"/>
              </a:spcAft>
            </a:pPr>
            <a:r>
              <a:rPr lang="en-US" sz="3200" b="1">
                <a:solidFill>
                  <a:srgbClr val="2F1311"/>
                </a:solidFill>
              </a:rPr>
              <a:t>Sanctification</a:t>
            </a:r>
            <a:endParaRPr lang="en-US" sz="1800">
              <a:solidFill>
                <a:srgbClr val="2F1311"/>
              </a:solidFill>
            </a:endParaRPr>
          </a:p>
        </p:txBody>
      </p:sp>
      <p:sp>
        <p:nvSpPr>
          <p:cNvPr id="315399" name="Text Box 12"/>
          <p:cNvSpPr txBox="1">
            <a:spLocks noChangeArrowheads="1"/>
          </p:cNvSpPr>
          <p:nvPr/>
        </p:nvSpPr>
        <p:spPr bwMode="auto">
          <a:xfrm>
            <a:off x="2940050" y="1981201"/>
            <a:ext cx="1817234" cy="590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0" fontAlgn="base" hangingPunct="0">
              <a:spcBef>
                <a:spcPct val="0"/>
              </a:spcBef>
              <a:spcAft>
                <a:spcPct val="0"/>
              </a:spcAft>
            </a:pPr>
            <a:r>
              <a:rPr lang="en-US" sz="3200" b="1">
                <a:solidFill>
                  <a:srgbClr val="2F1311"/>
                </a:solidFill>
              </a:rPr>
              <a:t>Plagues</a:t>
            </a:r>
            <a:endParaRPr lang="en-US" sz="1800">
              <a:solidFill>
                <a:srgbClr val="2F1311"/>
              </a:solidFill>
            </a:endParaRPr>
          </a:p>
        </p:txBody>
      </p:sp>
      <p:sp>
        <p:nvSpPr>
          <p:cNvPr id="174093" name="Text Box 13"/>
          <p:cNvSpPr txBox="1">
            <a:spLocks noChangeArrowheads="1"/>
          </p:cNvSpPr>
          <p:nvPr/>
        </p:nvSpPr>
        <p:spPr bwMode="auto">
          <a:xfrm>
            <a:off x="-73024" y="4800601"/>
            <a:ext cx="2715352" cy="590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0" fontAlgn="base" hangingPunct="0">
              <a:spcBef>
                <a:spcPct val="0"/>
              </a:spcBef>
              <a:spcAft>
                <a:spcPct val="0"/>
              </a:spcAft>
            </a:pPr>
            <a:r>
              <a:rPr lang="en-US" sz="3200" b="1">
                <a:solidFill>
                  <a:srgbClr val="2F1311"/>
                </a:solidFill>
              </a:rPr>
              <a:t>Redemption</a:t>
            </a:r>
            <a:endParaRPr lang="en-US" sz="1800">
              <a:solidFill>
                <a:srgbClr val="2F1311"/>
              </a:solidFill>
            </a:endParaRPr>
          </a:p>
        </p:txBody>
      </p:sp>
      <p:sp>
        <p:nvSpPr>
          <p:cNvPr id="174082" name="Rectangle 2"/>
          <p:cNvSpPr>
            <a:spLocks noGrp="1" noChangeArrowheads="1"/>
          </p:cNvSpPr>
          <p:nvPr>
            <p:ph type="title"/>
          </p:nvPr>
        </p:nvSpPr>
        <p:spPr>
          <a:xfrm>
            <a:off x="228601" y="0"/>
            <a:ext cx="7477125" cy="1143000"/>
          </a:xfrm>
          <a:solidFill>
            <a:schemeClr val="bg2"/>
          </a:solidFill>
          <a:effectLst>
            <a:outerShdw blurRad="63500" dist="38099" dir="2700000" algn="ctr" rotWithShape="0">
              <a:schemeClr val="bg2">
                <a:alpha val="74998"/>
              </a:schemeClr>
            </a:outerShdw>
          </a:effectLst>
        </p:spPr>
        <p:txBody>
          <a:bodyPr/>
          <a:lstStyle/>
          <a:p>
            <a:pPr eaLnBrk="1" hangingPunct="1">
              <a:defRPr/>
            </a:pPr>
            <a:r>
              <a:rPr lang="en-US">
                <a:ea typeface="+mj-ea"/>
                <a:cs typeface="+mj-cs"/>
              </a:rPr>
              <a:t>The Four Cups (Exod. 6:6-7)</a:t>
            </a:r>
          </a:p>
        </p:txBody>
      </p:sp>
      <p:sp>
        <p:nvSpPr>
          <p:cNvPr id="315402" name="TextBox 13"/>
          <p:cNvSpPr txBox="1">
            <a:spLocks noChangeArrowheads="1"/>
          </p:cNvSpPr>
          <p:nvPr/>
        </p:nvSpPr>
        <p:spPr bwMode="auto">
          <a:xfrm>
            <a:off x="4724400" y="1295400"/>
            <a:ext cx="4419600" cy="1631950"/>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0" fontAlgn="base" hangingPunct="0">
              <a:spcBef>
                <a:spcPct val="0"/>
              </a:spcBef>
              <a:spcAft>
                <a:spcPct val="0"/>
              </a:spcAft>
            </a:pPr>
            <a:r>
              <a:rPr lang="en-US" altLang="ja-JP" sz="2000">
                <a:solidFill>
                  <a:srgbClr val="FFFFFF"/>
                </a:solidFill>
              </a:rPr>
              <a:t>"</a:t>
            </a:r>
            <a:r>
              <a:rPr lang="en-US" sz="2000">
                <a:solidFill>
                  <a:srgbClr val="FFFFFF"/>
                </a:solidFill>
              </a:rPr>
              <a:t>Therefore, say to the Israelites: </a:t>
            </a:r>
          </a:p>
          <a:p>
            <a:pPr eaLnBrk="0" fontAlgn="base" hangingPunct="0">
              <a:spcBef>
                <a:spcPct val="0"/>
              </a:spcBef>
              <a:spcAft>
                <a:spcPct val="0"/>
              </a:spcAft>
            </a:pPr>
            <a:r>
              <a:rPr lang="fr-FR" altLang="ja-JP" sz="2000">
                <a:solidFill>
                  <a:srgbClr val="FFFFFF"/>
                </a:solidFill>
              </a:rPr>
              <a:t>'</a:t>
            </a:r>
            <a:r>
              <a:rPr lang="en-US" sz="2000">
                <a:solidFill>
                  <a:srgbClr val="FFFFFF"/>
                </a:solidFill>
              </a:rPr>
              <a:t>I am the Lord, and </a:t>
            </a:r>
            <a:r>
              <a:rPr lang="en-US" sz="2000" u="sng">
                <a:solidFill>
                  <a:srgbClr val="FFFF00"/>
                </a:solidFill>
              </a:rPr>
              <a:t>I will </a:t>
            </a:r>
            <a:r>
              <a:rPr lang="en-US" sz="2000">
                <a:solidFill>
                  <a:srgbClr val="FFFF00"/>
                </a:solidFill>
              </a:rPr>
              <a:t>bring you out </a:t>
            </a:r>
            <a:r>
              <a:rPr lang="en-US" sz="2000">
                <a:solidFill>
                  <a:srgbClr val="FFFFFF"/>
                </a:solidFill>
              </a:rPr>
              <a:t>from under the yoke of the Egyptians. </a:t>
            </a:r>
          </a:p>
          <a:p>
            <a:pPr eaLnBrk="0" fontAlgn="base" hangingPunct="0">
              <a:spcBef>
                <a:spcPct val="0"/>
              </a:spcBef>
              <a:spcAft>
                <a:spcPct val="0"/>
              </a:spcAft>
            </a:pPr>
            <a:endParaRPr lang="en-US" sz="2000">
              <a:solidFill>
                <a:srgbClr val="FFFFFF"/>
              </a:solidFill>
            </a:endParaRPr>
          </a:p>
        </p:txBody>
      </p:sp>
      <p:sp>
        <p:nvSpPr>
          <p:cNvPr id="315403" name="TextBox 14"/>
          <p:cNvSpPr txBox="1">
            <a:spLocks noChangeArrowheads="1"/>
          </p:cNvSpPr>
          <p:nvPr/>
        </p:nvSpPr>
        <p:spPr bwMode="auto">
          <a:xfrm>
            <a:off x="4724400" y="2743200"/>
            <a:ext cx="4419600" cy="1016000"/>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0" fontAlgn="base" hangingPunct="0">
              <a:spcBef>
                <a:spcPct val="0"/>
              </a:spcBef>
              <a:spcAft>
                <a:spcPct val="0"/>
              </a:spcAft>
            </a:pPr>
            <a:r>
              <a:rPr lang="en-US" sz="2000" u="sng">
                <a:solidFill>
                  <a:srgbClr val="FFFF00"/>
                </a:solidFill>
              </a:rPr>
              <a:t>I will </a:t>
            </a:r>
            <a:r>
              <a:rPr lang="en-US" sz="2000">
                <a:solidFill>
                  <a:srgbClr val="FFFF00"/>
                </a:solidFill>
              </a:rPr>
              <a:t>free you </a:t>
            </a:r>
            <a:r>
              <a:rPr lang="en-US" sz="2000">
                <a:solidFill>
                  <a:srgbClr val="FFFFFF"/>
                </a:solidFill>
              </a:rPr>
              <a:t>from being slaves to them, </a:t>
            </a:r>
          </a:p>
          <a:p>
            <a:pPr eaLnBrk="0" fontAlgn="base" hangingPunct="0">
              <a:spcBef>
                <a:spcPct val="0"/>
              </a:spcBef>
              <a:spcAft>
                <a:spcPct val="0"/>
              </a:spcAft>
            </a:pPr>
            <a:endParaRPr lang="en-US" sz="2000">
              <a:solidFill>
                <a:srgbClr val="FFFFFF"/>
              </a:solidFill>
            </a:endParaRPr>
          </a:p>
        </p:txBody>
      </p:sp>
      <p:sp>
        <p:nvSpPr>
          <p:cNvPr id="16" name="TextBox 15"/>
          <p:cNvSpPr txBox="1">
            <a:spLocks noChangeArrowheads="1"/>
          </p:cNvSpPr>
          <p:nvPr/>
        </p:nvSpPr>
        <p:spPr bwMode="auto">
          <a:xfrm>
            <a:off x="4724400" y="3733800"/>
            <a:ext cx="4419600" cy="1323975"/>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0" fontAlgn="base" hangingPunct="0">
              <a:spcBef>
                <a:spcPct val="0"/>
              </a:spcBef>
              <a:spcAft>
                <a:spcPct val="0"/>
              </a:spcAft>
            </a:pPr>
            <a:r>
              <a:rPr lang="en-US" sz="2000">
                <a:solidFill>
                  <a:srgbClr val="FFFFFF"/>
                </a:solidFill>
              </a:rPr>
              <a:t>and </a:t>
            </a:r>
            <a:r>
              <a:rPr lang="en-US" sz="2000" u="sng">
                <a:solidFill>
                  <a:srgbClr val="FFFF00"/>
                </a:solidFill>
              </a:rPr>
              <a:t>I will </a:t>
            </a:r>
            <a:r>
              <a:rPr lang="en-US" sz="2000">
                <a:solidFill>
                  <a:srgbClr val="FFFF00"/>
                </a:solidFill>
              </a:rPr>
              <a:t>redeem </a:t>
            </a:r>
            <a:r>
              <a:rPr lang="en-US" sz="2000">
                <a:solidFill>
                  <a:srgbClr val="FFFFFF"/>
                </a:solidFill>
              </a:rPr>
              <a:t>you with an outstretched arm and with mighty acts of judgment. </a:t>
            </a:r>
          </a:p>
          <a:p>
            <a:pPr eaLnBrk="0" fontAlgn="base" hangingPunct="0">
              <a:spcBef>
                <a:spcPct val="0"/>
              </a:spcBef>
              <a:spcAft>
                <a:spcPct val="0"/>
              </a:spcAft>
            </a:pPr>
            <a:endParaRPr lang="en-US" sz="2000">
              <a:solidFill>
                <a:srgbClr val="FFFFFF"/>
              </a:solidFill>
            </a:endParaRPr>
          </a:p>
        </p:txBody>
      </p:sp>
    </p:spTree>
    <p:extLst>
      <p:ext uri="{BB962C8B-B14F-4D97-AF65-F5344CB8AC3E}">
        <p14:creationId xmlns:p14="http://schemas.microsoft.com/office/powerpoint/2010/main" val="4046000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09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93" grpId="0"/>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033" name="Picture 3" descr="12_Lost_Coin_1024.jpg                                          00D2328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9172052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17442" name="Picture 2" descr="Pesach Background.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20201" y="0"/>
            <a:ext cx="91281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43" name="Title 1"/>
          <p:cNvSpPr>
            <a:spLocks noGrp="1"/>
          </p:cNvSpPr>
          <p:nvPr>
            <p:ph type="ctrTitle"/>
          </p:nvPr>
        </p:nvSpPr>
        <p:spPr>
          <a:xfrm>
            <a:off x="-36512" y="1844675"/>
            <a:ext cx="9144001" cy="4032250"/>
          </a:xfrm>
        </p:spPr>
        <p:txBody>
          <a:bodyPr/>
          <a:lstStyle/>
          <a:p>
            <a:pPr>
              <a:lnSpc>
                <a:spcPct val="80000"/>
              </a:lnSpc>
            </a:pPr>
            <a:r>
              <a:rPr lang="en-US" sz="6600" b="1" dirty="0">
                <a:solidFill>
                  <a:srgbClr val="3F2B15"/>
                </a:solidFill>
                <a:latin typeface="Times New Roman" charset="0"/>
                <a:ea typeface="ヒラギノ角ゴ Pro W3" charset="0"/>
                <a:cs typeface="Times New Roman" charset="0"/>
              </a:rPr>
              <a:t>… </a:t>
            </a:r>
            <a:r>
              <a:rPr lang="en-US" sz="6600" b="1" i="1" dirty="0">
                <a:solidFill>
                  <a:srgbClr val="3F2B15"/>
                </a:solidFill>
                <a:latin typeface="Times New Roman" charset="0"/>
                <a:ea typeface="ヒラギノ角ゴ Pro W3" charset="0"/>
                <a:cs typeface="Times New Roman" charset="0"/>
              </a:rPr>
              <a:t>This is my body</a:t>
            </a:r>
            <a:br>
              <a:rPr lang="en-US" sz="6600" b="1" i="1" dirty="0">
                <a:solidFill>
                  <a:srgbClr val="3F2B15"/>
                </a:solidFill>
                <a:latin typeface="Times New Roman" charset="0"/>
                <a:ea typeface="ヒラギノ角ゴ Pro W3" charset="0"/>
                <a:cs typeface="Times New Roman" charset="0"/>
              </a:rPr>
            </a:br>
            <a:r>
              <a:rPr lang="en-US" sz="6600" b="1" dirty="0">
                <a:solidFill>
                  <a:srgbClr val="3F2B15"/>
                </a:solidFill>
                <a:latin typeface="Times New Roman" charset="0"/>
                <a:ea typeface="ヒラギノ角ゴ Pro W3" charset="0"/>
                <a:cs typeface="Times New Roman" charset="0"/>
              </a:rPr>
              <a:t>GIVEN FOR YOU </a:t>
            </a:r>
            <a:br>
              <a:rPr lang="en-US" sz="6600" b="1" dirty="0">
                <a:solidFill>
                  <a:srgbClr val="3F2B15"/>
                </a:solidFill>
                <a:latin typeface="Times New Roman" charset="0"/>
                <a:ea typeface="ヒラギノ角ゴ Pro W3" charset="0"/>
                <a:cs typeface="Times New Roman" charset="0"/>
              </a:rPr>
            </a:br>
            <a:r>
              <a:rPr lang="en-US" sz="6600" b="1" i="1" dirty="0">
                <a:solidFill>
                  <a:srgbClr val="3F2B15"/>
                </a:solidFill>
                <a:latin typeface="Times New Roman" charset="0"/>
                <a:ea typeface="ヒラギノ角ゴ Pro W3" charset="0"/>
                <a:cs typeface="Times New Roman" charset="0"/>
              </a:rPr>
              <a:t>do this in </a:t>
            </a:r>
            <a:br>
              <a:rPr lang="en-US" sz="6600" b="1" i="1" dirty="0">
                <a:solidFill>
                  <a:srgbClr val="3F2B15"/>
                </a:solidFill>
                <a:latin typeface="Times New Roman" charset="0"/>
                <a:ea typeface="ヒラギノ角ゴ Pro W3" charset="0"/>
                <a:cs typeface="Times New Roman" charset="0"/>
              </a:rPr>
            </a:br>
            <a:r>
              <a:rPr lang="en-US" sz="6600" b="1" dirty="0">
                <a:solidFill>
                  <a:srgbClr val="3F2B15"/>
                </a:solidFill>
                <a:latin typeface="Times New Roman" charset="0"/>
                <a:ea typeface="ヒラギノ角ゴ Pro W3" charset="0"/>
                <a:cs typeface="Times New Roman" charset="0"/>
              </a:rPr>
              <a:t>REMEMBRANCE </a:t>
            </a:r>
            <a:br>
              <a:rPr lang="en-US" sz="6600" b="1" dirty="0">
                <a:solidFill>
                  <a:srgbClr val="3F2B15"/>
                </a:solidFill>
                <a:latin typeface="Times New Roman" charset="0"/>
                <a:ea typeface="ヒラギノ角ゴ Pro W3" charset="0"/>
                <a:cs typeface="Times New Roman" charset="0"/>
              </a:rPr>
            </a:br>
            <a:r>
              <a:rPr lang="en-US" sz="6600" b="1" i="1" dirty="0">
                <a:solidFill>
                  <a:srgbClr val="3F2B15"/>
                </a:solidFill>
                <a:latin typeface="Times New Roman" charset="0"/>
                <a:ea typeface="ヒラギノ角ゴ Pro W3" charset="0"/>
                <a:cs typeface="Times New Roman" charset="0"/>
              </a:rPr>
              <a:t>of me.</a:t>
            </a:r>
          </a:p>
        </p:txBody>
      </p:sp>
      <p:sp>
        <p:nvSpPr>
          <p:cNvPr id="317444" name="Title 1"/>
          <p:cNvSpPr txBox="1">
            <a:spLocks/>
          </p:cNvSpPr>
          <p:nvPr/>
        </p:nvSpPr>
        <p:spPr bwMode="auto">
          <a:xfrm>
            <a:off x="0" y="5949950"/>
            <a:ext cx="9144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8" tIns="45704" rIns="91408" bIns="45704"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0" fontAlgn="base" hangingPunct="0">
              <a:spcBef>
                <a:spcPct val="0"/>
              </a:spcBef>
              <a:spcAft>
                <a:spcPct val="0"/>
              </a:spcAft>
            </a:pPr>
            <a:r>
              <a:rPr lang="en-US" sz="3600" b="1">
                <a:solidFill>
                  <a:srgbClr val="001F00"/>
                </a:solidFill>
                <a:latin typeface="Times New Roman" charset="0"/>
                <a:ea typeface="ヒラギノ角ゴ Pro W3" charset="0"/>
                <a:cs typeface="ヒラギノ角ゴ Pro W3" charset="0"/>
              </a:rPr>
              <a:t>LUKE 22:19</a:t>
            </a:r>
            <a:endParaRPr lang="en-US" sz="3600" b="1" i="1">
              <a:solidFill>
                <a:srgbClr val="001F00"/>
              </a:solidFill>
              <a:latin typeface="Times New Roman" charset="0"/>
              <a:ea typeface="ヒラギノ角ゴ Pro W3" charset="0"/>
              <a:cs typeface="ヒラギノ角ゴ Pro W3" charset="0"/>
            </a:endParaRPr>
          </a:p>
        </p:txBody>
      </p:sp>
    </p:spTree>
    <p:extLst>
      <p:ext uri="{BB962C8B-B14F-4D97-AF65-F5344CB8AC3E}">
        <p14:creationId xmlns:p14="http://schemas.microsoft.com/office/powerpoint/2010/main" val="183442446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18466" name="Picture 2" descr="Pesach Background.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20201" y="0"/>
            <a:ext cx="91281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8467" name="Title 1"/>
          <p:cNvSpPr>
            <a:spLocks noGrp="1"/>
          </p:cNvSpPr>
          <p:nvPr>
            <p:ph type="ctrTitle"/>
          </p:nvPr>
        </p:nvSpPr>
        <p:spPr>
          <a:xfrm>
            <a:off x="0" y="2493963"/>
            <a:ext cx="9144000" cy="3743325"/>
          </a:xfrm>
        </p:spPr>
        <p:txBody>
          <a:bodyPr/>
          <a:lstStyle/>
          <a:p>
            <a:pPr>
              <a:lnSpc>
                <a:spcPct val="80000"/>
              </a:lnSpc>
            </a:pPr>
            <a:r>
              <a:rPr lang="en-US" sz="5400" b="1">
                <a:solidFill>
                  <a:srgbClr val="3F2B15"/>
                </a:solidFill>
                <a:latin typeface="Times New Roman" charset="0"/>
                <a:ea typeface="ヒラギノ角ゴ Pro W3" charset="0"/>
                <a:cs typeface="Times New Roman" charset="0"/>
              </a:rPr>
              <a:t>… </a:t>
            </a:r>
            <a:r>
              <a:rPr lang="en-US" sz="5400" b="1" i="1">
                <a:solidFill>
                  <a:srgbClr val="3F2B15"/>
                </a:solidFill>
                <a:latin typeface="Times New Roman" charset="0"/>
                <a:ea typeface="ヒラギノ角ゴ Pro W3" charset="0"/>
                <a:cs typeface="Times New Roman" charset="0"/>
              </a:rPr>
              <a:t>This cup is the </a:t>
            </a:r>
            <a:br>
              <a:rPr lang="en-US" sz="5400" b="1" i="1">
                <a:solidFill>
                  <a:srgbClr val="3F2B15"/>
                </a:solidFill>
                <a:latin typeface="Times New Roman" charset="0"/>
                <a:ea typeface="ヒラギノ角ゴ Pro W3" charset="0"/>
                <a:cs typeface="Times New Roman" charset="0"/>
              </a:rPr>
            </a:br>
            <a:r>
              <a:rPr lang="en-US" sz="5400" b="1">
                <a:solidFill>
                  <a:srgbClr val="3F2B15"/>
                </a:solidFill>
                <a:latin typeface="Times New Roman" charset="0"/>
                <a:ea typeface="ヒラギノ角ゴ Pro W3" charset="0"/>
                <a:cs typeface="Times New Roman" charset="0"/>
              </a:rPr>
              <a:t>NEW COVENANT </a:t>
            </a:r>
            <a:br>
              <a:rPr lang="en-US" sz="5400" b="1">
                <a:solidFill>
                  <a:srgbClr val="3F2B15"/>
                </a:solidFill>
                <a:latin typeface="Times New Roman" charset="0"/>
                <a:ea typeface="ヒラギノ角ゴ Pro W3" charset="0"/>
                <a:cs typeface="Times New Roman" charset="0"/>
              </a:rPr>
            </a:br>
            <a:r>
              <a:rPr lang="en-US" sz="5400" b="1" i="1">
                <a:solidFill>
                  <a:srgbClr val="3F2B15"/>
                </a:solidFill>
                <a:latin typeface="Times New Roman" charset="0"/>
                <a:ea typeface="ヒラギノ角ゴ Pro W3" charset="0"/>
                <a:cs typeface="Times New Roman" charset="0"/>
              </a:rPr>
              <a:t>in my blood, which is </a:t>
            </a:r>
            <a:r>
              <a:rPr lang="en-US" sz="5400" b="1">
                <a:solidFill>
                  <a:srgbClr val="3F2B15"/>
                </a:solidFill>
                <a:latin typeface="Times New Roman" charset="0"/>
                <a:ea typeface="ヒラギノ角ゴ Pro W3" charset="0"/>
                <a:cs typeface="Times New Roman" charset="0"/>
              </a:rPr>
              <a:t>POURED OUT </a:t>
            </a:r>
            <a:br>
              <a:rPr lang="en-US" sz="5400" b="1">
                <a:solidFill>
                  <a:srgbClr val="3F2B15"/>
                </a:solidFill>
                <a:latin typeface="Times New Roman" charset="0"/>
                <a:ea typeface="ヒラギノ角ゴ Pro W3" charset="0"/>
                <a:cs typeface="Times New Roman" charset="0"/>
              </a:rPr>
            </a:br>
            <a:r>
              <a:rPr lang="en-US" sz="5400" b="1" i="1">
                <a:solidFill>
                  <a:srgbClr val="3F2B15"/>
                </a:solidFill>
                <a:latin typeface="Times New Roman" charset="0"/>
                <a:ea typeface="ヒラギノ角ゴ Pro W3" charset="0"/>
                <a:cs typeface="Times New Roman" charset="0"/>
              </a:rPr>
              <a:t>for you.</a:t>
            </a:r>
          </a:p>
        </p:txBody>
      </p:sp>
      <p:sp>
        <p:nvSpPr>
          <p:cNvPr id="318468" name="Title 1"/>
          <p:cNvSpPr txBox="1">
            <a:spLocks/>
          </p:cNvSpPr>
          <p:nvPr/>
        </p:nvSpPr>
        <p:spPr bwMode="auto">
          <a:xfrm>
            <a:off x="0" y="5949950"/>
            <a:ext cx="9144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8" tIns="45704" rIns="91408" bIns="45704"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0" fontAlgn="base" hangingPunct="0">
              <a:spcBef>
                <a:spcPct val="0"/>
              </a:spcBef>
              <a:spcAft>
                <a:spcPct val="0"/>
              </a:spcAft>
            </a:pPr>
            <a:r>
              <a:rPr lang="en-US" sz="3600" b="1">
                <a:solidFill>
                  <a:srgbClr val="001F00"/>
                </a:solidFill>
                <a:latin typeface="Times New Roman" charset="0"/>
                <a:ea typeface="ヒラギノ角ゴ Pro W3" charset="0"/>
                <a:cs typeface="ヒラギノ角ゴ Pro W3" charset="0"/>
              </a:rPr>
              <a:t>LUKE 22:20</a:t>
            </a:r>
            <a:endParaRPr lang="en-US" sz="3600" b="1" i="1">
              <a:solidFill>
                <a:srgbClr val="001F00"/>
              </a:solidFill>
              <a:latin typeface="Times New Roman" charset="0"/>
              <a:ea typeface="ヒラギノ角ゴ Pro W3" charset="0"/>
              <a:cs typeface="ヒラギノ角ゴ Pro W3" charset="0"/>
            </a:endParaRPr>
          </a:p>
        </p:txBody>
      </p:sp>
      <p:sp>
        <p:nvSpPr>
          <p:cNvPr id="6" name="Title 1"/>
          <p:cNvSpPr txBox="1">
            <a:spLocks/>
          </p:cNvSpPr>
          <p:nvPr/>
        </p:nvSpPr>
        <p:spPr bwMode="auto">
          <a:xfrm>
            <a:off x="76200" y="1700213"/>
            <a:ext cx="44958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8" tIns="45704" rIns="91408" bIns="45704" anchor="ctr"/>
          <a:lstStyle>
            <a:lvl1pPr algn="ctr" rtl="0" eaLnBrk="0" fontAlgn="base" hangingPunct="0">
              <a:spcBef>
                <a:spcPct val="0"/>
              </a:spcBef>
              <a:spcAft>
                <a:spcPct val="0"/>
              </a:spcAft>
              <a:defRPr sz="4400">
                <a:solidFill>
                  <a:schemeClr val="tx2"/>
                </a:solidFill>
                <a:latin typeface="+mj-lt"/>
                <a:ea typeface="+mj-ea"/>
                <a:cs typeface="ヒラギノ角ゴ Pro W3" charset="0"/>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a:defRPr/>
            </a:pPr>
            <a:r>
              <a:rPr lang="en-US" sz="2800" b="1" i="1" dirty="0">
                <a:solidFill>
                  <a:srgbClr val="FFFFFF"/>
                </a:solidFill>
                <a:effectLst>
                  <a:outerShdw blurRad="50800" dist="88900" dir="2700000" algn="tl" rotWithShape="0">
                    <a:srgbClr val="000000"/>
                  </a:outerShdw>
                </a:effectLst>
              </a:rPr>
              <a:t>The cup (not baptism) is the new covenant sign</a:t>
            </a:r>
          </a:p>
        </p:txBody>
      </p:sp>
    </p:spTree>
    <p:extLst>
      <p:ext uri="{BB962C8B-B14F-4D97-AF65-F5344CB8AC3E}">
        <p14:creationId xmlns:p14="http://schemas.microsoft.com/office/powerpoint/2010/main" val="179267379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2273" name="Picture 2" descr="Bread of Life"/>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43" name="Rectangle 3"/>
          <p:cNvSpPr>
            <a:spLocks noGrp="1" noChangeArrowheads="1"/>
          </p:cNvSpPr>
          <p:nvPr>
            <p:ph type="title"/>
          </p:nvPr>
        </p:nvSpPr>
        <p:spPr>
          <a:xfrm>
            <a:off x="152400" y="552450"/>
            <a:ext cx="8534400" cy="1123950"/>
          </a:xfrm>
          <a:effectLst/>
        </p:spPr>
        <p:txBody>
          <a:bodyPr/>
          <a:lstStyle/>
          <a:p>
            <a:pPr eaLnBrk="1" hangingPunct="1">
              <a:defRPr/>
            </a:pPr>
            <a:r>
              <a:rPr lang="mr-IN" altLang="ja-JP" sz="3600" b="1" dirty="0">
                <a:solidFill>
                  <a:schemeClr val="bg1"/>
                </a:solidFill>
                <a:effectLst>
                  <a:glow rad="101600">
                    <a:schemeClr val="accent4">
                      <a:lumMod val="10000"/>
                      <a:alpha val="75000"/>
                    </a:schemeClr>
                  </a:glow>
                  <a:outerShdw blurRad="34925" dist="101600" dir="2700000" algn="tl" rotWithShape="0">
                    <a:srgbClr val="000000"/>
                  </a:outerShdw>
                </a:effectLst>
                <a:latin typeface="Tahoma" charset="0"/>
              </a:rPr>
              <a:t>"</a:t>
            </a:r>
            <a:r>
              <a:rPr lang="en-US" altLang="ja-JP" sz="3600" b="1" dirty="0">
                <a:solidFill>
                  <a:schemeClr val="bg1"/>
                </a:solidFill>
                <a:effectLst>
                  <a:glow rad="101600">
                    <a:schemeClr val="accent4">
                      <a:lumMod val="10000"/>
                      <a:alpha val="75000"/>
                    </a:schemeClr>
                  </a:glow>
                  <a:outerShdw blurRad="34925" dist="101600" dir="2700000" algn="tl" rotWithShape="0">
                    <a:srgbClr val="000000"/>
                  </a:outerShdw>
                </a:effectLst>
                <a:latin typeface="Tahoma" charset="0"/>
              </a:rPr>
              <a:t>This cup is the new covenant in my blood</a:t>
            </a:r>
            <a:r>
              <a:rPr lang="mr-IN" altLang="ja-JP" sz="3600" b="1" dirty="0">
                <a:solidFill>
                  <a:schemeClr val="bg1"/>
                </a:solidFill>
                <a:effectLst>
                  <a:glow rad="101600">
                    <a:schemeClr val="accent4">
                      <a:lumMod val="10000"/>
                      <a:alpha val="75000"/>
                    </a:schemeClr>
                  </a:glow>
                  <a:outerShdw blurRad="34925" dist="101600" dir="2700000" algn="tl" rotWithShape="0">
                    <a:srgbClr val="000000"/>
                  </a:outerShdw>
                </a:effectLst>
                <a:latin typeface="Tahoma" charset="0"/>
              </a:rPr>
              <a:t>"</a:t>
            </a:r>
            <a:r>
              <a:rPr lang="en-US" altLang="ja-JP" sz="3600" b="1" dirty="0">
                <a:solidFill>
                  <a:schemeClr val="bg1"/>
                </a:solidFill>
                <a:effectLst>
                  <a:glow rad="101600">
                    <a:schemeClr val="accent4">
                      <a:lumMod val="10000"/>
                      <a:alpha val="75000"/>
                    </a:schemeClr>
                  </a:glow>
                  <a:outerShdw blurRad="34925" dist="101600" dir="2700000" algn="tl" rotWithShape="0">
                    <a:srgbClr val="000000"/>
                  </a:outerShdw>
                </a:effectLst>
                <a:latin typeface="Tahoma" charset="0"/>
              </a:rPr>
              <a:t> (Luke 22:20)</a:t>
            </a:r>
            <a:endParaRPr lang="en-US" sz="4000" b="1" dirty="0">
              <a:solidFill>
                <a:schemeClr val="bg1"/>
              </a:solidFill>
              <a:effectLst>
                <a:glow rad="101600">
                  <a:schemeClr val="accent4">
                    <a:lumMod val="10000"/>
                    <a:alpha val="75000"/>
                  </a:schemeClr>
                </a:glow>
                <a:outerShdw blurRad="34925" dist="101600" dir="2700000" algn="tl" rotWithShape="0">
                  <a:srgbClr val="000000"/>
                </a:outerShdw>
              </a:effectLst>
              <a:latin typeface="Tahoma" charset="0"/>
            </a:endParaRPr>
          </a:p>
        </p:txBody>
      </p:sp>
      <p:sp>
        <p:nvSpPr>
          <p:cNvPr id="419844" name="Rectangle 4"/>
          <p:cNvSpPr>
            <a:spLocks noChangeArrowheads="1"/>
          </p:cNvSpPr>
          <p:nvPr/>
        </p:nvSpPr>
        <p:spPr bwMode="auto">
          <a:xfrm>
            <a:off x="228600" y="1981200"/>
            <a:ext cx="8610600" cy="4876800"/>
          </a:xfrm>
          <a:prstGeom prst="rect">
            <a:avLst/>
          </a:prstGeom>
          <a:noFill/>
          <a:ln>
            <a:noFill/>
          </a:ln>
          <a:effectLst/>
        </p:spPr>
        <p:txBody>
          <a:bodyPr/>
          <a:lstStyle/>
          <a:p>
            <a:pPr marL="342900" indent="-342900" eaLnBrk="1" hangingPunct="1">
              <a:spcBef>
                <a:spcPct val="20000"/>
              </a:spcBef>
              <a:buClr>
                <a:srgbClr val="FFCC66"/>
              </a:buClr>
              <a:buSzPct val="80000"/>
              <a:buFont typeface="Wingdings" charset="0"/>
              <a:buChar char="n"/>
              <a:defRPr/>
            </a:pPr>
            <a:r>
              <a:rPr lang="en-US" sz="3200" b="1" dirty="0">
                <a:solidFill>
                  <a:srgbClr val="FFFFFF"/>
                </a:solidFill>
                <a:effectLst>
                  <a:glow rad="101600">
                    <a:srgbClr val="DADADA">
                      <a:lumMod val="10000"/>
                      <a:alpha val="75000"/>
                    </a:srgbClr>
                  </a:glow>
                  <a:outerShdw blurRad="34925" dist="101600" dir="2700000" algn="tl" rotWithShape="0">
                    <a:srgbClr val="000000"/>
                  </a:outerShdw>
                </a:effectLst>
                <a:latin typeface="Tahoma" charset="0"/>
                <a:ea typeface="ＭＳ Ｐゴシック" charset="0"/>
              </a:rPr>
              <a:t>Refers back to Jeremiah 31:31-34</a:t>
            </a:r>
          </a:p>
          <a:p>
            <a:pPr marL="342900" indent="-342900" eaLnBrk="1" hangingPunct="1">
              <a:spcBef>
                <a:spcPct val="20000"/>
              </a:spcBef>
              <a:buClr>
                <a:srgbClr val="FFCC66"/>
              </a:buClr>
              <a:buSzPct val="80000"/>
              <a:buFont typeface="Wingdings" charset="0"/>
              <a:buChar char="n"/>
              <a:defRPr/>
            </a:pPr>
            <a:r>
              <a:rPr lang="en-US" sz="3200" b="1" dirty="0">
                <a:solidFill>
                  <a:srgbClr val="FFFFFF"/>
                </a:solidFill>
                <a:effectLst>
                  <a:glow rad="101600">
                    <a:srgbClr val="DADADA">
                      <a:lumMod val="10000"/>
                      <a:alpha val="75000"/>
                    </a:srgbClr>
                  </a:glow>
                  <a:outerShdw blurRad="34925" dist="101600" dir="2700000" algn="tl" rotWithShape="0">
                    <a:srgbClr val="000000"/>
                  </a:outerShdw>
                </a:effectLst>
                <a:latin typeface="Tahoma" charset="0"/>
                <a:ea typeface="ＭＳ Ｐゴシック" charset="0"/>
              </a:rPr>
              <a:t>The new covenant replaces the old</a:t>
            </a:r>
          </a:p>
          <a:p>
            <a:pPr marL="342900" indent="-342900" eaLnBrk="1" hangingPunct="1">
              <a:spcBef>
                <a:spcPct val="20000"/>
              </a:spcBef>
              <a:buClr>
                <a:srgbClr val="FFCC66"/>
              </a:buClr>
              <a:buSzPct val="80000"/>
              <a:buFont typeface="Wingdings" charset="0"/>
              <a:buChar char="n"/>
              <a:defRPr/>
            </a:pPr>
            <a:r>
              <a:rPr lang="en-US" sz="3200" b="1" dirty="0">
                <a:solidFill>
                  <a:srgbClr val="FFFFFF"/>
                </a:solidFill>
                <a:effectLst>
                  <a:glow rad="101600">
                    <a:srgbClr val="DADADA">
                      <a:lumMod val="10000"/>
                      <a:alpha val="75000"/>
                    </a:srgbClr>
                  </a:glow>
                  <a:outerShdw blurRad="34925" dist="101600" dir="2700000" algn="tl" rotWithShape="0">
                    <a:srgbClr val="000000"/>
                  </a:outerShdw>
                </a:effectLst>
                <a:latin typeface="Tahoma" charset="0"/>
                <a:ea typeface="ＭＳ Ｐゴシック" charset="0"/>
              </a:rPr>
              <a:t>The church participates in the covenant promised to Israel</a:t>
            </a:r>
          </a:p>
          <a:p>
            <a:pPr marL="342900" indent="-342900" eaLnBrk="1" hangingPunct="1">
              <a:spcBef>
                <a:spcPct val="20000"/>
              </a:spcBef>
              <a:buClr>
                <a:srgbClr val="FFCC66"/>
              </a:buClr>
              <a:buSzPct val="80000"/>
              <a:buFont typeface="Wingdings" charset="0"/>
              <a:buChar char="n"/>
              <a:defRPr/>
            </a:pPr>
            <a:r>
              <a:rPr lang="en-US" sz="3200" b="1" dirty="0">
                <a:solidFill>
                  <a:srgbClr val="FFFFFF"/>
                </a:solidFill>
                <a:effectLst>
                  <a:glow rad="101600">
                    <a:srgbClr val="DADADA">
                      <a:lumMod val="10000"/>
                      <a:alpha val="75000"/>
                    </a:srgbClr>
                  </a:glow>
                  <a:outerShdw blurRad="34925" dist="101600" dir="2700000" algn="tl" rotWithShape="0">
                    <a:srgbClr val="000000"/>
                  </a:outerShdw>
                </a:effectLst>
                <a:latin typeface="Tahoma" charset="0"/>
                <a:ea typeface="ＭＳ Ｐゴシック" charset="0"/>
              </a:rPr>
              <a:t>Never does Scripture say that the church replaces Israel since God has not rejected the nation (Rom. 11:1; cf. Jer. 31:35-37)</a:t>
            </a:r>
          </a:p>
        </p:txBody>
      </p:sp>
    </p:spTree>
    <p:extLst>
      <p:ext uri="{BB962C8B-B14F-4D97-AF65-F5344CB8AC3E}">
        <p14:creationId xmlns:p14="http://schemas.microsoft.com/office/powerpoint/2010/main" val="16417086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19844">
                                            <p:txEl>
                                              <p:pRg st="0" end="0"/>
                                            </p:txEl>
                                          </p:spTgt>
                                        </p:tgtEl>
                                        <p:attrNameLst>
                                          <p:attrName>style.visibility</p:attrName>
                                        </p:attrNameLst>
                                      </p:cBhvr>
                                      <p:to>
                                        <p:strVal val="visible"/>
                                      </p:to>
                                    </p:set>
                                    <p:animEffect transition="in" filter="wipe(down)">
                                      <p:cBhvr>
                                        <p:cTn id="7" dur="500"/>
                                        <p:tgtEl>
                                          <p:spTgt spid="4198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19844">
                                            <p:txEl>
                                              <p:pRg st="1" end="1"/>
                                            </p:txEl>
                                          </p:spTgt>
                                        </p:tgtEl>
                                        <p:attrNameLst>
                                          <p:attrName>style.visibility</p:attrName>
                                        </p:attrNameLst>
                                      </p:cBhvr>
                                      <p:to>
                                        <p:strVal val="visible"/>
                                      </p:to>
                                    </p:set>
                                    <p:animEffect transition="in" filter="wipe(down)">
                                      <p:cBhvr>
                                        <p:cTn id="12" dur="500"/>
                                        <p:tgtEl>
                                          <p:spTgt spid="41984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19844">
                                            <p:txEl>
                                              <p:pRg st="2" end="2"/>
                                            </p:txEl>
                                          </p:spTgt>
                                        </p:tgtEl>
                                        <p:attrNameLst>
                                          <p:attrName>style.visibility</p:attrName>
                                        </p:attrNameLst>
                                      </p:cBhvr>
                                      <p:to>
                                        <p:strVal val="visible"/>
                                      </p:to>
                                    </p:set>
                                    <p:animEffect transition="in" filter="wipe(down)">
                                      <p:cBhvr>
                                        <p:cTn id="17" dur="500"/>
                                        <p:tgtEl>
                                          <p:spTgt spid="41984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19844">
                                            <p:txEl>
                                              <p:pRg st="3" end="3"/>
                                            </p:txEl>
                                          </p:spTgt>
                                        </p:tgtEl>
                                        <p:attrNameLst>
                                          <p:attrName>style.visibility</p:attrName>
                                        </p:attrNameLst>
                                      </p:cBhvr>
                                      <p:to>
                                        <p:strVal val="visible"/>
                                      </p:to>
                                    </p:set>
                                    <p:animEffect transition="in" filter="wipe(down)">
                                      <p:cBhvr>
                                        <p:cTn id="22" dur="500"/>
                                        <p:tgtEl>
                                          <p:spTgt spid="41984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44" grpId="0" build="p"/>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65628"/>
            <a:ext cx="6734923" cy="1938861"/>
          </a:xfrm>
          <a:prstGeom prst="rect">
            <a:avLst/>
          </a:prstGeom>
          <a:noFill/>
        </p:spPr>
        <p:txBody>
          <a:bodyPr lIns="91308" tIns="45655" rIns="91308" bIns="45655">
            <a:spAutoFit/>
          </a:bodyPr>
          <a:lstStyle/>
          <a:p>
            <a:pPr defTabSz="913545" fontAlgn="base">
              <a:spcBef>
                <a:spcPct val="0"/>
              </a:spcBef>
              <a:spcAft>
                <a:spcPct val="0"/>
              </a:spcAft>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耶稣在客西马尼</a:t>
            </a:r>
            <a:endParaRPr lang="en-US" altLang="zh-CN"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a:p>
            <a:pPr defTabSz="913545" fontAlgn="base">
              <a:spcBef>
                <a:spcPct val="0"/>
              </a:spcBef>
              <a:spcAft>
                <a:spcPct val="0"/>
              </a:spcAft>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祷告</a:t>
            </a:r>
            <a:endParaRPr lang="en-US"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6143000" y="87079"/>
            <a:ext cx="3037512" cy="2170267"/>
          </a:xfrm>
          <a:prstGeom prst="rect">
            <a:avLst/>
          </a:prstGeom>
          <a:noFill/>
        </p:spPr>
        <p:txBody>
          <a:bodyPr wrap="square" lIns="91308" tIns="45655" rIns="91308" bIns="45655">
            <a:spAutoFit/>
          </a:bodyPr>
          <a:lstStyle/>
          <a:p>
            <a:pPr defTabSz="91354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马太</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26:36-56</a:t>
            </a:r>
          </a:p>
          <a:p>
            <a:pPr defTabSz="91354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马可</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14:32-52</a:t>
            </a:r>
          </a:p>
          <a:p>
            <a:pPr defTabSz="91354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路加</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22:39-53</a:t>
            </a:r>
          </a:p>
          <a:p>
            <a:pPr defTabSz="91354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约翰</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18:1-12</a:t>
            </a:r>
          </a:p>
        </p:txBody>
      </p:sp>
      <p:sp>
        <p:nvSpPr>
          <p:cNvPr id="9" name="TextBox 8"/>
          <p:cNvSpPr txBox="1"/>
          <p:nvPr/>
        </p:nvSpPr>
        <p:spPr>
          <a:xfrm>
            <a:off x="217688" y="3833692"/>
            <a:ext cx="1909030" cy="418786"/>
          </a:xfrm>
          <a:prstGeom prst="rect">
            <a:avLst/>
          </a:prstGeom>
          <a:noFill/>
        </p:spPr>
        <p:txBody>
          <a:bodyPr wrap="none" lIns="64221" tIns="32108" rIns="64221" bIns="32108">
            <a:spAutoFit/>
          </a:bodyPr>
          <a:lstStyle/>
          <a:p>
            <a:pPr defTabSz="321295" fontAlgn="base">
              <a:spcBef>
                <a:spcPct val="0"/>
              </a:spcBef>
              <a:spcAft>
                <a:spcPct val="0"/>
              </a:spcAft>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复活节的故事</a:t>
            </a:r>
            <a:endParaRPr lang="en-US" sz="23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endParaRPr>
          </a:p>
        </p:txBody>
      </p:sp>
      <p:grpSp>
        <p:nvGrpSpPr>
          <p:cNvPr id="8" name="Group 7"/>
          <p:cNvGrpSpPr/>
          <p:nvPr/>
        </p:nvGrpSpPr>
        <p:grpSpPr>
          <a:xfrm>
            <a:off x="107504" y="116632"/>
            <a:ext cx="2808312" cy="1394678"/>
            <a:chOff x="5508104" y="620688"/>
            <a:chExt cx="2808312" cy="1394678"/>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2" name="TextBox 11"/>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254686205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538347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520774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156778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127195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872830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262256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1" name="Picture 3" descr="13_Lost_Coin_1024.jpg                                          00D2328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1291867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149523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347823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189293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227684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837003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240443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345146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212872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989275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685884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29" name="Picture 4" descr="14_Lost_Coin_1024.jpg                                          00D2328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8460321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005758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676411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155360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202956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161552666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2196015187"/>
      </p:ext>
    </p:extLst>
  </p:cSld>
  <p:clrMapOvr>
    <a:masterClrMapping/>
  </p:clrMapOvr>
  <p:transition spd="med"/>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1" descr="00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2" y="-17462"/>
            <a:ext cx="9144001"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9666" name="Picture 1" descr="10_Peter_Denies_Jesus_1024.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215901" y="5013333"/>
            <a:ext cx="9109075" cy="923925"/>
          </a:xfrm>
          <a:prstGeom prst="rect">
            <a:avLst/>
          </a:prstGeom>
          <a:noFill/>
        </p:spPr>
        <p:txBody>
          <a:bodyPr lIns="91403" tIns="45702" rIns="91403" bIns="45702">
            <a:spAutoFit/>
          </a:bodyPr>
          <a:lstStyle/>
          <a:p>
            <a:pPr eaLnBrk="0" fontAlgn="base" hangingPunct="0">
              <a:spcBef>
                <a:spcPct val="0"/>
              </a:spcBef>
              <a:spcAft>
                <a:spcPct val="0"/>
              </a:spcAft>
              <a:defRPr/>
            </a:pPr>
            <a:r>
              <a:rPr lang="zh-CN" alt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彼得不认耶稣</a:t>
            </a:r>
            <a:endPar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69668" name="Picture 2" descr="FB_00_Prodigal Son_1024.jpg                                    008FF0F0Drive A                        7C26844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5907" y="2060575"/>
            <a:ext cx="2760617" cy="2062067"/>
          </a:xfrm>
          <a:prstGeom prst="rect">
            <a:avLst/>
          </a:prstGeom>
          <a:noFill/>
        </p:spPr>
        <p:txBody>
          <a:bodyPr wrap="none" lIns="91403" tIns="45702" rIns="91403" bIns="45702">
            <a:spAutoFit/>
          </a:bodyPr>
          <a:lstStyle/>
          <a:p>
            <a:pPr eaLnBrk="0" fontAlgn="base" hangingPunct="0">
              <a:spcBef>
                <a:spcPct val="0"/>
              </a:spcBef>
              <a:spcAft>
                <a:spcPct val="0"/>
              </a:spcAft>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马太</a:t>
            </a: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26:69-75</a:t>
            </a:r>
          </a:p>
          <a:p>
            <a:pPr eaLnBrk="0" fontAlgn="base" hangingPunct="0">
              <a:spcBef>
                <a:spcPct val="0"/>
              </a:spcBef>
              <a:spcAft>
                <a:spcPct val="0"/>
              </a:spcAft>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马可</a:t>
            </a: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14:66-72</a:t>
            </a:r>
          </a:p>
          <a:p>
            <a:pPr eaLnBrk="0" fontAlgn="base" hangingPunct="0">
              <a:spcBef>
                <a:spcPct val="0"/>
              </a:spcBef>
              <a:spcAft>
                <a:spcPct val="0"/>
              </a:spcAft>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路加</a:t>
            </a: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22:54-62</a:t>
            </a:r>
          </a:p>
          <a:p>
            <a:pPr eaLnBrk="0" fontAlgn="base" hangingPunct="0">
              <a:spcBef>
                <a:spcPct val="0"/>
              </a:spcBef>
              <a:spcAft>
                <a:spcPct val="0"/>
              </a:spcAft>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约翰</a:t>
            </a: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18:15-27</a:t>
            </a:r>
          </a:p>
        </p:txBody>
      </p:sp>
      <p:sp>
        <p:nvSpPr>
          <p:cNvPr id="8" name="TextBox 7"/>
          <p:cNvSpPr txBox="1"/>
          <p:nvPr/>
        </p:nvSpPr>
        <p:spPr>
          <a:xfrm>
            <a:off x="215901" y="4509120"/>
            <a:ext cx="2954580" cy="646294"/>
          </a:xfrm>
          <a:prstGeom prst="rect">
            <a:avLst/>
          </a:prstGeom>
          <a:noFill/>
        </p:spPr>
        <p:txBody>
          <a:bodyPr wrap="none" lIns="91403" tIns="45702" rIns="91403" bIns="45702">
            <a:spAutoFit/>
          </a:bodyPr>
          <a:lstStyle/>
          <a:p>
            <a:pPr eaLnBrk="0" fontAlgn="base" hangingPunct="0">
              <a:spcBef>
                <a:spcPct val="0"/>
              </a:spcBef>
              <a:spcAft>
                <a:spcPct val="0"/>
              </a:spcAft>
              <a:defRPr/>
            </a:pPr>
            <a:r>
              <a:rPr lang="zh-CN" altLang="en-US" sz="36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复活节的故事</a:t>
            </a:r>
            <a:endParaRPr lang="en-US" sz="36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grpSp>
        <p:nvGrpSpPr>
          <p:cNvPr id="9" name="Group 8"/>
          <p:cNvGrpSpPr/>
          <p:nvPr/>
        </p:nvGrpSpPr>
        <p:grpSpPr>
          <a:xfrm>
            <a:off x="251520" y="260648"/>
            <a:ext cx="2808312" cy="1394678"/>
            <a:chOff x="5508104" y="620688"/>
            <a:chExt cx="2808312" cy="1394678"/>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6"/>
              <a:srcRect l="14936" t="9783" r="12087" b="39201"/>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1" name="TextBox 10"/>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306521220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01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5529985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1" descr="02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9426728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7" name="Picture 1" descr="03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718286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177" name="Picture 3" descr="15_Lost_Coin_1024.jpg                                          00D2328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4584622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1" name="Picture 1" descr="04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30164507"/>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1" descr="05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3318796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1" descr="06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4283074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1" descr="07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91132005"/>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1" descr="08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7597994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1" descr="09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40655415"/>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1" descr="1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2794629"/>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zh-TW" altLang="en-US" sz="4000"/>
              <a:t>图片声明</a:t>
            </a:r>
            <a:r>
              <a:rPr lang="en-US" sz="4000" spc="-120" dirty="0">
                <a:latin typeface="Arial"/>
                <a:ea typeface="ＭＳ Ｐゴシック"/>
                <a:cs typeface="Arial"/>
              </a:rPr>
              <a:t> Big Book Media</a:t>
            </a:r>
            <a:br>
              <a:rPr lang="en-US" sz="4000" spc="-120" dirty="0">
                <a:latin typeface="Arial"/>
                <a:ea typeface="ＭＳ Ｐゴシック"/>
                <a:cs typeface="Arial"/>
              </a:rPr>
            </a:br>
            <a:r>
              <a:rPr lang="en-US" sz="4000" spc="-120" dirty="0">
                <a:latin typeface="Arial"/>
                <a:ea typeface="ＭＳ Ｐゴシック"/>
                <a:cs typeface="Arial"/>
              </a:rPr>
              <a:t>© </a:t>
            </a:r>
            <a:r>
              <a:rPr lang="zh-TW" altLang="en-US" sz="4000"/>
              <a:t>版权所有</a:t>
            </a:r>
            <a:r>
              <a:rPr lang="en-US" sz="4000" spc="-120" dirty="0">
                <a:latin typeface="Arial"/>
                <a:ea typeface="ＭＳ Ｐゴシック"/>
                <a:cs typeface="Arial"/>
              </a:rPr>
              <a:t>.</a:t>
            </a:r>
          </a:p>
        </p:txBody>
      </p:sp>
      <p:sp>
        <p:nvSpPr>
          <p:cNvPr id="4" name="TextBox 3"/>
          <p:cNvSpPr txBox="1"/>
          <p:nvPr/>
        </p:nvSpPr>
        <p:spPr>
          <a:xfrm>
            <a:off x="4861048" y="3284984"/>
            <a:ext cx="2304256" cy="2308324"/>
          </a:xfrm>
          <a:prstGeom prst="rect">
            <a:avLst/>
          </a:prstGeom>
          <a:solidFill>
            <a:srgbClr val="FFFFFF"/>
          </a:solidFill>
        </p:spPr>
        <p:txBody>
          <a:bodyPr wrap="square" rtlCol="0">
            <a:spAutoFit/>
          </a:bodyPr>
          <a:lstStyle/>
          <a:p>
            <a:r>
              <a:rPr lang="en-US" altLang="zh-CN" sz="4800" b="1" dirty="0">
                <a:solidFill>
                  <a:prstClr val="black">
                    <a:lumMod val="75000"/>
                    <a:lumOff val="25000"/>
                  </a:prstClr>
                </a:solidFill>
                <a:latin typeface="Arial"/>
                <a:cs typeface="Arial"/>
              </a:rPr>
              <a:t>BIG BOOK MEDIA</a:t>
            </a:r>
            <a:endParaRPr lang="en-GB" sz="8800" b="1" dirty="0">
              <a:solidFill>
                <a:prstClr val="black">
                  <a:lumMod val="75000"/>
                  <a:lumOff val="25000"/>
                </a:prstClr>
              </a:solidFill>
              <a:latin typeface="Arial"/>
              <a:cs typeface="Arial"/>
            </a:endParaRPr>
          </a:p>
        </p:txBody>
      </p:sp>
      <p:sp>
        <p:nvSpPr>
          <p:cNvPr id="5" name="Title 1"/>
          <p:cNvSpPr txBox="1">
            <a:spLocks/>
          </p:cNvSpPr>
          <p:nvPr/>
        </p:nvSpPr>
        <p:spPr bwMode="auto">
          <a:xfrm>
            <a:off x="0" y="20039"/>
            <a:ext cx="9144000" cy="816673"/>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339124450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308073598"/>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625392"/>
            <a:ext cx="8406094" cy="1107864"/>
          </a:xfrm>
          <a:prstGeom prst="rect">
            <a:avLst/>
          </a:prstGeom>
          <a:noFill/>
        </p:spPr>
        <p:txBody>
          <a:bodyPr lIns="91308" tIns="45655" rIns="91308" bIns="45655">
            <a:spAutoFit/>
          </a:bodyPr>
          <a:lstStyle/>
          <a:p>
            <a:pPr defTabSz="913545" eaLnBrk="0" fontAlgn="base" hangingPunct="0">
              <a:spcBef>
                <a:spcPct val="0"/>
              </a:spcBef>
              <a:spcAft>
                <a:spcPct val="0"/>
              </a:spcAft>
              <a:defRPr/>
            </a:pPr>
            <a:r>
              <a:rPr lang="zh-CN" altLang="en-US" sz="6600" b="1" dirty="0">
                <a:solidFill>
                  <a:srgbClr val="6BCBF4"/>
                </a:solidFill>
                <a:effectLst>
                  <a:glow rad="101600">
                    <a:prstClr val="black">
                      <a:alpha val="75000"/>
                    </a:prstClr>
                  </a:glow>
                  <a:outerShdw blurRad="50800" dist="88900" dir="2700000" algn="tl" rotWithShape="0">
                    <a:srgbClr val="000000"/>
                  </a:outerShdw>
                </a:effectLst>
              </a:rPr>
              <a:t>耶稣在公议会面前</a:t>
            </a:r>
            <a:endParaRPr lang="en-US" sz="6600" b="1" dirty="0">
              <a:solidFill>
                <a:srgbClr val="6BCBF4"/>
              </a:solidFill>
              <a:effectLst>
                <a:glow rad="101600">
                  <a:prstClr val="black">
                    <a:alpha val="75000"/>
                  </a:prstClr>
                </a:glow>
                <a:outerShdw blurRad="50800" dist="88900" dir="2700000" algn="tl" rotWithShape="0">
                  <a:srgbClr val="000000"/>
                </a:outerShdw>
              </a:effectLst>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18160" y="1738854"/>
            <a:ext cx="5284787" cy="2170267"/>
          </a:xfrm>
          <a:prstGeom prst="rect">
            <a:avLst/>
          </a:prstGeom>
          <a:noFill/>
        </p:spPr>
        <p:txBody>
          <a:bodyPr lIns="91308" tIns="45655" rIns="91308" bIns="45655">
            <a:spAutoFit/>
          </a:bodyPr>
          <a:lstStyle/>
          <a:p>
            <a:pPr defTabSz="913545" eaLnBrk="0" fontAlgn="base" hangingPunct="0">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rPr>
              <a:t>马太</a:t>
            </a:r>
            <a:r>
              <a:rPr lang="en-US" sz="3400" b="1" dirty="0">
                <a:solidFill>
                  <a:srgbClr val="FFFFFF"/>
                </a:solidFill>
                <a:effectLst>
                  <a:glow rad="101600">
                    <a:prstClr val="black">
                      <a:alpha val="75000"/>
                    </a:prstClr>
                  </a:glow>
                  <a:outerShdw blurRad="50800" dist="88900" dir="2700000" algn="tl" rotWithShape="0">
                    <a:srgbClr val="000000"/>
                  </a:outerShdw>
                </a:effectLst>
              </a:rPr>
              <a:t> 26:57-67</a:t>
            </a:r>
          </a:p>
          <a:p>
            <a:pPr defTabSz="913545" eaLnBrk="0" fontAlgn="base" hangingPunct="0">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rPr>
              <a:t>马可</a:t>
            </a:r>
            <a:r>
              <a:rPr lang="en-US" sz="3400" b="1" dirty="0">
                <a:solidFill>
                  <a:srgbClr val="FFFFFF"/>
                </a:solidFill>
                <a:effectLst>
                  <a:glow rad="101600">
                    <a:prstClr val="black">
                      <a:alpha val="75000"/>
                    </a:prstClr>
                  </a:glow>
                  <a:outerShdw blurRad="50800" dist="88900" dir="2700000" algn="tl" rotWithShape="0">
                    <a:srgbClr val="000000"/>
                  </a:outerShdw>
                </a:effectLst>
              </a:rPr>
              <a:t> 14:53-65</a:t>
            </a:r>
          </a:p>
          <a:p>
            <a:pPr defTabSz="913545" eaLnBrk="0" fontAlgn="base" hangingPunct="0">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rPr>
              <a:t>路加</a:t>
            </a:r>
            <a:r>
              <a:rPr lang="en-US" sz="3400" b="1" dirty="0">
                <a:solidFill>
                  <a:srgbClr val="FFFFFF"/>
                </a:solidFill>
                <a:effectLst>
                  <a:glow rad="101600">
                    <a:prstClr val="black">
                      <a:alpha val="75000"/>
                    </a:prstClr>
                  </a:glow>
                  <a:outerShdw blurRad="50800" dist="88900" dir="2700000" algn="tl" rotWithShape="0">
                    <a:srgbClr val="000000"/>
                  </a:outerShdw>
                </a:effectLst>
              </a:rPr>
              <a:t> 22:66-71</a:t>
            </a:r>
          </a:p>
          <a:p>
            <a:pPr defTabSz="913545" eaLnBrk="0" fontAlgn="base" hangingPunct="0">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rPr>
              <a:t>约翰</a:t>
            </a:r>
            <a:r>
              <a:rPr lang="en-US" sz="3400" b="1" dirty="0">
                <a:solidFill>
                  <a:srgbClr val="FFFFFF"/>
                </a:solidFill>
                <a:effectLst>
                  <a:glow rad="101600">
                    <a:prstClr val="black">
                      <a:alpha val="75000"/>
                    </a:prstClr>
                  </a:glow>
                  <a:outerShdw blurRad="50800" dist="88900" dir="2700000" algn="tl" rotWithShape="0">
                    <a:srgbClr val="000000"/>
                  </a:outerShdw>
                </a:effectLst>
              </a:rPr>
              <a:t> 18:15-27</a:t>
            </a:r>
          </a:p>
        </p:txBody>
      </p:sp>
      <p:sp>
        <p:nvSpPr>
          <p:cNvPr id="9" name="TextBox 8"/>
          <p:cNvSpPr txBox="1"/>
          <p:nvPr/>
        </p:nvSpPr>
        <p:spPr>
          <a:xfrm>
            <a:off x="318159" y="4270379"/>
            <a:ext cx="2591909" cy="557286"/>
          </a:xfrm>
          <a:prstGeom prst="rect">
            <a:avLst/>
          </a:prstGeom>
          <a:noFill/>
        </p:spPr>
        <p:txBody>
          <a:bodyPr wrap="none" lIns="64221" tIns="32108" rIns="64221" bIns="32108">
            <a:spAutoFit/>
          </a:bodyPr>
          <a:lstStyle/>
          <a:p>
            <a:pPr defTabSz="321295" eaLnBrk="0" fontAlgn="base" hangingPunct="0">
              <a:spcBef>
                <a:spcPct val="0"/>
              </a:spcBef>
              <a:spcAft>
                <a:spcPct val="0"/>
              </a:spcAft>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rPr>
              <a:t>复活节的故事</a:t>
            </a:r>
            <a:endParaRPr lang="en-US" sz="3200" b="1" dirty="0">
              <a:solidFill>
                <a:srgbClr val="FFFFFF"/>
              </a:solidFill>
              <a:effectLst>
                <a:glow rad="101600">
                  <a:prstClr val="black">
                    <a:alpha val="75000"/>
                  </a:prstClr>
                </a:glow>
                <a:outerShdw blurRad="50800" dist="88900" dir="2700000" algn="tl" rotWithShape="0">
                  <a:srgbClr val="000000"/>
                </a:outerShdw>
              </a:effectLst>
            </a:endParaRPr>
          </a:p>
        </p:txBody>
      </p:sp>
      <p:grpSp>
        <p:nvGrpSpPr>
          <p:cNvPr id="8" name="Group 7"/>
          <p:cNvGrpSpPr/>
          <p:nvPr/>
        </p:nvGrpSpPr>
        <p:grpSpPr>
          <a:xfrm>
            <a:off x="323528" y="116632"/>
            <a:ext cx="2808312" cy="1394678"/>
            <a:chOff x="5508104" y="620688"/>
            <a:chExt cx="2808312" cy="1394678"/>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2" name="TextBox 11"/>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3008830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路加</a:t>
            </a:r>
            <a:r>
              <a:rPr lang="en-US" sz="8800" dirty="0">
                <a:solidFill>
                  <a:schemeClr val="bg1"/>
                </a:solidFill>
                <a:latin typeface="Arial" charset="0"/>
                <a:ea typeface="Osaka" charset="0"/>
                <a:cs typeface="Arial" charset="0"/>
              </a:rPr>
              <a:t> 13</a:t>
            </a:r>
          </a:p>
        </p:txBody>
      </p:sp>
    </p:spTree>
    <p:extLst>
      <p:ext uri="{BB962C8B-B14F-4D97-AF65-F5344CB8AC3E}">
        <p14:creationId xmlns:p14="http://schemas.microsoft.com/office/powerpoint/2010/main" val="19194046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173101353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340352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113902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464725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842818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96121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151187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558455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437113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373752558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27987602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8273" name="Picture 4" descr="NT_Lost_Coin_17_1024.jpg                                       000A8D9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23363" cy="684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9694862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路加</a:t>
            </a:r>
            <a:r>
              <a:rPr lang="en-US" sz="8800" dirty="0">
                <a:solidFill>
                  <a:schemeClr val="bg1"/>
                </a:solidFill>
                <a:latin typeface="Arial" charset="0"/>
                <a:ea typeface="Osaka" charset="0"/>
                <a:cs typeface="Arial" charset="0"/>
              </a:rPr>
              <a:t> 23</a:t>
            </a:r>
          </a:p>
        </p:txBody>
      </p:sp>
    </p:spTree>
    <p:extLst>
      <p:ext uri="{BB962C8B-B14F-4D97-AF65-F5344CB8AC3E}">
        <p14:creationId xmlns:p14="http://schemas.microsoft.com/office/powerpoint/2010/main" val="19065654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5857" name="Picture 3" descr="Passion Week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9050" y="0"/>
            <a:ext cx="91074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5858" name="Rectangle 2"/>
          <p:cNvSpPr>
            <a:spLocks noGrp="1" noRot="1" noChangeArrowheads="1"/>
          </p:cNvSpPr>
          <p:nvPr>
            <p:ph type="title"/>
          </p:nvPr>
        </p:nvSpPr>
        <p:spPr>
          <a:xfrm>
            <a:off x="0" y="0"/>
            <a:ext cx="2209800" cy="1173163"/>
          </a:xfrm>
          <a:solidFill>
            <a:schemeClr val="bg2"/>
          </a:solidFill>
        </p:spPr>
        <p:txBody>
          <a:bodyPr/>
          <a:lstStyle/>
          <a:p>
            <a:pPr eaLnBrk="1" hangingPunct="1"/>
            <a:r>
              <a:rPr lang="zh-CN" altLang="en-US" sz="3600">
                <a:solidFill>
                  <a:srgbClr val="FFFFFF"/>
                </a:solidFill>
                <a:latin typeface="Microsoft YaHei" pitchFamily="34" charset="-122"/>
                <a:ea typeface="Microsoft YaHei" pitchFamily="34" charset="-122"/>
              </a:rPr>
              <a:t>受难周</a:t>
            </a:r>
            <a:endParaRPr lang="en-US" altLang="en-US" sz="4000">
              <a:solidFill>
                <a:srgbClr val="FFFFFF"/>
              </a:solidFill>
              <a:latin typeface="Microsoft YaHei" pitchFamily="34" charset="-122"/>
              <a:ea typeface="Microsoft YaHei" pitchFamily="34" charset="-122"/>
            </a:endParaRPr>
          </a:p>
        </p:txBody>
      </p:sp>
      <p:sp>
        <p:nvSpPr>
          <p:cNvPr id="269317" name="Freeform 5"/>
          <p:cNvSpPr>
            <a:spLocks/>
          </p:cNvSpPr>
          <p:nvPr/>
        </p:nvSpPr>
        <p:spPr bwMode="auto">
          <a:xfrm>
            <a:off x="5791200" y="3581400"/>
            <a:ext cx="1447800" cy="2590800"/>
          </a:xfrm>
          <a:custGeom>
            <a:avLst/>
            <a:gdLst>
              <a:gd name="T0" fmla="*/ 2147483647 w 832"/>
              <a:gd name="T1" fmla="*/ 2147483647 h 1600"/>
              <a:gd name="T2" fmla="*/ 2147483647 w 832"/>
              <a:gd name="T3" fmla="*/ 2147483647 h 1600"/>
              <a:gd name="T4" fmla="*/ 2147483647 w 832"/>
              <a:gd name="T5" fmla="*/ 2147483647 h 1600"/>
              <a:gd name="T6" fmla="*/ 2147483647 w 832"/>
              <a:gd name="T7" fmla="*/ 2147483647 h 1600"/>
              <a:gd name="T8" fmla="*/ 2147483647 w 832"/>
              <a:gd name="T9" fmla="*/ 2147483647 h 1600"/>
              <a:gd name="T10" fmla="*/ 2147483647 w 832"/>
              <a:gd name="T11" fmla="*/ 2147483647 h 1600"/>
              <a:gd name="T12" fmla="*/ 2147483647 w 832"/>
              <a:gd name="T13" fmla="*/ 2147483647 h 1600"/>
              <a:gd name="T14" fmla="*/ 2147483647 w 832"/>
              <a:gd name="T15" fmla="*/ 2147483647 h 1600"/>
              <a:gd name="T16" fmla="*/ 2147483647 w 832"/>
              <a:gd name="T17" fmla="*/ 2147483647 h 1600"/>
              <a:gd name="T18" fmla="*/ 2147483647 w 832"/>
              <a:gd name="T19" fmla="*/ 2147483647 h 1600"/>
              <a:gd name="T20" fmla="*/ 2147483647 w 832"/>
              <a:gd name="T21" fmla="*/ 2147483647 h 1600"/>
              <a:gd name="T22" fmla="*/ 2147483647 w 832"/>
              <a:gd name="T23" fmla="*/ 2147483647 h 1600"/>
              <a:gd name="T24" fmla="*/ 2147483647 w 832"/>
              <a:gd name="T25" fmla="*/ 2147483647 h 1600"/>
              <a:gd name="T26" fmla="*/ 0 w 832"/>
              <a:gd name="T27" fmla="*/ 0 h 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2"/>
              <a:gd name="T43" fmla="*/ 0 h 1600"/>
              <a:gd name="T44" fmla="*/ 832 w 832"/>
              <a:gd name="T45" fmla="*/ 1600 h 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2" h="1600">
                <a:moveTo>
                  <a:pt x="832" y="1600"/>
                </a:moveTo>
                <a:cubicBezTo>
                  <a:pt x="817" y="1556"/>
                  <a:pt x="798" y="1513"/>
                  <a:pt x="753" y="1498"/>
                </a:cubicBezTo>
                <a:cubicBezTo>
                  <a:pt x="704" y="1449"/>
                  <a:pt x="654" y="1402"/>
                  <a:pt x="588" y="1380"/>
                </a:cubicBezTo>
                <a:cubicBezTo>
                  <a:pt x="549" y="1321"/>
                  <a:pt x="508" y="1266"/>
                  <a:pt x="471" y="1208"/>
                </a:cubicBezTo>
                <a:cubicBezTo>
                  <a:pt x="462" y="1168"/>
                  <a:pt x="457" y="1128"/>
                  <a:pt x="447" y="1090"/>
                </a:cubicBezTo>
                <a:cubicBezTo>
                  <a:pt x="428" y="945"/>
                  <a:pt x="425" y="681"/>
                  <a:pt x="361" y="533"/>
                </a:cubicBezTo>
                <a:cubicBezTo>
                  <a:pt x="353" y="515"/>
                  <a:pt x="337" y="503"/>
                  <a:pt x="330" y="486"/>
                </a:cubicBezTo>
                <a:cubicBezTo>
                  <a:pt x="320" y="463"/>
                  <a:pt x="323" y="433"/>
                  <a:pt x="306" y="416"/>
                </a:cubicBezTo>
                <a:cubicBezTo>
                  <a:pt x="287" y="397"/>
                  <a:pt x="264" y="382"/>
                  <a:pt x="251" y="361"/>
                </a:cubicBezTo>
                <a:cubicBezTo>
                  <a:pt x="232" y="332"/>
                  <a:pt x="214" y="303"/>
                  <a:pt x="196" y="274"/>
                </a:cubicBezTo>
                <a:cubicBezTo>
                  <a:pt x="188" y="261"/>
                  <a:pt x="173" y="235"/>
                  <a:pt x="173" y="235"/>
                </a:cubicBezTo>
                <a:cubicBezTo>
                  <a:pt x="161" y="188"/>
                  <a:pt x="135" y="135"/>
                  <a:pt x="94" y="110"/>
                </a:cubicBezTo>
                <a:cubicBezTo>
                  <a:pt x="76" y="82"/>
                  <a:pt x="66" y="65"/>
                  <a:pt x="39" y="47"/>
                </a:cubicBezTo>
                <a:cubicBezTo>
                  <a:pt x="28" y="11"/>
                  <a:pt x="23" y="23"/>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269318" name="Freeform 6"/>
          <p:cNvSpPr>
            <a:spLocks/>
          </p:cNvSpPr>
          <p:nvPr/>
        </p:nvSpPr>
        <p:spPr bwMode="auto">
          <a:xfrm>
            <a:off x="3897313" y="2590800"/>
            <a:ext cx="1741487" cy="990600"/>
          </a:xfrm>
          <a:custGeom>
            <a:avLst/>
            <a:gdLst>
              <a:gd name="T0" fmla="*/ 2147483647 w 1145"/>
              <a:gd name="T1" fmla="*/ 2147483647 h 860"/>
              <a:gd name="T2" fmla="*/ 2147483647 w 1145"/>
              <a:gd name="T3" fmla="*/ 2147483647 h 860"/>
              <a:gd name="T4" fmla="*/ 2147483647 w 1145"/>
              <a:gd name="T5" fmla="*/ 2147483647 h 860"/>
              <a:gd name="T6" fmla="*/ 2147483647 w 1145"/>
              <a:gd name="T7" fmla="*/ 2147483647 h 860"/>
              <a:gd name="T8" fmla="*/ 2147483647 w 1145"/>
              <a:gd name="T9" fmla="*/ 2147483647 h 860"/>
              <a:gd name="T10" fmla="*/ 2147483647 w 1145"/>
              <a:gd name="T11" fmla="*/ 2147483647 h 860"/>
              <a:gd name="T12" fmla="*/ 2147483647 w 1145"/>
              <a:gd name="T13" fmla="*/ 2147483647 h 860"/>
              <a:gd name="T14" fmla="*/ 2147483647 w 1145"/>
              <a:gd name="T15" fmla="*/ 2147483647 h 860"/>
              <a:gd name="T16" fmla="*/ 2147483647 w 1145"/>
              <a:gd name="T17" fmla="*/ 2147483647 h 860"/>
              <a:gd name="T18" fmla="*/ 2147483647 w 1145"/>
              <a:gd name="T19" fmla="*/ 2147483647 h 860"/>
              <a:gd name="T20" fmla="*/ 2147483647 w 1145"/>
              <a:gd name="T21" fmla="*/ 2147483647 h 860"/>
              <a:gd name="T22" fmla="*/ 2147483647 w 1145"/>
              <a:gd name="T23" fmla="*/ 2147483647 h 860"/>
              <a:gd name="T24" fmla="*/ 2147483647 w 1145"/>
              <a:gd name="T25" fmla="*/ 2147483647 h 860"/>
              <a:gd name="T26" fmla="*/ 2147483647 w 1145"/>
              <a:gd name="T27" fmla="*/ 2147483647 h 860"/>
              <a:gd name="T28" fmla="*/ 0 w 1145"/>
              <a:gd name="T29" fmla="*/ 0 h 8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45"/>
              <a:gd name="T46" fmla="*/ 0 h 860"/>
              <a:gd name="T47" fmla="*/ 1145 w 1145"/>
              <a:gd name="T48" fmla="*/ 860 h 8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45" h="860">
                <a:moveTo>
                  <a:pt x="1145" y="847"/>
                </a:moveTo>
                <a:cubicBezTo>
                  <a:pt x="1091" y="860"/>
                  <a:pt x="1079" y="833"/>
                  <a:pt x="1027" y="823"/>
                </a:cubicBezTo>
                <a:cubicBezTo>
                  <a:pt x="1011" y="812"/>
                  <a:pt x="993" y="805"/>
                  <a:pt x="980" y="792"/>
                </a:cubicBezTo>
                <a:cubicBezTo>
                  <a:pt x="966" y="778"/>
                  <a:pt x="962" y="758"/>
                  <a:pt x="949" y="745"/>
                </a:cubicBezTo>
                <a:cubicBezTo>
                  <a:pt x="934" y="730"/>
                  <a:pt x="916" y="720"/>
                  <a:pt x="902" y="706"/>
                </a:cubicBezTo>
                <a:cubicBezTo>
                  <a:pt x="888" y="651"/>
                  <a:pt x="848" y="615"/>
                  <a:pt x="816" y="572"/>
                </a:cubicBezTo>
                <a:cubicBezTo>
                  <a:pt x="809" y="563"/>
                  <a:pt x="763" y="490"/>
                  <a:pt x="745" y="470"/>
                </a:cubicBezTo>
                <a:cubicBezTo>
                  <a:pt x="730" y="453"/>
                  <a:pt x="709" y="442"/>
                  <a:pt x="698" y="423"/>
                </a:cubicBezTo>
                <a:cubicBezTo>
                  <a:pt x="657" y="354"/>
                  <a:pt x="617" y="284"/>
                  <a:pt x="573" y="219"/>
                </a:cubicBezTo>
                <a:cubicBezTo>
                  <a:pt x="558" y="198"/>
                  <a:pt x="529" y="140"/>
                  <a:pt x="502" y="125"/>
                </a:cubicBezTo>
                <a:cubicBezTo>
                  <a:pt x="468" y="105"/>
                  <a:pt x="428" y="106"/>
                  <a:pt x="392" y="102"/>
                </a:cubicBezTo>
                <a:cubicBezTo>
                  <a:pt x="366" y="93"/>
                  <a:pt x="337" y="90"/>
                  <a:pt x="314" y="78"/>
                </a:cubicBezTo>
                <a:cubicBezTo>
                  <a:pt x="305" y="73"/>
                  <a:pt x="299" y="63"/>
                  <a:pt x="290" y="62"/>
                </a:cubicBezTo>
                <a:cubicBezTo>
                  <a:pt x="256" y="55"/>
                  <a:pt x="222" y="56"/>
                  <a:pt x="188" y="54"/>
                </a:cubicBezTo>
                <a:cubicBezTo>
                  <a:pt x="125" y="39"/>
                  <a:pt x="65" y="0"/>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269319" name="Freeform 7"/>
          <p:cNvSpPr>
            <a:spLocks/>
          </p:cNvSpPr>
          <p:nvPr/>
        </p:nvSpPr>
        <p:spPr bwMode="auto">
          <a:xfrm>
            <a:off x="3884613" y="2438400"/>
            <a:ext cx="3430587" cy="3657600"/>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269320" name="Freeform 8"/>
          <p:cNvSpPr>
            <a:spLocks/>
          </p:cNvSpPr>
          <p:nvPr/>
        </p:nvSpPr>
        <p:spPr bwMode="auto">
          <a:xfrm>
            <a:off x="3848100" y="2438400"/>
            <a:ext cx="3390900" cy="3429000"/>
          </a:xfrm>
          <a:custGeom>
            <a:avLst/>
            <a:gdLst>
              <a:gd name="T0" fmla="*/ 2147483647 w 2211"/>
              <a:gd name="T1" fmla="*/ 2147483647 h 2510"/>
              <a:gd name="T2" fmla="*/ 2147483647 w 2211"/>
              <a:gd name="T3" fmla="*/ 2147483647 h 2510"/>
              <a:gd name="T4" fmla="*/ 2147483647 w 2211"/>
              <a:gd name="T5" fmla="*/ 2147483647 h 2510"/>
              <a:gd name="T6" fmla="*/ 2147483647 w 2211"/>
              <a:gd name="T7" fmla="*/ 2147483647 h 2510"/>
              <a:gd name="T8" fmla="*/ 2147483647 w 2211"/>
              <a:gd name="T9" fmla="*/ 2147483647 h 2510"/>
              <a:gd name="T10" fmla="*/ 2147483647 w 2211"/>
              <a:gd name="T11" fmla="*/ 2147483647 h 2510"/>
              <a:gd name="T12" fmla="*/ 2147483647 w 2211"/>
              <a:gd name="T13" fmla="*/ 2147483647 h 2510"/>
              <a:gd name="T14" fmla="*/ 2147483647 w 2211"/>
              <a:gd name="T15" fmla="*/ 2147483647 h 2510"/>
              <a:gd name="T16" fmla="*/ 2147483647 w 2211"/>
              <a:gd name="T17" fmla="*/ 2147483647 h 2510"/>
              <a:gd name="T18" fmla="*/ 2147483647 w 2211"/>
              <a:gd name="T19" fmla="*/ 2147483647 h 2510"/>
              <a:gd name="T20" fmla="*/ 2147483647 w 2211"/>
              <a:gd name="T21" fmla="*/ 2147483647 h 2510"/>
              <a:gd name="T22" fmla="*/ 2147483647 w 2211"/>
              <a:gd name="T23" fmla="*/ 2147483647 h 2510"/>
              <a:gd name="T24" fmla="*/ 2147483647 w 2211"/>
              <a:gd name="T25" fmla="*/ 2147483647 h 2510"/>
              <a:gd name="T26" fmla="*/ 2147483647 w 2211"/>
              <a:gd name="T27" fmla="*/ 2147483647 h 2510"/>
              <a:gd name="T28" fmla="*/ 2147483647 w 2211"/>
              <a:gd name="T29" fmla="*/ 2147483647 h 2510"/>
              <a:gd name="T30" fmla="*/ 2147483647 w 2211"/>
              <a:gd name="T31" fmla="*/ 2147483647 h 2510"/>
              <a:gd name="T32" fmla="*/ 2147483647 w 2211"/>
              <a:gd name="T33" fmla="*/ 2147483647 h 2510"/>
              <a:gd name="T34" fmla="*/ 2147483647 w 2211"/>
              <a:gd name="T35" fmla="*/ 2147483647 h 2510"/>
              <a:gd name="T36" fmla="*/ 2147483647 w 2211"/>
              <a:gd name="T37" fmla="*/ 2147483647 h 2510"/>
              <a:gd name="T38" fmla="*/ 2147483647 w 2211"/>
              <a:gd name="T39" fmla="*/ 2147483647 h 2510"/>
              <a:gd name="T40" fmla="*/ 2147483647 w 2211"/>
              <a:gd name="T41" fmla="*/ 2147483647 h 2510"/>
              <a:gd name="T42" fmla="*/ 2147483647 w 2211"/>
              <a:gd name="T43" fmla="*/ 2147483647 h 2510"/>
              <a:gd name="T44" fmla="*/ 2147483647 w 2211"/>
              <a:gd name="T45" fmla="*/ 2147483647 h 2510"/>
              <a:gd name="T46" fmla="*/ 2147483647 w 2211"/>
              <a:gd name="T47" fmla="*/ 2147483647 h 2510"/>
              <a:gd name="T48" fmla="*/ 2147483647 w 2211"/>
              <a:gd name="T49" fmla="*/ 2147483647 h 2510"/>
              <a:gd name="T50" fmla="*/ 2147483647 w 2211"/>
              <a:gd name="T51" fmla="*/ 2147483647 h 2510"/>
              <a:gd name="T52" fmla="*/ 2147483647 w 2211"/>
              <a:gd name="T53" fmla="*/ 2147483647 h 2510"/>
              <a:gd name="T54" fmla="*/ 2147483647 w 2211"/>
              <a:gd name="T55" fmla="*/ 2147483647 h 2510"/>
              <a:gd name="T56" fmla="*/ 2147483647 w 2211"/>
              <a:gd name="T57" fmla="*/ 2147483647 h 2510"/>
              <a:gd name="T58" fmla="*/ 2147483647 w 2211"/>
              <a:gd name="T59" fmla="*/ 2147483647 h 2510"/>
              <a:gd name="T60" fmla="*/ 0 w 2211"/>
              <a:gd name="T61" fmla="*/ 2147483647 h 25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11"/>
              <a:gd name="T94" fmla="*/ 0 h 2510"/>
              <a:gd name="T95" fmla="*/ 2211 w 2211"/>
              <a:gd name="T96" fmla="*/ 2510 h 25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11" h="2510">
                <a:moveTo>
                  <a:pt x="2211" y="2510"/>
                </a:moveTo>
                <a:cubicBezTo>
                  <a:pt x="2177" y="2499"/>
                  <a:pt x="2176" y="2477"/>
                  <a:pt x="2149" y="2456"/>
                </a:cubicBezTo>
                <a:cubicBezTo>
                  <a:pt x="2134" y="2444"/>
                  <a:pt x="2102" y="2424"/>
                  <a:pt x="2102" y="2424"/>
                </a:cubicBezTo>
                <a:cubicBezTo>
                  <a:pt x="2090" y="2407"/>
                  <a:pt x="2073" y="2394"/>
                  <a:pt x="2062" y="2377"/>
                </a:cubicBezTo>
                <a:cubicBezTo>
                  <a:pt x="2057" y="2370"/>
                  <a:pt x="2058" y="2361"/>
                  <a:pt x="2055" y="2354"/>
                </a:cubicBezTo>
                <a:cubicBezTo>
                  <a:pt x="2037" y="2317"/>
                  <a:pt x="2018" y="2279"/>
                  <a:pt x="2000" y="2244"/>
                </a:cubicBezTo>
                <a:cubicBezTo>
                  <a:pt x="1972" y="2190"/>
                  <a:pt x="1949" y="2146"/>
                  <a:pt x="1937" y="2087"/>
                </a:cubicBezTo>
                <a:cubicBezTo>
                  <a:pt x="1926" y="1970"/>
                  <a:pt x="1920" y="1904"/>
                  <a:pt x="1913" y="1773"/>
                </a:cubicBezTo>
                <a:cubicBezTo>
                  <a:pt x="1911" y="1752"/>
                  <a:pt x="1896" y="1648"/>
                  <a:pt x="1890" y="1640"/>
                </a:cubicBezTo>
                <a:cubicBezTo>
                  <a:pt x="1864" y="1606"/>
                  <a:pt x="1844" y="1571"/>
                  <a:pt x="1819" y="1538"/>
                </a:cubicBezTo>
                <a:cubicBezTo>
                  <a:pt x="1812" y="1522"/>
                  <a:pt x="1790" y="1466"/>
                  <a:pt x="1788" y="1452"/>
                </a:cubicBezTo>
                <a:cubicBezTo>
                  <a:pt x="1787" y="1448"/>
                  <a:pt x="1779" y="1398"/>
                  <a:pt x="1772" y="1389"/>
                </a:cubicBezTo>
                <a:cubicBezTo>
                  <a:pt x="1758" y="1371"/>
                  <a:pt x="1725" y="1342"/>
                  <a:pt x="1725" y="1342"/>
                </a:cubicBezTo>
                <a:cubicBezTo>
                  <a:pt x="1709" y="1296"/>
                  <a:pt x="1673" y="1266"/>
                  <a:pt x="1655" y="1224"/>
                </a:cubicBezTo>
                <a:cubicBezTo>
                  <a:pt x="1635" y="1180"/>
                  <a:pt x="1619" y="1135"/>
                  <a:pt x="1600" y="1091"/>
                </a:cubicBezTo>
                <a:cubicBezTo>
                  <a:pt x="1595" y="1080"/>
                  <a:pt x="1591" y="1068"/>
                  <a:pt x="1584" y="1059"/>
                </a:cubicBezTo>
                <a:cubicBezTo>
                  <a:pt x="1570" y="1041"/>
                  <a:pt x="1537" y="1012"/>
                  <a:pt x="1537" y="1012"/>
                </a:cubicBezTo>
                <a:cubicBezTo>
                  <a:pt x="1521" y="966"/>
                  <a:pt x="1489" y="975"/>
                  <a:pt x="1451" y="957"/>
                </a:cubicBezTo>
                <a:cubicBezTo>
                  <a:pt x="1399" y="931"/>
                  <a:pt x="1364" y="884"/>
                  <a:pt x="1317" y="855"/>
                </a:cubicBezTo>
                <a:cubicBezTo>
                  <a:pt x="1295" y="841"/>
                  <a:pt x="1222" y="805"/>
                  <a:pt x="1207" y="785"/>
                </a:cubicBezTo>
                <a:cubicBezTo>
                  <a:pt x="1177" y="745"/>
                  <a:pt x="1130" y="658"/>
                  <a:pt x="1082" y="644"/>
                </a:cubicBezTo>
                <a:cubicBezTo>
                  <a:pt x="1060" y="615"/>
                  <a:pt x="1028" y="595"/>
                  <a:pt x="1011" y="565"/>
                </a:cubicBezTo>
                <a:cubicBezTo>
                  <a:pt x="990" y="529"/>
                  <a:pt x="964" y="484"/>
                  <a:pt x="925" y="471"/>
                </a:cubicBezTo>
                <a:cubicBezTo>
                  <a:pt x="889" y="442"/>
                  <a:pt x="851" y="419"/>
                  <a:pt x="815" y="393"/>
                </a:cubicBezTo>
                <a:cubicBezTo>
                  <a:pt x="801" y="353"/>
                  <a:pt x="784" y="352"/>
                  <a:pt x="753" y="330"/>
                </a:cubicBezTo>
                <a:cubicBezTo>
                  <a:pt x="679" y="276"/>
                  <a:pt x="620" y="187"/>
                  <a:pt x="533" y="157"/>
                </a:cubicBezTo>
                <a:cubicBezTo>
                  <a:pt x="490" y="126"/>
                  <a:pt x="464" y="105"/>
                  <a:pt x="415" y="95"/>
                </a:cubicBezTo>
                <a:cubicBezTo>
                  <a:pt x="399" y="87"/>
                  <a:pt x="384" y="77"/>
                  <a:pt x="368" y="71"/>
                </a:cubicBezTo>
                <a:cubicBezTo>
                  <a:pt x="358" y="66"/>
                  <a:pt x="346" y="67"/>
                  <a:pt x="337" y="63"/>
                </a:cubicBezTo>
                <a:cubicBezTo>
                  <a:pt x="319" y="55"/>
                  <a:pt x="307" y="38"/>
                  <a:pt x="290" y="32"/>
                </a:cubicBezTo>
                <a:cubicBezTo>
                  <a:pt x="208" y="0"/>
                  <a:pt x="79" y="8"/>
                  <a:pt x="0" y="8"/>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269321" name="Freeform 9"/>
          <p:cNvSpPr>
            <a:spLocks/>
          </p:cNvSpPr>
          <p:nvPr/>
        </p:nvSpPr>
        <p:spPr bwMode="auto">
          <a:xfrm>
            <a:off x="3897313" y="2517775"/>
            <a:ext cx="1741487" cy="1444625"/>
          </a:xfrm>
          <a:custGeom>
            <a:avLst/>
            <a:gdLst>
              <a:gd name="T0" fmla="*/ 0 w 1176"/>
              <a:gd name="T1" fmla="*/ 0 h 816"/>
              <a:gd name="T2" fmla="*/ 2147483647 w 1176"/>
              <a:gd name="T3" fmla="*/ 2147483647 h 816"/>
              <a:gd name="T4" fmla="*/ 2147483647 w 1176"/>
              <a:gd name="T5" fmla="*/ 2147483647 h 816"/>
              <a:gd name="T6" fmla="*/ 2147483647 w 1176"/>
              <a:gd name="T7" fmla="*/ 2147483647 h 816"/>
              <a:gd name="T8" fmla="*/ 2147483647 w 1176"/>
              <a:gd name="T9" fmla="*/ 2147483647 h 816"/>
              <a:gd name="T10" fmla="*/ 2147483647 w 1176"/>
              <a:gd name="T11" fmla="*/ 2147483647 h 816"/>
              <a:gd name="T12" fmla="*/ 2147483647 w 1176"/>
              <a:gd name="T13" fmla="*/ 2147483647 h 816"/>
              <a:gd name="T14" fmla="*/ 2147483647 w 1176"/>
              <a:gd name="T15" fmla="*/ 2147483647 h 816"/>
              <a:gd name="T16" fmla="*/ 2147483647 w 1176"/>
              <a:gd name="T17" fmla="*/ 2147483647 h 816"/>
              <a:gd name="T18" fmla="*/ 2147483647 w 1176"/>
              <a:gd name="T19" fmla="*/ 2147483647 h 816"/>
              <a:gd name="T20" fmla="*/ 2147483647 w 1176"/>
              <a:gd name="T21" fmla="*/ 2147483647 h 816"/>
              <a:gd name="T22" fmla="*/ 2147483647 w 1176"/>
              <a:gd name="T23" fmla="*/ 2147483647 h 816"/>
              <a:gd name="T24" fmla="*/ 2147483647 w 1176"/>
              <a:gd name="T25" fmla="*/ 2147483647 h 816"/>
              <a:gd name="T26" fmla="*/ 2147483647 w 1176"/>
              <a:gd name="T27" fmla="*/ 2147483647 h 816"/>
              <a:gd name="T28" fmla="*/ 2147483647 w 1176"/>
              <a:gd name="T29" fmla="*/ 2147483647 h 816"/>
              <a:gd name="T30" fmla="*/ 2147483647 w 1176"/>
              <a:gd name="T31" fmla="*/ 2147483647 h 816"/>
              <a:gd name="T32" fmla="*/ 2147483647 w 1176"/>
              <a:gd name="T33" fmla="*/ 2147483647 h 816"/>
              <a:gd name="T34" fmla="*/ 2147483647 w 1176"/>
              <a:gd name="T35" fmla="*/ 2147483647 h 816"/>
              <a:gd name="T36" fmla="*/ 2147483647 w 1176"/>
              <a:gd name="T37" fmla="*/ 2147483647 h 816"/>
              <a:gd name="T38" fmla="*/ 2147483647 w 1176"/>
              <a:gd name="T39" fmla="*/ 2147483647 h 816"/>
              <a:gd name="T40" fmla="*/ 2147483647 w 1176"/>
              <a:gd name="T41" fmla="*/ 2147483647 h 8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6"/>
              <a:gd name="T64" fmla="*/ 0 h 816"/>
              <a:gd name="T65" fmla="*/ 1176 w 1176"/>
              <a:gd name="T66" fmla="*/ 816 h 8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6" h="816">
                <a:moveTo>
                  <a:pt x="0" y="0"/>
                </a:moveTo>
                <a:cubicBezTo>
                  <a:pt x="101" y="20"/>
                  <a:pt x="205" y="1"/>
                  <a:pt x="306" y="31"/>
                </a:cubicBezTo>
                <a:cubicBezTo>
                  <a:pt x="343" y="56"/>
                  <a:pt x="390" y="68"/>
                  <a:pt x="424" y="102"/>
                </a:cubicBezTo>
                <a:cubicBezTo>
                  <a:pt x="460" y="138"/>
                  <a:pt x="441" y="128"/>
                  <a:pt x="478" y="141"/>
                </a:cubicBezTo>
                <a:cubicBezTo>
                  <a:pt x="486" y="149"/>
                  <a:pt x="492" y="158"/>
                  <a:pt x="502" y="165"/>
                </a:cubicBezTo>
                <a:cubicBezTo>
                  <a:pt x="508" y="169"/>
                  <a:pt x="519" y="166"/>
                  <a:pt x="525" y="173"/>
                </a:cubicBezTo>
                <a:cubicBezTo>
                  <a:pt x="533" y="183"/>
                  <a:pt x="533" y="200"/>
                  <a:pt x="541" y="212"/>
                </a:cubicBezTo>
                <a:cubicBezTo>
                  <a:pt x="549" y="224"/>
                  <a:pt x="564" y="231"/>
                  <a:pt x="573" y="243"/>
                </a:cubicBezTo>
                <a:cubicBezTo>
                  <a:pt x="587" y="262"/>
                  <a:pt x="592" y="291"/>
                  <a:pt x="612" y="306"/>
                </a:cubicBezTo>
                <a:cubicBezTo>
                  <a:pt x="633" y="321"/>
                  <a:pt x="675" y="353"/>
                  <a:pt x="675" y="353"/>
                </a:cubicBezTo>
                <a:cubicBezTo>
                  <a:pt x="679" y="359"/>
                  <a:pt x="700" y="394"/>
                  <a:pt x="706" y="400"/>
                </a:cubicBezTo>
                <a:cubicBezTo>
                  <a:pt x="725" y="419"/>
                  <a:pt x="755" y="428"/>
                  <a:pt x="776" y="447"/>
                </a:cubicBezTo>
                <a:cubicBezTo>
                  <a:pt x="834" y="498"/>
                  <a:pt x="817" y="504"/>
                  <a:pt x="902" y="533"/>
                </a:cubicBezTo>
                <a:cubicBezTo>
                  <a:pt x="917" y="538"/>
                  <a:pt x="935" y="539"/>
                  <a:pt x="949" y="549"/>
                </a:cubicBezTo>
                <a:cubicBezTo>
                  <a:pt x="964" y="559"/>
                  <a:pt x="996" y="580"/>
                  <a:pt x="996" y="580"/>
                </a:cubicBezTo>
                <a:cubicBezTo>
                  <a:pt x="1006" y="596"/>
                  <a:pt x="1013" y="614"/>
                  <a:pt x="1027" y="628"/>
                </a:cubicBezTo>
                <a:cubicBezTo>
                  <a:pt x="1035" y="635"/>
                  <a:pt x="1044" y="642"/>
                  <a:pt x="1051" y="651"/>
                </a:cubicBezTo>
                <a:cubicBezTo>
                  <a:pt x="1062" y="665"/>
                  <a:pt x="1076" y="680"/>
                  <a:pt x="1082" y="698"/>
                </a:cubicBezTo>
                <a:cubicBezTo>
                  <a:pt x="1084" y="706"/>
                  <a:pt x="1084" y="715"/>
                  <a:pt x="1090" y="722"/>
                </a:cubicBezTo>
                <a:cubicBezTo>
                  <a:pt x="1120" y="761"/>
                  <a:pt x="1128" y="763"/>
                  <a:pt x="1161" y="784"/>
                </a:cubicBezTo>
                <a:cubicBezTo>
                  <a:pt x="1170" y="811"/>
                  <a:pt x="1163" y="801"/>
                  <a:pt x="1176" y="816"/>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269322" name="Freeform 10"/>
          <p:cNvSpPr>
            <a:spLocks/>
          </p:cNvSpPr>
          <p:nvPr/>
        </p:nvSpPr>
        <p:spPr bwMode="auto">
          <a:xfrm>
            <a:off x="6019800" y="3962400"/>
            <a:ext cx="1143000" cy="2133600"/>
          </a:xfrm>
          <a:custGeom>
            <a:avLst/>
            <a:gdLst>
              <a:gd name="T0" fmla="*/ 0 w 682"/>
              <a:gd name="T1" fmla="*/ 0 h 1310"/>
              <a:gd name="T2" fmla="*/ 2147483647 w 682"/>
              <a:gd name="T3" fmla="*/ 2147483647 h 1310"/>
              <a:gd name="T4" fmla="*/ 2147483647 w 682"/>
              <a:gd name="T5" fmla="*/ 2147483647 h 1310"/>
              <a:gd name="T6" fmla="*/ 2147483647 w 682"/>
              <a:gd name="T7" fmla="*/ 2147483647 h 1310"/>
              <a:gd name="T8" fmla="*/ 2147483647 w 682"/>
              <a:gd name="T9" fmla="*/ 2147483647 h 1310"/>
              <a:gd name="T10" fmla="*/ 2147483647 w 682"/>
              <a:gd name="T11" fmla="*/ 2147483647 h 1310"/>
              <a:gd name="T12" fmla="*/ 2147483647 w 682"/>
              <a:gd name="T13" fmla="*/ 2147483647 h 1310"/>
              <a:gd name="T14" fmla="*/ 2147483647 w 682"/>
              <a:gd name="T15" fmla="*/ 2147483647 h 1310"/>
              <a:gd name="T16" fmla="*/ 2147483647 w 682"/>
              <a:gd name="T17" fmla="*/ 2147483647 h 1310"/>
              <a:gd name="T18" fmla="*/ 2147483647 w 682"/>
              <a:gd name="T19" fmla="*/ 2147483647 h 1310"/>
              <a:gd name="T20" fmla="*/ 2147483647 w 682"/>
              <a:gd name="T21" fmla="*/ 2147483647 h 1310"/>
              <a:gd name="T22" fmla="*/ 2147483647 w 682"/>
              <a:gd name="T23" fmla="*/ 2147483647 h 1310"/>
              <a:gd name="T24" fmla="*/ 2147483647 w 682"/>
              <a:gd name="T25" fmla="*/ 2147483647 h 1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2"/>
              <a:gd name="T40" fmla="*/ 0 h 1310"/>
              <a:gd name="T41" fmla="*/ 682 w 682"/>
              <a:gd name="T42" fmla="*/ 1310 h 13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2" h="1310">
                <a:moveTo>
                  <a:pt x="0" y="0"/>
                </a:moveTo>
                <a:cubicBezTo>
                  <a:pt x="9" y="71"/>
                  <a:pt x="1" y="97"/>
                  <a:pt x="55" y="142"/>
                </a:cubicBezTo>
                <a:cubicBezTo>
                  <a:pt x="80" y="162"/>
                  <a:pt x="93" y="178"/>
                  <a:pt x="125" y="189"/>
                </a:cubicBezTo>
                <a:cubicBezTo>
                  <a:pt x="151" y="240"/>
                  <a:pt x="162" y="296"/>
                  <a:pt x="196" y="345"/>
                </a:cubicBezTo>
                <a:cubicBezTo>
                  <a:pt x="208" y="394"/>
                  <a:pt x="235" y="447"/>
                  <a:pt x="259" y="494"/>
                </a:cubicBezTo>
                <a:cubicBezTo>
                  <a:pt x="267" y="536"/>
                  <a:pt x="278" y="585"/>
                  <a:pt x="306" y="620"/>
                </a:cubicBezTo>
                <a:cubicBezTo>
                  <a:pt x="321" y="640"/>
                  <a:pt x="346" y="653"/>
                  <a:pt x="361" y="675"/>
                </a:cubicBezTo>
                <a:cubicBezTo>
                  <a:pt x="403" y="734"/>
                  <a:pt x="451" y="786"/>
                  <a:pt x="494" y="847"/>
                </a:cubicBezTo>
                <a:cubicBezTo>
                  <a:pt x="515" y="911"/>
                  <a:pt x="532" y="978"/>
                  <a:pt x="549" y="1044"/>
                </a:cubicBezTo>
                <a:cubicBezTo>
                  <a:pt x="554" y="1064"/>
                  <a:pt x="560" y="1103"/>
                  <a:pt x="572" y="1122"/>
                </a:cubicBezTo>
                <a:cubicBezTo>
                  <a:pt x="585" y="1142"/>
                  <a:pt x="605" y="1157"/>
                  <a:pt x="620" y="1177"/>
                </a:cubicBezTo>
                <a:cubicBezTo>
                  <a:pt x="632" y="1215"/>
                  <a:pt x="639" y="1238"/>
                  <a:pt x="659" y="1271"/>
                </a:cubicBezTo>
                <a:cubicBezTo>
                  <a:pt x="666" y="1283"/>
                  <a:pt x="682" y="1310"/>
                  <a:pt x="682" y="1310"/>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2" name="AutoShape 11"/>
          <p:cNvSpPr>
            <a:spLocks noChangeArrowheads="1"/>
          </p:cNvSpPr>
          <p:nvPr/>
        </p:nvSpPr>
        <p:spPr bwMode="auto">
          <a:xfrm>
            <a:off x="7162800" y="3124200"/>
            <a:ext cx="1981200" cy="1981200"/>
          </a:xfrm>
          <a:prstGeom prst="roundRect">
            <a:avLst>
              <a:gd name="adj" fmla="val 16667"/>
            </a:avLst>
          </a:prstGeom>
          <a:noFill/>
          <a:ln w="76200">
            <a:solidFill>
              <a:srgbClr val="FF505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5050"/>
              </a:solidFill>
              <a:effectLst>
                <a:outerShdw blurRad="38100" dist="38100" dir="2700000" algn="tl">
                  <a:srgbClr val="000000"/>
                </a:outerShdw>
              </a:effectLst>
              <a:latin typeface="Garamond" pitchFamily="18" charset="0"/>
            </a:endParaRPr>
          </a:p>
        </p:txBody>
      </p:sp>
      <p:sp>
        <p:nvSpPr>
          <p:cNvPr id="370732" name="AutoShape 11"/>
          <p:cNvSpPr>
            <a:spLocks noChangeArrowheads="1"/>
          </p:cNvSpPr>
          <p:nvPr/>
        </p:nvSpPr>
        <p:spPr bwMode="auto">
          <a:xfrm>
            <a:off x="539750" y="3716338"/>
            <a:ext cx="2122488" cy="1192212"/>
          </a:xfrm>
          <a:prstGeom prst="roundRect">
            <a:avLst>
              <a:gd name="adj" fmla="val 16667"/>
            </a:avLst>
          </a:prstGeom>
          <a:noFill/>
          <a:ln w="76200">
            <a:solidFill>
              <a:srgbClr val="00007F"/>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FF"/>
              </a:solidFill>
              <a:latin typeface="Garamond" pitchFamily="18" charset="0"/>
            </a:endParaRPr>
          </a:p>
          <a:p>
            <a:pPr eaLnBrk="0" fontAlgn="base" hangingPunct="0">
              <a:spcBef>
                <a:spcPct val="0"/>
              </a:spcBef>
              <a:spcAft>
                <a:spcPct val="0"/>
              </a:spcAft>
            </a:pPr>
            <a:endParaRPr lang="en-US" altLang="en-US" sz="4000">
              <a:solidFill>
                <a:srgbClr val="FFFFFF"/>
              </a:solidFill>
              <a:latin typeface="Garamond" pitchFamily="18" charset="0"/>
            </a:endParaRPr>
          </a:p>
        </p:txBody>
      </p:sp>
      <p:sp>
        <p:nvSpPr>
          <p:cNvPr id="411691" name="AutoShape 11"/>
          <p:cNvSpPr>
            <a:spLocks noChangeArrowheads="1"/>
          </p:cNvSpPr>
          <p:nvPr/>
        </p:nvSpPr>
        <p:spPr bwMode="auto">
          <a:xfrm>
            <a:off x="457200" y="6027738"/>
            <a:ext cx="3962400" cy="509587"/>
          </a:xfrm>
          <a:prstGeom prst="roundRect">
            <a:avLst>
              <a:gd name="adj" fmla="val 16667"/>
            </a:avLst>
          </a:prstGeom>
          <a:noFill/>
          <a:ln w="76200">
            <a:solidFill>
              <a:srgbClr val="00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008000"/>
              </a:solidFill>
              <a:latin typeface="Garamond" pitchFamily="18" charset="0"/>
            </a:endParaRPr>
          </a:p>
        </p:txBody>
      </p:sp>
      <p:sp>
        <p:nvSpPr>
          <p:cNvPr id="411689" name="AutoShape 15"/>
          <p:cNvSpPr>
            <a:spLocks noChangeArrowheads="1"/>
          </p:cNvSpPr>
          <p:nvPr/>
        </p:nvSpPr>
        <p:spPr bwMode="auto">
          <a:xfrm>
            <a:off x="4800600" y="4114800"/>
            <a:ext cx="1752600" cy="2133600"/>
          </a:xfrm>
          <a:prstGeom prst="roundRect">
            <a:avLst>
              <a:gd name="adj" fmla="val 16667"/>
            </a:avLst>
          </a:prstGeom>
          <a:noFill/>
          <a:ln w="76200">
            <a:solidFill>
              <a:srgbClr val="80008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FF"/>
              </a:solidFill>
              <a:latin typeface="Garamond" pitchFamily="18" charset="0"/>
            </a:endParaRPr>
          </a:p>
        </p:txBody>
      </p:sp>
      <p:grpSp>
        <p:nvGrpSpPr>
          <p:cNvPr id="11" name="Group 21"/>
          <p:cNvGrpSpPr>
            <a:grpSpLocks/>
          </p:cNvGrpSpPr>
          <p:nvPr/>
        </p:nvGrpSpPr>
        <p:grpSpPr bwMode="auto">
          <a:xfrm>
            <a:off x="2268538" y="0"/>
            <a:ext cx="4429125" cy="1227138"/>
            <a:chOff x="1429" y="48"/>
            <a:chExt cx="2790" cy="773"/>
          </a:xfrm>
        </p:grpSpPr>
        <p:sp>
          <p:nvSpPr>
            <p:cNvPr id="411687" name="AutoShape 19"/>
            <p:cNvSpPr>
              <a:spLocks noChangeArrowheads="1"/>
            </p:cNvSpPr>
            <p:nvPr/>
          </p:nvSpPr>
          <p:spPr bwMode="auto">
            <a:xfrm>
              <a:off x="1429" y="48"/>
              <a:ext cx="1536" cy="581"/>
            </a:xfrm>
            <a:prstGeom prst="roundRect">
              <a:avLst>
                <a:gd name="adj" fmla="val 16667"/>
              </a:avLst>
            </a:prstGeom>
            <a:noFill/>
            <a:ln w="76200">
              <a:solidFill>
                <a:srgbClr val="FF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FF"/>
                </a:solidFill>
                <a:latin typeface="Garamond" pitchFamily="18" charset="0"/>
              </a:endParaRPr>
            </a:p>
          </p:txBody>
        </p:sp>
        <p:sp>
          <p:nvSpPr>
            <p:cNvPr id="269332" name="Text Box 20"/>
            <p:cNvSpPr txBox="1">
              <a:spLocks noChangeArrowheads="1"/>
            </p:cNvSpPr>
            <p:nvPr/>
          </p:nvSpPr>
          <p:spPr bwMode="auto">
            <a:xfrm>
              <a:off x="1837" y="48"/>
              <a:ext cx="998" cy="523"/>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base">
                <a:spcBef>
                  <a:spcPct val="0"/>
                </a:spcBef>
                <a:spcAft>
                  <a:spcPct val="0"/>
                </a:spcAft>
              </a:pPr>
              <a:r>
                <a:rPr lang="zh-CN" altLang="en-US">
                  <a:solidFill>
                    <a:srgbClr val="FF0000"/>
                  </a:solidFill>
                  <a:effectLst>
                    <a:outerShdw blurRad="38100" dist="38100" dir="2700000" algn="tl">
                      <a:srgbClr val="000000"/>
                    </a:outerShdw>
                  </a:effectLst>
                  <a:latin typeface="Chalkboard" charset="0"/>
                </a:rPr>
                <a:t>星期一</a:t>
              </a:r>
              <a:r>
                <a:rPr lang="en-US" altLang="zh-CN">
                  <a:solidFill>
                    <a:srgbClr val="FF0000"/>
                  </a:solidFill>
                  <a:effectLst>
                    <a:outerShdw blurRad="38100" dist="38100" dir="2700000" algn="tl">
                      <a:srgbClr val="000000"/>
                    </a:outerShdw>
                  </a:effectLst>
                  <a:latin typeface="Chalkboard" charset="0"/>
                </a:rPr>
                <a:t>: </a:t>
              </a:r>
              <a:r>
                <a:rPr lang="zh-CN" altLang="en-US">
                  <a:solidFill>
                    <a:srgbClr val="FF0000"/>
                  </a:solidFill>
                  <a:latin typeface="SimHei" pitchFamily="49" charset="-122"/>
                  <a:ea typeface="SimHei" pitchFamily="49" charset="-122"/>
                </a:rPr>
                <a:t>洁净圣殿</a:t>
              </a:r>
              <a:endParaRPr lang="en-US" altLang="en-US">
                <a:solidFill>
                  <a:srgbClr val="FF0000"/>
                </a:solidFill>
                <a:effectLst>
                  <a:outerShdw blurRad="38100" dist="38100" dir="2700000" algn="tl">
                    <a:srgbClr val="000000"/>
                  </a:outerShdw>
                </a:effectLst>
                <a:latin typeface="SimHei" pitchFamily="49" charset="-122"/>
                <a:ea typeface="SimHei" pitchFamily="49" charset="-122"/>
              </a:endParaRPr>
            </a:p>
          </p:txBody>
        </p:sp>
        <p:sp>
          <p:nvSpPr>
            <p:cNvPr id="50" name="Text Box 20"/>
            <p:cNvSpPr txBox="1">
              <a:spLocks noChangeArrowheads="1"/>
            </p:cNvSpPr>
            <p:nvPr/>
          </p:nvSpPr>
          <p:spPr bwMode="auto">
            <a:xfrm>
              <a:off x="3424" y="530"/>
              <a:ext cx="795" cy="291"/>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base">
                <a:spcBef>
                  <a:spcPct val="0"/>
                </a:spcBef>
                <a:spcAft>
                  <a:spcPct val="0"/>
                </a:spcAft>
              </a:pPr>
              <a:r>
                <a:rPr lang="zh-CN" altLang="en-US">
                  <a:solidFill>
                    <a:srgbClr val="FFC000"/>
                  </a:solidFill>
                  <a:effectLst>
                    <a:outerShdw blurRad="38100" dist="38100" dir="2700000" algn="tl">
                      <a:srgbClr val="000000"/>
                    </a:outerShdw>
                  </a:effectLst>
                  <a:latin typeface="Chalkboard" charset="0"/>
                </a:rPr>
                <a:t>星期二</a:t>
              </a:r>
              <a:r>
                <a:rPr lang="en-SG" altLang="zh-CN">
                  <a:solidFill>
                    <a:srgbClr val="FFC000"/>
                  </a:solidFill>
                  <a:effectLst>
                    <a:outerShdw blurRad="38100" dist="38100" dir="2700000" algn="tl">
                      <a:srgbClr val="000000"/>
                    </a:outerShdw>
                  </a:effectLst>
                  <a:latin typeface="Chalkboard" charset="0"/>
                </a:rPr>
                <a:t>:</a:t>
              </a:r>
              <a:endParaRPr lang="en-US" altLang="en-US">
                <a:solidFill>
                  <a:srgbClr val="FFC000"/>
                </a:solidFill>
                <a:effectLst>
                  <a:outerShdw blurRad="38100" dist="38100" dir="2700000" algn="tl">
                    <a:srgbClr val="000000"/>
                  </a:outerShdw>
                </a:effectLst>
                <a:latin typeface="Chalkboard" charset="0"/>
              </a:endParaRPr>
            </a:p>
          </p:txBody>
        </p:sp>
      </p:grpSp>
      <p:sp>
        <p:nvSpPr>
          <p:cNvPr id="411685" name="AutoShape 25"/>
          <p:cNvSpPr>
            <a:spLocks noChangeArrowheads="1"/>
          </p:cNvSpPr>
          <p:nvPr/>
        </p:nvSpPr>
        <p:spPr bwMode="auto">
          <a:xfrm>
            <a:off x="5334000" y="76200"/>
            <a:ext cx="1905000" cy="1752600"/>
          </a:xfrm>
          <a:prstGeom prst="roundRect">
            <a:avLst>
              <a:gd name="adj" fmla="val 16667"/>
            </a:avLst>
          </a:prstGeom>
          <a:noFill/>
          <a:ln w="76200">
            <a:solidFill>
              <a:srgbClr val="FF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FF"/>
              </a:solidFill>
              <a:latin typeface="Garamond" pitchFamily="18" charset="0"/>
            </a:endParaRPr>
          </a:p>
        </p:txBody>
      </p:sp>
      <p:sp>
        <p:nvSpPr>
          <p:cNvPr id="269340" name="Freeform 28"/>
          <p:cNvSpPr>
            <a:spLocks/>
          </p:cNvSpPr>
          <p:nvPr/>
        </p:nvSpPr>
        <p:spPr bwMode="auto">
          <a:xfrm>
            <a:off x="3889375" y="2590800"/>
            <a:ext cx="3425825" cy="3581400"/>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269341" name="Freeform 29"/>
          <p:cNvSpPr>
            <a:spLocks/>
          </p:cNvSpPr>
          <p:nvPr/>
        </p:nvSpPr>
        <p:spPr bwMode="auto">
          <a:xfrm>
            <a:off x="4114800" y="2590800"/>
            <a:ext cx="3200400" cy="3657600"/>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8000"/>
            </a:solidFill>
            <a:round/>
            <a:headEnd type="triangle" w="med" len="me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83999" name="Freeform 1055"/>
          <p:cNvSpPr>
            <a:spLocks/>
          </p:cNvSpPr>
          <p:nvPr/>
        </p:nvSpPr>
        <p:spPr bwMode="auto">
          <a:xfrm>
            <a:off x="2036763" y="2874963"/>
            <a:ext cx="5295900" cy="3271837"/>
          </a:xfrm>
          <a:custGeom>
            <a:avLst/>
            <a:gdLst>
              <a:gd name="T0" fmla="*/ 2147483647 w 3336"/>
              <a:gd name="T1" fmla="*/ 2147483647 h 2061"/>
              <a:gd name="T2" fmla="*/ 2147483647 w 3336"/>
              <a:gd name="T3" fmla="*/ 2147483647 h 2061"/>
              <a:gd name="T4" fmla="*/ 2147483647 w 3336"/>
              <a:gd name="T5" fmla="*/ 2147483647 h 2061"/>
              <a:gd name="T6" fmla="*/ 2147483647 w 3336"/>
              <a:gd name="T7" fmla="*/ 2147483647 h 2061"/>
              <a:gd name="T8" fmla="*/ 2147483647 w 3336"/>
              <a:gd name="T9" fmla="*/ 2147483647 h 2061"/>
              <a:gd name="T10" fmla="*/ 2147483647 w 3336"/>
              <a:gd name="T11" fmla="*/ 2147483647 h 2061"/>
              <a:gd name="T12" fmla="*/ 2147483647 w 3336"/>
              <a:gd name="T13" fmla="*/ 2147483647 h 2061"/>
              <a:gd name="T14" fmla="*/ 2147483647 w 3336"/>
              <a:gd name="T15" fmla="*/ 2147483647 h 2061"/>
              <a:gd name="T16" fmla="*/ 2147483647 w 3336"/>
              <a:gd name="T17" fmla="*/ 2147483647 h 2061"/>
              <a:gd name="T18" fmla="*/ 2147483647 w 3336"/>
              <a:gd name="T19" fmla="*/ 2147483647 h 2061"/>
              <a:gd name="T20" fmla="*/ 2147483647 w 3336"/>
              <a:gd name="T21" fmla="*/ 2147483647 h 2061"/>
              <a:gd name="T22" fmla="*/ 2147483647 w 3336"/>
              <a:gd name="T23" fmla="*/ 2147483647 h 2061"/>
              <a:gd name="T24" fmla="*/ 2147483647 w 3336"/>
              <a:gd name="T25" fmla="*/ 2147483647 h 2061"/>
              <a:gd name="T26" fmla="*/ 2147483647 w 3336"/>
              <a:gd name="T27" fmla="*/ 2147483647 h 2061"/>
              <a:gd name="T28" fmla="*/ 2147483647 w 3336"/>
              <a:gd name="T29" fmla="*/ 2147483647 h 2061"/>
              <a:gd name="T30" fmla="*/ 2147483647 w 3336"/>
              <a:gd name="T31" fmla="*/ 2147483647 h 2061"/>
              <a:gd name="T32" fmla="*/ 2147483647 w 3336"/>
              <a:gd name="T33" fmla="*/ 2147483647 h 2061"/>
              <a:gd name="T34" fmla="*/ 2147483647 w 3336"/>
              <a:gd name="T35" fmla="*/ 2147483647 h 2061"/>
              <a:gd name="T36" fmla="*/ 2147483647 w 3336"/>
              <a:gd name="T37" fmla="*/ 2147483647 h 2061"/>
              <a:gd name="T38" fmla="*/ 2147483647 w 3336"/>
              <a:gd name="T39" fmla="*/ 2147483647 h 2061"/>
              <a:gd name="T40" fmla="*/ 2147483647 w 3336"/>
              <a:gd name="T41" fmla="*/ 2147483647 h 2061"/>
              <a:gd name="T42" fmla="*/ 2147483647 w 3336"/>
              <a:gd name="T43" fmla="*/ 2147483647 h 2061"/>
              <a:gd name="T44" fmla="*/ 2147483647 w 3336"/>
              <a:gd name="T45" fmla="*/ 2147483647 h 2061"/>
              <a:gd name="T46" fmla="*/ 2147483647 w 3336"/>
              <a:gd name="T47" fmla="*/ 2147483647 h 2061"/>
              <a:gd name="T48" fmla="*/ 2147483647 w 3336"/>
              <a:gd name="T49" fmla="*/ 2147483647 h 2061"/>
              <a:gd name="T50" fmla="*/ 2147483647 w 3336"/>
              <a:gd name="T51" fmla="*/ 2147483647 h 2061"/>
              <a:gd name="T52" fmla="*/ 2147483647 w 3336"/>
              <a:gd name="T53" fmla="*/ 2147483647 h 2061"/>
              <a:gd name="T54" fmla="*/ 2147483647 w 3336"/>
              <a:gd name="T55" fmla="*/ 2147483647 h 2061"/>
              <a:gd name="T56" fmla="*/ 2147483647 w 3336"/>
              <a:gd name="T57" fmla="*/ 2147483647 h 2061"/>
              <a:gd name="T58" fmla="*/ 2147483647 w 3336"/>
              <a:gd name="T59" fmla="*/ 2147483647 h 2061"/>
              <a:gd name="T60" fmla="*/ 2147483647 w 3336"/>
              <a:gd name="T61" fmla="*/ 2147483647 h 2061"/>
              <a:gd name="T62" fmla="*/ 2147483647 w 3336"/>
              <a:gd name="T63" fmla="*/ 2147483647 h 2061"/>
              <a:gd name="T64" fmla="*/ 2147483647 w 3336"/>
              <a:gd name="T65" fmla="*/ 2147483647 h 2061"/>
              <a:gd name="T66" fmla="*/ 2147483647 w 3336"/>
              <a:gd name="T67" fmla="*/ 2147483647 h 2061"/>
              <a:gd name="T68" fmla="*/ 2147483647 w 3336"/>
              <a:gd name="T69" fmla="*/ 2147483647 h 2061"/>
              <a:gd name="T70" fmla="*/ 2147483647 w 3336"/>
              <a:gd name="T71" fmla="*/ 2147483647 h 2061"/>
              <a:gd name="T72" fmla="*/ 2147483647 w 3336"/>
              <a:gd name="T73" fmla="*/ 2147483647 h 2061"/>
              <a:gd name="T74" fmla="*/ 2147483647 w 3336"/>
              <a:gd name="T75" fmla="*/ 2147483647 h 2061"/>
              <a:gd name="T76" fmla="*/ 2147483647 w 3336"/>
              <a:gd name="T77" fmla="*/ 2147483647 h 2061"/>
              <a:gd name="T78" fmla="*/ 2147483647 w 3336"/>
              <a:gd name="T79" fmla="*/ 2147483647 h 2061"/>
              <a:gd name="T80" fmla="*/ 2147483647 w 3336"/>
              <a:gd name="T81" fmla="*/ 2147483647 h 2061"/>
              <a:gd name="T82" fmla="*/ 2147483647 w 3336"/>
              <a:gd name="T83" fmla="*/ 2147483647 h 2061"/>
              <a:gd name="T84" fmla="*/ 2147483647 w 3336"/>
              <a:gd name="T85" fmla="*/ 2147483647 h 2061"/>
              <a:gd name="T86" fmla="*/ 2147483647 w 3336"/>
              <a:gd name="T87" fmla="*/ 2147483647 h 2061"/>
              <a:gd name="T88" fmla="*/ 0 w 3336"/>
              <a:gd name="T89" fmla="*/ 0 h 20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36"/>
              <a:gd name="T136" fmla="*/ 0 h 2061"/>
              <a:gd name="T137" fmla="*/ 3336 w 3336"/>
              <a:gd name="T138" fmla="*/ 2061 h 20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36" h="2061">
                <a:moveTo>
                  <a:pt x="3336" y="2061"/>
                </a:moveTo>
                <a:cubicBezTo>
                  <a:pt x="3320" y="2003"/>
                  <a:pt x="3280" y="1942"/>
                  <a:pt x="3237" y="1902"/>
                </a:cubicBezTo>
                <a:cubicBezTo>
                  <a:pt x="3226" y="1856"/>
                  <a:pt x="3236" y="1849"/>
                  <a:pt x="3192" y="1827"/>
                </a:cubicBezTo>
                <a:cubicBezTo>
                  <a:pt x="3187" y="1819"/>
                  <a:pt x="3182" y="1810"/>
                  <a:pt x="3177" y="1804"/>
                </a:cubicBezTo>
                <a:cubicBezTo>
                  <a:pt x="3170" y="1795"/>
                  <a:pt x="3160" y="1790"/>
                  <a:pt x="3154" y="1782"/>
                </a:cubicBezTo>
                <a:cubicBezTo>
                  <a:pt x="3142" y="1765"/>
                  <a:pt x="3135" y="1745"/>
                  <a:pt x="3124" y="1729"/>
                </a:cubicBezTo>
                <a:cubicBezTo>
                  <a:pt x="3110" y="1686"/>
                  <a:pt x="3062" y="1615"/>
                  <a:pt x="3019" y="1600"/>
                </a:cubicBezTo>
                <a:cubicBezTo>
                  <a:pt x="3004" y="1581"/>
                  <a:pt x="2985" y="1567"/>
                  <a:pt x="2973" y="1548"/>
                </a:cubicBezTo>
                <a:cubicBezTo>
                  <a:pt x="2936" y="1487"/>
                  <a:pt x="2931" y="1445"/>
                  <a:pt x="2913" y="1382"/>
                </a:cubicBezTo>
                <a:cubicBezTo>
                  <a:pt x="2897" y="1330"/>
                  <a:pt x="2868" y="1284"/>
                  <a:pt x="2853" y="1231"/>
                </a:cubicBezTo>
                <a:cubicBezTo>
                  <a:pt x="2840" y="1185"/>
                  <a:pt x="2840" y="1139"/>
                  <a:pt x="2822" y="1095"/>
                </a:cubicBezTo>
                <a:cubicBezTo>
                  <a:pt x="2800" y="1044"/>
                  <a:pt x="2781" y="1025"/>
                  <a:pt x="2754" y="982"/>
                </a:cubicBezTo>
                <a:cubicBezTo>
                  <a:pt x="2710" y="912"/>
                  <a:pt x="2713" y="878"/>
                  <a:pt x="2634" y="846"/>
                </a:cubicBezTo>
                <a:cubicBezTo>
                  <a:pt x="2623" y="829"/>
                  <a:pt x="2605" y="817"/>
                  <a:pt x="2596" y="800"/>
                </a:cubicBezTo>
                <a:cubicBezTo>
                  <a:pt x="2577" y="764"/>
                  <a:pt x="2581" y="686"/>
                  <a:pt x="2558" y="657"/>
                </a:cubicBezTo>
                <a:cubicBezTo>
                  <a:pt x="2543" y="638"/>
                  <a:pt x="2461" y="612"/>
                  <a:pt x="2438" y="604"/>
                </a:cubicBezTo>
                <a:cubicBezTo>
                  <a:pt x="2429" y="564"/>
                  <a:pt x="2426" y="527"/>
                  <a:pt x="2385" y="514"/>
                </a:cubicBezTo>
                <a:cubicBezTo>
                  <a:pt x="2376" y="500"/>
                  <a:pt x="2362" y="489"/>
                  <a:pt x="2354" y="476"/>
                </a:cubicBezTo>
                <a:cubicBezTo>
                  <a:pt x="2337" y="449"/>
                  <a:pt x="2335" y="430"/>
                  <a:pt x="2309" y="408"/>
                </a:cubicBezTo>
                <a:cubicBezTo>
                  <a:pt x="2292" y="393"/>
                  <a:pt x="2268" y="373"/>
                  <a:pt x="2249" y="363"/>
                </a:cubicBezTo>
                <a:cubicBezTo>
                  <a:pt x="2227" y="352"/>
                  <a:pt x="2221" y="359"/>
                  <a:pt x="2204" y="340"/>
                </a:cubicBezTo>
                <a:cubicBezTo>
                  <a:pt x="2176" y="309"/>
                  <a:pt x="2163" y="287"/>
                  <a:pt x="2143" y="257"/>
                </a:cubicBezTo>
                <a:cubicBezTo>
                  <a:pt x="2108" y="280"/>
                  <a:pt x="2089" y="281"/>
                  <a:pt x="2045" y="287"/>
                </a:cubicBezTo>
                <a:cubicBezTo>
                  <a:pt x="2037" y="289"/>
                  <a:pt x="2030" y="294"/>
                  <a:pt x="2022" y="295"/>
                </a:cubicBezTo>
                <a:cubicBezTo>
                  <a:pt x="1946" y="299"/>
                  <a:pt x="1870" y="291"/>
                  <a:pt x="1796" y="302"/>
                </a:cubicBezTo>
                <a:cubicBezTo>
                  <a:pt x="1780" y="304"/>
                  <a:pt x="1681" y="385"/>
                  <a:pt x="1660" y="393"/>
                </a:cubicBezTo>
                <a:cubicBezTo>
                  <a:pt x="1627" y="403"/>
                  <a:pt x="1584" y="411"/>
                  <a:pt x="1555" y="431"/>
                </a:cubicBezTo>
                <a:cubicBezTo>
                  <a:pt x="1537" y="442"/>
                  <a:pt x="1538" y="453"/>
                  <a:pt x="1517" y="461"/>
                </a:cubicBezTo>
                <a:cubicBezTo>
                  <a:pt x="1474" y="475"/>
                  <a:pt x="1432" y="477"/>
                  <a:pt x="1389" y="483"/>
                </a:cubicBezTo>
                <a:cubicBezTo>
                  <a:pt x="1339" y="504"/>
                  <a:pt x="1283" y="524"/>
                  <a:pt x="1230" y="536"/>
                </a:cubicBezTo>
                <a:cubicBezTo>
                  <a:pt x="1162" y="550"/>
                  <a:pt x="1066" y="551"/>
                  <a:pt x="1004" y="589"/>
                </a:cubicBezTo>
                <a:cubicBezTo>
                  <a:pt x="953" y="619"/>
                  <a:pt x="972" y="618"/>
                  <a:pt x="936" y="665"/>
                </a:cubicBezTo>
                <a:cubicBezTo>
                  <a:pt x="896" y="715"/>
                  <a:pt x="846" y="765"/>
                  <a:pt x="785" y="785"/>
                </a:cubicBezTo>
                <a:cubicBezTo>
                  <a:pt x="741" y="813"/>
                  <a:pt x="749" y="815"/>
                  <a:pt x="687" y="831"/>
                </a:cubicBezTo>
                <a:cubicBezTo>
                  <a:pt x="600" y="823"/>
                  <a:pt x="502" y="820"/>
                  <a:pt x="415" y="800"/>
                </a:cubicBezTo>
                <a:cubicBezTo>
                  <a:pt x="359" y="787"/>
                  <a:pt x="317" y="754"/>
                  <a:pt x="264" y="740"/>
                </a:cubicBezTo>
                <a:cubicBezTo>
                  <a:pt x="255" y="723"/>
                  <a:pt x="245" y="705"/>
                  <a:pt x="241" y="687"/>
                </a:cubicBezTo>
                <a:cubicBezTo>
                  <a:pt x="235" y="660"/>
                  <a:pt x="234" y="606"/>
                  <a:pt x="219" y="582"/>
                </a:cubicBezTo>
                <a:cubicBezTo>
                  <a:pt x="213" y="574"/>
                  <a:pt x="203" y="571"/>
                  <a:pt x="196" y="566"/>
                </a:cubicBezTo>
                <a:cubicBezTo>
                  <a:pt x="158" y="452"/>
                  <a:pt x="201" y="567"/>
                  <a:pt x="166" y="499"/>
                </a:cubicBezTo>
                <a:cubicBezTo>
                  <a:pt x="133" y="435"/>
                  <a:pt x="110" y="321"/>
                  <a:pt x="98" y="249"/>
                </a:cubicBezTo>
                <a:cubicBezTo>
                  <a:pt x="95" y="196"/>
                  <a:pt x="104" y="141"/>
                  <a:pt x="90" y="91"/>
                </a:cubicBezTo>
                <a:cubicBezTo>
                  <a:pt x="85" y="73"/>
                  <a:pt x="45" y="61"/>
                  <a:pt x="45" y="61"/>
                </a:cubicBezTo>
                <a:cubicBezTo>
                  <a:pt x="39" y="42"/>
                  <a:pt x="37" y="29"/>
                  <a:pt x="23" y="15"/>
                </a:cubicBezTo>
                <a:cubicBezTo>
                  <a:pt x="16" y="8"/>
                  <a:pt x="0" y="0"/>
                  <a:pt x="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84000" name="Freeform 1056"/>
          <p:cNvSpPr>
            <a:spLocks/>
          </p:cNvSpPr>
          <p:nvPr/>
        </p:nvSpPr>
        <p:spPr bwMode="auto">
          <a:xfrm>
            <a:off x="2322513" y="2398713"/>
            <a:ext cx="2809875" cy="1622425"/>
          </a:xfrm>
          <a:custGeom>
            <a:avLst/>
            <a:gdLst>
              <a:gd name="T0" fmla="*/ 0 w 1770"/>
              <a:gd name="T1" fmla="*/ 2147483647 h 1022"/>
              <a:gd name="T2" fmla="*/ 2147483647 w 1770"/>
              <a:gd name="T3" fmla="*/ 2147483647 h 1022"/>
              <a:gd name="T4" fmla="*/ 2147483647 w 1770"/>
              <a:gd name="T5" fmla="*/ 2147483647 h 1022"/>
              <a:gd name="T6" fmla="*/ 2147483647 w 1770"/>
              <a:gd name="T7" fmla="*/ 2147483647 h 1022"/>
              <a:gd name="T8" fmla="*/ 2147483647 w 1770"/>
              <a:gd name="T9" fmla="*/ 2147483647 h 1022"/>
              <a:gd name="T10" fmla="*/ 2147483647 w 1770"/>
              <a:gd name="T11" fmla="*/ 2147483647 h 1022"/>
              <a:gd name="T12" fmla="*/ 2147483647 w 1770"/>
              <a:gd name="T13" fmla="*/ 2147483647 h 1022"/>
              <a:gd name="T14" fmla="*/ 2147483647 w 1770"/>
              <a:gd name="T15" fmla="*/ 2147483647 h 1022"/>
              <a:gd name="T16" fmla="*/ 2147483647 w 1770"/>
              <a:gd name="T17" fmla="*/ 2147483647 h 1022"/>
              <a:gd name="T18" fmla="*/ 2147483647 w 1770"/>
              <a:gd name="T19" fmla="*/ 2147483647 h 1022"/>
              <a:gd name="T20" fmla="*/ 2147483647 w 1770"/>
              <a:gd name="T21" fmla="*/ 2147483647 h 1022"/>
              <a:gd name="T22" fmla="*/ 2147483647 w 1770"/>
              <a:gd name="T23" fmla="*/ 2147483647 h 1022"/>
              <a:gd name="T24" fmla="*/ 2147483647 w 1770"/>
              <a:gd name="T25" fmla="*/ 2147483647 h 1022"/>
              <a:gd name="T26" fmla="*/ 2147483647 w 1770"/>
              <a:gd name="T27" fmla="*/ 2147483647 h 1022"/>
              <a:gd name="T28" fmla="*/ 2147483647 w 1770"/>
              <a:gd name="T29" fmla="*/ 2147483647 h 1022"/>
              <a:gd name="T30" fmla="*/ 2147483647 w 1770"/>
              <a:gd name="T31" fmla="*/ 2147483647 h 1022"/>
              <a:gd name="T32" fmla="*/ 2147483647 w 1770"/>
              <a:gd name="T33" fmla="*/ 2147483647 h 1022"/>
              <a:gd name="T34" fmla="*/ 2147483647 w 1770"/>
              <a:gd name="T35" fmla="*/ 2147483647 h 1022"/>
              <a:gd name="T36" fmla="*/ 2147483647 w 1770"/>
              <a:gd name="T37" fmla="*/ 2147483647 h 1022"/>
              <a:gd name="T38" fmla="*/ 2147483647 w 1770"/>
              <a:gd name="T39" fmla="*/ 2147483647 h 1022"/>
              <a:gd name="T40" fmla="*/ 2147483647 w 1770"/>
              <a:gd name="T41" fmla="*/ 2147483647 h 1022"/>
              <a:gd name="T42" fmla="*/ 2147483647 w 1770"/>
              <a:gd name="T43" fmla="*/ 2147483647 h 1022"/>
              <a:gd name="T44" fmla="*/ 2147483647 w 1770"/>
              <a:gd name="T45" fmla="*/ 0 h 10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0"/>
              <a:gd name="T70" fmla="*/ 0 h 1022"/>
              <a:gd name="T71" fmla="*/ 1770 w 1770"/>
              <a:gd name="T72" fmla="*/ 1022 h 10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0" h="1022">
                <a:moveTo>
                  <a:pt x="0" y="323"/>
                </a:moveTo>
                <a:cubicBezTo>
                  <a:pt x="8" y="377"/>
                  <a:pt x="3" y="466"/>
                  <a:pt x="56" y="501"/>
                </a:cubicBezTo>
                <a:cubicBezTo>
                  <a:pt x="79" y="536"/>
                  <a:pt x="85" y="575"/>
                  <a:pt x="105" y="614"/>
                </a:cubicBezTo>
                <a:cubicBezTo>
                  <a:pt x="96" y="697"/>
                  <a:pt x="102" y="718"/>
                  <a:pt x="121" y="792"/>
                </a:cubicBezTo>
                <a:cubicBezTo>
                  <a:pt x="127" y="843"/>
                  <a:pt x="121" y="902"/>
                  <a:pt x="178" y="921"/>
                </a:cubicBezTo>
                <a:cubicBezTo>
                  <a:pt x="208" y="967"/>
                  <a:pt x="229" y="992"/>
                  <a:pt x="283" y="1010"/>
                </a:cubicBezTo>
                <a:cubicBezTo>
                  <a:pt x="328" y="1006"/>
                  <a:pt x="384" y="1022"/>
                  <a:pt x="420" y="994"/>
                </a:cubicBezTo>
                <a:cubicBezTo>
                  <a:pt x="436" y="980"/>
                  <a:pt x="443" y="958"/>
                  <a:pt x="460" y="945"/>
                </a:cubicBezTo>
                <a:cubicBezTo>
                  <a:pt x="489" y="920"/>
                  <a:pt x="538" y="900"/>
                  <a:pt x="574" y="889"/>
                </a:cubicBezTo>
                <a:cubicBezTo>
                  <a:pt x="609" y="853"/>
                  <a:pt x="654" y="829"/>
                  <a:pt x="687" y="792"/>
                </a:cubicBezTo>
                <a:cubicBezTo>
                  <a:pt x="707" y="768"/>
                  <a:pt x="696" y="765"/>
                  <a:pt x="727" y="752"/>
                </a:cubicBezTo>
                <a:cubicBezTo>
                  <a:pt x="775" y="731"/>
                  <a:pt x="829" y="715"/>
                  <a:pt x="881" y="703"/>
                </a:cubicBezTo>
                <a:cubicBezTo>
                  <a:pt x="899" y="692"/>
                  <a:pt x="921" y="685"/>
                  <a:pt x="937" y="671"/>
                </a:cubicBezTo>
                <a:cubicBezTo>
                  <a:pt x="972" y="638"/>
                  <a:pt x="962" y="604"/>
                  <a:pt x="1002" y="582"/>
                </a:cubicBezTo>
                <a:cubicBezTo>
                  <a:pt x="1030" y="565"/>
                  <a:pt x="1059" y="560"/>
                  <a:pt x="1091" y="550"/>
                </a:cubicBezTo>
                <a:cubicBezTo>
                  <a:pt x="1159" y="526"/>
                  <a:pt x="1228" y="500"/>
                  <a:pt x="1293" y="469"/>
                </a:cubicBezTo>
                <a:cubicBezTo>
                  <a:pt x="1315" y="433"/>
                  <a:pt x="1408" y="351"/>
                  <a:pt x="1446" y="339"/>
                </a:cubicBezTo>
                <a:cubicBezTo>
                  <a:pt x="1505" y="319"/>
                  <a:pt x="1529" y="316"/>
                  <a:pt x="1568" y="267"/>
                </a:cubicBezTo>
                <a:cubicBezTo>
                  <a:pt x="1575" y="234"/>
                  <a:pt x="1568" y="231"/>
                  <a:pt x="1600" y="218"/>
                </a:cubicBezTo>
                <a:cubicBezTo>
                  <a:pt x="1615" y="211"/>
                  <a:pt x="1648" y="202"/>
                  <a:pt x="1648" y="202"/>
                </a:cubicBezTo>
                <a:cubicBezTo>
                  <a:pt x="1680" y="153"/>
                  <a:pt x="1654" y="114"/>
                  <a:pt x="1705" y="81"/>
                </a:cubicBezTo>
                <a:cubicBezTo>
                  <a:pt x="1712" y="57"/>
                  <a:pt x="1709" y="56"/>
                  <a:pt x="1729" y="40"/>
                </a:cubicBezTo>
                <a:cubicBezTo>
                  <a:pt x="1742" y="29"/>
                  <a:pt x="1770" y="20"/>
                  <a:pt x="177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10" name="AutoShape 11"/>
          <p:cNvSpPr>
            <a:spLocks noChangeArrowheads="1"/>
          </p:cNvSpPr>
          <p:nvPr/>
        </p:nvSpPr>
        <p:spPr bwMode="auto">
          <a:xfrm>
            <a:off x="457200" y="5481638"/>
            <a:ext cx="3962400" cy="511175"/>
          </a:xfrm>
          <a:prstGeom prst="roundRect">
            <a:avLst>
              <a:gd name="adj" fmla="val 16667"/>
            </a:avLst>
          </a:prstGeom>
          <a:noFill/>
          <a:ln w="76200">
            <a:solidFill>
              <a:srgbClr val="6633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663300"/>
              </a:solidFill>
              <a:effectLst>
                <a:outerShdw blurRad="38100" dist="38100" dir="2700000" algn="tl">
                  <a:srgbClr val="000000"/>
                </a:outerShdw>
              </a:effectLst>
              <a:latin typeface="Garamond" pitchFamily="18" charset="0"/>
            </a:endParaRPr>
          </a:p>
        </p:txBody>
      </p:sp>
      <p:sp>
        <p:nvSpPr>
          <p:cNvPr id="411682" name="AutoShape 11"/>
          <p:cNvSpPr>
            <a:spLocks noChangeArrowheads="1"/>
          </p:cNvSpPr>
          <p:nvPr/>
        </p:nvSpPr>
        <p:spPr bwMode="auto">
          <a:xfrm>
            <a:off x="457200" y="4953000"/>
            <a:ext cx="3962400" cy="549275"/>
          </a:xfrm>
          <a:prstGeom prst="roundRect">
            <a:avLst>
              <a:gd name="adj" fmla="val 16667"/>
            </a:avLst>
          </a:prstGeom>
          <a:noFill/>
          <a:ln w="76200">
            <a:solidFill>
              <a:schemeClr val="bg2"/>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008000"/>
              </a:solidFill>
              <a:latin typeface="Garamond" pitchFamily="18" charset="0"/>
            </a:endParaRPr>
          </a:p>
        </p:txBody>
      </p:sp>
      <p:sp>
        <p:nvSpPr>
          <p:cNvPr id="269323" name="AutoShape 11"/>
          <p:cNvSpPr>
            <a:spLocks noChangeArrowheads="1"/>
          </p:cNvSpPr>
          <p:nvPr/>
        </p:nvSpPr>
        <p:spPr bwMode="auto">
          <a:xfrm>
            <a:off x="7162800" y="5089525"/>
            <a:ext cx="1676400" cy="777875"/>
          </a:xfrm>
          <a:prstGeom prst="roundRect">
            <a:avLst>
              <a:gd name="adj" fmla="val 16667"/>
            </a:avLst>
          </a:prstGeom>
          <a:noFill/>
          <a:ln w="76200">
            <a:solidFill>
              <a:srgbClr val="0099CC"/>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0099CC"/>
              </a:solidFill>
              <a:effectLst>
                <a:outerShdw blurRad="38100" dist="38100" dir="2700000" algn="tl">
                  <a:srgbClr val="000000"/>
                </a:outerShdw>
              </a:effectLst>
              <a:latin typeface="Garamond" pitchFamily="18" charset="0"/>
            </a:endParaRPr>
          </a:p>
        </p:txBody>
      </p:sp>
      <p:sp>
        <p:nvSpPr>
          <p:cNvPr id="84014" name="Freeform 1070"/>
          <p:cNvSpPr>
            <a:spLocks/>
          </p:cNvSpPr>
          <p:nvPr/>
        </p:nvSpPr>
        <p:spPr bwMode="auto">
          <a:xfrm>
            <a:off x="1628775" y="2603500"/>
            <a:ext cx="3605213" cy="1590675"/>
          </a:xfrm>
          <a:custGeom>
            <a:avLst/>
            <a:gdLst>
              <a:gd name="T0" fmla="*/ 2147483647 w 2271"/>
              <a:gd name="T1" fmla="*/ 0 h 1002"/>
              <a:gd name="T2" fmla="*/ 2147483647 w 2271"/>
              <a:gd name="T3" fmla="*/ 2147483647 h 1002"/>
              <a:gd name="T4" fmla="*/ 2147483647 w 2271"/>
              <a:gd name="T5" fmla="*/ 2147483647 h 1002"/>
              <a:gd name="T6" fmla="*/ 2147483647 w 2271"/>
              <a:gd name="T7" fmla="*/ 2147483647 h 1002"/>
              <a:gd name="T8" fmla="*/ 2147483647 w 2271"/>
              <a:gd name="T9" fmla="*/ 2147483647 h 1002"/>
              <a:gd name="T10" fmla="*/ 2147483647 w 2271"/>
              <a:gd name="T11" fmla="*/ 2147483647 h 1002"/>
              <a:gd name="T12" fmla="*/ 2147483647 w 2271"/>
              <a:gd name="T13" fmla="*/ 2147483647 h 1002"/>
              <a:gd name="T14" fmla="*/ 2147483647 w 2271"/>
              <a:gd name="T15" fmla="*/ 2147483647 h 1002"/>
              <a:gd name="T16" fmla="*/ 2147483647 w 2271"/>
              <a:gd name="T17" fmla="*/ 2147483647 h 1002"/>
              <a:gd name="T18" fmla="*/ 2147483647 w 2271"/>
              <a:gd name="T19" fmla="*/ 2147483647 h 1002"/>
              <a:gd name="T20" fmla="*/ 2147483647 w 2271"/>
              <a:gd name="T21" fmla="*/ 2147483647 h 1002"/>
              <a:gd name="T22" fmla="*/ 2147483647 w 2271"/>
              <a:gd name="T23" fmla="*/ 2147483647 h 1002"/>
              <a:gd name="T24" fmla="*/ 2147483647 w 2271"/>
              <a:gd name="T25" fmla="*/ 2147483647 h 1002"/>
              <a:gd name="T26" fmla="*/ 2147483647 w 2271"/>
              <a:gd name="T27" fmla="*/ 2147483647 h 1002"/>
              <a:gd name="T28" fmla="*/ 2147483647 w 2271"/>
              <a:gd name="T29" fmla="*/ 2147483647 h 1002"/>
              <a:gd name="T30" fmla="*/ 2147483647 w 2271"/>
              <a:gd name="T31" fmla="*/ 2147483647 h 1002"/>
              <a:gd name="T32" fmla="*/ 2147483647 w 2271"/>
              <a:gd name="T33" fmla="*/ 2147483647 h 1002"/>
              <a:gd name="T34" fmla="*/ 0 w 2271"/>
              <a:gd name="T35" fmla="*/ 2147483647 h 10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71"/>
              <a:gd name="T55" fmla="*/ 0 h 1002"/>
              <a:gd name="T56" fmla="*/ 2271 w 2271"/>
              <a:gd name="T57" fmla="*/ 1002 h 10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71" h="1002">
                <a:moveTo>
                  <a:pt x="2271" y="0"/>
                </a:moveTo>
                <a:cubicBezTo>
                  <a:pt x="2258" y="39"/>
                  <a:pt x="2239" y="35"/>
                  <a:pt x="2207" y="57"/>
                </a:cubicBezTo>
                <a:cubicBezTo>
                  <a:pt x="2195" y="88"/>
                  <a:pt x="2171" y="91"/>
                  <a:pt x="2158" y="122"/>
                </a:cubicBezTo>
                <a:cubicBezTo>
                  <a:pt x="2141" y="160"/>
                  <a:pt x="2132" y="210"/>
                  <a:pt x="2093" y="235"/>
                </a:cubicBezTo>
                <a:cubicBezTo>
                  <a:pt x="2039" y="267"/>
                  <a:pt x="2099" y="213"/>
                  <a:pt x="2045" y="259"/>
                </a:cubicBezTo>
                <a:cubicBezTo>
                  <a:pt x="2012" y="286"/>
                  <a:pt x="2006" y="341"/>
                  <a:pt x="1972" y="364"/>
                </a:cubicBezTo>
                <a:cubicBezTo>
                  <a:pt x="1881" y="424"/>
                  <a:pt x="1942" y="389"/>
                  <a:pt x="1778" y="445"/>
                </a:cubicBezTo>
                <a:cubicBezTo>
                  <a:pt x="1751" y="472"/>
                  <a:pt x="1734" y="516"/>
                  <a:pt x="1697" y="526"/>
                </a:cubicBezTo>
                <a:cubicBezTo>
                  <a:pt x="1643" y="539"/>
                  <a:pt x="1561" y="558"/>
                  <a:pt x="1520" y="590"/>
                </a:cubicBezTo>
                <a:cubicBezTo>
                  <a:pt x="1437" y="652"/>
                  <a:pt x="1367" y="722"/>
                  <a:pt x="1285" y="784"/>
                </a:cubicBezTo>
                <a:cubicBezTo>
                  <a:pt x="1242" y="815"/>
                  <a:pt x="1278" y="786"/>
                  <a:pt x="1213" y="816"/>
                </a:cubicBezTo>
                <a:cubicBezTo>
                  <a:pt x="1123" y="857"/>
                  <a:pt x="1037" y="909"/>
                  <a:pt x="946" y="946"/>
                </a:cubicBezTo>
                <a:cubicBezTo>
                  <a:pt x="906" y="985"/>
                  <a:pt x="859" y="985"/>
                  <a:pt x="808" y="1002"/>
                </a:cubicBezTo>
                <a:cubicBezTo>
                  <a:pt x="644" y="995"/>
                  <a:pt x="613" y="988"/>
                  <a:pt x="485" y="970"/>
                </a:cubicBezTo>
                <a:cubicBezTo>
                  <a:pt x="458" y="961"/>
                  <a:pt x="438" y="946"/>
                  <a:pt x="412" y="938"/>
                </a:cubicBezTo>
                <a:cubicBezTo>
                  <a:pt x="379" y="837"/>
                  <a:pt x="195" y="838"/>
                  <a:pt x="113" y="816"/>
                </a:cubicBezTo>
                <a:cubicBezTo>
                  <a:pt x="84" y="794"/>
                  <a:pt x="69" y="771"/>
                  <a:pt x="41" y="752"/>
                </a:cubicBezTo>
                <a:cubicBezTo>
                  <a:pt x="28" y="732"/>
                  <a:pt x="16" y="719"/>
                  <a:pt x="0" y="703"/>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84015" name="Freeform 1071"/>
          <p:cNvSpPr>
            <a:spLocks/>
          </p:cNvSpPr>
          <p:nvPr/>
        </p:nvSpPr>
        <p:spPr bwMode="auto">
          <a:xfrm>
            <a:off x="1706563" y="1911350"/>
            <a:ext cx="1808162" cy="1795463"/>
          </a:xfrm>
          <a:custGeom>
            <a:avLst/>
            <a:gdLst>
              <a:gd name="T0" fmla="*/ 0 w 1139"/>
              <a:gd name="T1" fmla="*/ 2147483647 h 1131"/>
              <a:gd name="T2" fmla="*/ 2147483647 w 1139"/>
              <a:gd name="T3" fmla="*/ 2147483647 h 1131"/>
              <a:gd name="T4" fmla="*/ 2147483647 w 1139"/>
              <a:gd name="T5" fmla="*/ 2147483647 h 1131"/>
              <a:gd name="T6" fmla="*/ 2147483647 w 1139"/>
              <a:gd name="T7" fmla="*/ 2147483647 h 1131"/>
              <a:gd name="T8" fmla="*/ 2147483647 w 1139"/>
              <a:gd name="T9" fmla="*/ 2147483647 h 1131"/>
              <a:gd name="T10" fmla="*/ 2147483647 w 1139"/>
              <a:gd name="T11" fmla="*/ 2147483647 h 1131"/>
              <a:gd name="T12" fmla="*/ 2147483647 w 1139"/>
              <a:gd name="T13" fmla="*/ 2147483647 h 1131"/>
              <a:gd name="T14" fmla="*/ 2147483647 w 1139"/>
              <a:gd name="T15" fmla="*/ 2147483647 h 1131"/>
              <a:gd name="T16" fmla="*/ 2147483647 w 1139"/>
              <a:gd name="T17" fmla="*/ 2147483647 h 1131"/>
              <a:gd name="T18" fmla="*/ 2147483647 w 1139"/>
              <a:gd name="T19" fmla="*/ 2147483647 h 1131"/>
              <a:gd name="T20" fmla="*/ 2147483647 w 1139"/>
              <a:gd name="T21" fmla="*/ 2147483647 h 1131"/>
              <a:gd name="T22" fmla="*/ 2147483647 w 1139"/>
              <a:gd name="T23" fmla="*/ 2147483647 h 1131"/>
              <a:gd name="T24" fmla="*/ 2147483647 w 1139"/>
              <a:gd name="T25" fmla="*/ 2147483647 h 1131"/>
              <a:gd name="T26" fmla="*/ 2147483647 w 1139"/>
              <a:gd name="T27" fmla="*/ 2147483647 h 1131"/>
              <a:gd name="T28" fmla="*/ 2147483647 w 1139"/>
              <a:gd name="T29" fmla="*/ 0 h 11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9"/>
              <a:gd name="T46" fmla="*/ 0 h 1131"/>
              <a:gd name="T47" fmla="*/ 1139 w 1139"/>
              <a:gd name="T48" fmla="*/ 1131 h 11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9" h="1131">
                <a:moveTo>
                  <a:pt x="0" y="1131"/>
                </a:moveTo>
                <a:cubicBezTo>
                  <a:pt x="27" y="1112"/>
                  <a:pt x="37" y="1098"/>
                  <a:pt x="48" y="1067"/>
                </a:cubicBezTo>
                <a:cubicBezTo>
                  <a:pt x="50" y="1048"/>
                  <a:pt x="49" y="1028"/>
                  <a:pt x="56" y="1010"/>
                </a:cubicBezTo>
                <a:cubicBezTo>
                  <a:pt x="67" y="977"/>
                  <a:pt x="133" y="971"/>
                  <a:pt x="161" y="962"/>
                </a:cubicBezTo>
                <a:cubicBezTo>
                  <a:pt x="166" y="945"/>
                  <a:pt x="165" y="925"/>
                  <a:pt x="178" y="913"/>
                </a:cubicBezTo>
                <a:cubicBezTo>
                  <a:pt x="221" y="869"/>
                  <a:pt x="236" y="875"/>
                  <a:pt x="291" y="857"/>
                </a:cubicBezTo>
                <a:cubicBezTo>
                  <a:pt x="305" y="827"/>
                  <a:pt x="321" y="781"/>
                  <a:pt x="347" y="760"/>
                </a:cubicBezTo>
                <a:cubicBezTo>
                  <a:pt x="373" y="737"/>
                  <a:pt x="402" y="728"/>
                  <a:pt x="428" y="703"/>
                </a:cubicBezTo>
                <a:cubicBezTo>
                  <a:pt x="442" y="658"/>
                  <a:pt x="474" y="652"/>
                  <a:pt x="517" y="638"/>
                </a:cubicBezTo>
                <a:cubicBezTo>
                  <a:pt x="607" y="561"/>
                  <a:pt x="546" y="623"/>
                  <a:pt x="614" y="525"/>
                </a:cubicBezTo>
                <a:cubicBezTo>
                  <a:pt x="645" y="479"/>
                  <a:pt x="686" y="441"/>
                  <a:pt x="719" y="396"/>
                </a:cubicBezTo>
                <a:cubicBezTo>
                  <a:pt x="787" y="301"/>
                  <a:pt x="852" y="193"/>
                  <a:pt x="945" y="121"/>
                </a:cubicBezTo>
                <a:cubicBezTo>
                  <a:pt x="973" y="98"/>
                  <a:pt x="1008" y="83"/>
                  <a:pt x="1034" y="57"/>
                </a:cubicBezTo>
                <a:cubicBezTo>
                  <a:pt x="1038" y="52"/>
                  <a:pt x="1061" y="27"/>
                  <a:pt x="1067" y="24"/>
                </a:cubicBezTo>
                <a:cubicBezTo>
                  <a:pt x="1087" y="12"/>
                  <a:pt x="1139" y="24"/>
                  <a:pt x="1139" y="0"/>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84016" name="Freeform 1072"/>
          <p:cNvSpPr>
            <a:spLocks/>
          </p:cNvSpPr>
          <p:nvPr/>
        </p:nvSpPr>
        <p:spPr bwMode="auto">
          <a:xfrm>
            <a:off x="2847975" y="1763713"/>
            <a:ext cx="628650" cy="123825"/>
          </a:xfrm>
          <a:custGeom>
            <a:avLst/>
            <a:gdLst>
              <a:gd name="T0" fmla="*/ 2147483647 w 396"/>
              <a:gd name="T1" fmla="*/ 2147483647 h 78"/>
              <a:gd name="T2" fmla="*/ 2147483647 w 396"/>
              <a:gd name="T3" fmla="*/ 2147483647 h 78"/>
              <a:gd name="T4" fmla="*/ 2147483647 w 396"/>
              <a:gd name="T5" fmla="*/ 2147483647 h 78"/>
              <a:gd name="T6" fmla="*/ 2147483647 w 396"/>
              <a:gd name="T7" fmla="*/ 2147483647 h 78"/>
              <a:gd name="T8" fmla="*/ 2147483647 w 396"/>
              <a:gd name="T9" fmla="*/ 2147483647 h 78"/>
              <a:gd name="T10" fmla="*/ 0 w 396"/>
              <a:gd name="T11" fmla="*/ 2147483647 h 78"/>
              <a:gd name="T12" fmla="*/ 0 60000 65536"/>
              <a:gd name="T13" fmla="*/ 0 60000 65536"/>
              <a:gd name="T14" fmla="*/ 0 60000 65536"/>
              <a:gd name="T15" fmla="*/ 0 60000 65536"/>
              <a:gd name="T16" fmla="*/ 0 60000 65536"/>
              <a:gd name="T17" fmla="*/ 0 60000 65536"/>
              <a:gd name="T18" fmla="*/ 0 w 396"/>
              <a:gd name="T19" fmla="*/ 0 h 78"/>
              <a:gd name="T20" fmla="*/ 396 w 396"/>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396" h="78">
                <a:moveTo>
                  <a:pt x="396" y="77"/>
                </a:moveTo>
                <a:cubicBezTo>
                  <a:pt x="371" y="72"/>
                  <a:pt x="340" y="78"/>
                  <a:pt x="323" y="61"/>
                </a:cubicBezTo>
                <a:cubicBezTo>
                  <a:pt x="316" y="54"/>
                  <a:pt x="321" y="41"/>
                  <a:pt x="315" y="36"/>
                </a:cubicBezTo>
                <a:cubicBezTo>
                  <a:pt x="306" y="29"/>
                  <a:pt x="293" y="29"/>
                  <a:pt x="283" y="28"/>
                </a:cubicBezTo>
                <a:cubicBezTo>
                  <a:pt x="250" y="24"/>
                  <a:pt x="218" y="22"/>
                  <a:pt x="186" y="20"/>
                </a:cubicBezTo>
                <a:cubicBezTo>
                  <a:pt x="126" y="0"/>
                  <a:pt x="62" y="4"/>
                  <a:pt x="0" y="4"/>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84017" name="Freeform 1073"/>
          <p:cNvSpPr>
            <a:spLocks/>
          </p:cNvSpPr>
          <p:nvPr/>
        </p:nvSpPr>
        <p:spPr bwMode="auto">
          <a:xfrm>
            <a:off x="2090738" y="1731963"/>
            <a:ext cx="539750" cy="1000125"/>
          </a:xfrm>
          <a:custGeom>
            <a:avLst/>
            <a:gdLst>
              <a:gd name="T0" fmla="*/ 2147483647 w 340"/>
              <a:gd name="T1" fmla="*/ 0 h 630"/>
              <a:gd name="T2" fmla="*/ 2147483647 w 340"/>
              <a:gd name="T3" fmla="*/ 2147483647 h 630"/>
              <a:gd name="T4" fmla="*/ 2147483647 w 340"/>
              <a:gd name="T5" fmla="*/ 2147483647 h 630"/>
              <a:gd name="T6" fmla="*/ 2147483647 w 340"/>
              <a:gd name="T7" fmla="*/ 2147483647 h 630"/>
              <a:gd name="T8" fmla="*/ 0 w 340"/>
              <a:gd name="T9" fmla="*/ 2147483647 h 630"/>
              <a:gd name="T10" fmla="*/ 0 60000 65536"/>
              <a:gd name="T11" fmla="*/ 0 60000 65536"/>
              <a:gd name="T12" fmla="*/ 0 60000 65536"/>
              <a:gd name="T13" fmla="*/ 0 60000 65536"/>
              <a:gd name="T14" fmla="*/ 0 60000 65536"/>
              <a:gd name="T15" fmla="*/ 0 w 340"/>
              <a:gd name="T16" fmla="*/ 0 h 630"/>
              <a:gd name="T17" fmla="*/ 340 w 340"/>
              <a:gd name="T18" fmla="*/ 630 h 630"/>
            </a:gdLst>
            <a:ahLst/>
            <a:cxnLst>
              <a:cxn ang="T10">
                <a:pos x="T0" y="T1"/>
              </a:cxn>
              <a:cxn ang="T11">
                <a:pos x="T2" y="T3"/>
              </a:cxn>
              <a:cxn ang="T12">
                <a:pos x="T4" y="T5"/>
              </a:cxn>
              <a:cxn ang="T13">
                <a:pos x="T6" y="T7"/>
              </a:cxn>
              <a:cxn ang="T14">
                <a:pos x="T8" y="T9"/>
              </a:cxn>
            </a:cxnLst>
            <a:rect l="T15" t="T16" r="T17" b="T18"/>
            <a:pathLst>
              <a:path w="340" h="630">
                <a:moveTo>
                  <a:pt x="340" y="0"/>
                </a:moveTo>
                <a:cubicBezTo>
                  <a:pt x="275" y="15"/>
                  <a:pt x="213" y="18"/>
                  <a:pt x="154" y="48"/>
                </a:cubicBezTo>
                <a:cubicBezTo>
                  <a:pt x="125" y="77"/>
                  <a:pt x="97" y="104"/>
                  <a:pt x="73" y="137"/>
                </a:cubicBezTo>
                <a:cubicBezTo>
                  <a:pt x="55" y="244"/>
                  <a:pt x="58" y="351"/>
                  <a:pt x="49" y="460"/>
                </a:cubicBezTo>
                <a:cubicBezTo>
                  <a:pt x="46" y="486"/>
                  <a:pt x="38" y="610"/>
                  <a:pt x="0" y="630"/>
                </a:cubicBezTo>
              </a:path>
            </a:pathLst>
          </a:custGeom>
          <a:noFill/>
          <a:ln w="76200">
            <a:solidFill>
              <a:srgbClr val="11801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411677" name="AutoShape 11"/>
          <p:cNvSpPr>
            <a:spLocks noChangeArrowheads="1"/>
          </p:cNvSpPr>
          <p:nvPr/>
        </p:nvSpPr>
        <p:spPr bwMode="auto">
          <a:xfrm>
            <a:off x="7470775" y="76200"/>
            <a:ext cx="1673225" cy="1284288"/>
          </a:xfrm>
          <a:prstGeom prst="roundRect">
            <a:avLst>
              <a:gd name="adj" fmla="val 16667"/>
            </a:avLst>
          </a:prstGeom>
          <a:noFill/>
          <a:ln w="76200">
            <a:solidFill>
              <a:srgbClr val="6D6D6D"/>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6D6D6D"/>
              </a:solidFill>
              <a:latin typeface="Garamond" pitchFamily="18" charset="0"/>
            </a:endParaRPr>
          </a:p>
        </p:txBody>
      </p:sp>
      <p:sp>
        <p:nvSpPr>
          <p:cNvPr id="505883" name="Text Box 30"/>
          <p:cNvSpPr txBox="1">
            <a:spLocks noChangeArrowheads="1"/>
          </p:cNvSpPr>
          <p:nvPr/>
        </p:nvSpPr>
        <p:spPr bwMode="auto">
          <a:xfrm>
            <a:off x="8748713" y="0"/>
            <a:ext cx="395287" cy="276225"/>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base">
              <a:spcBef>
                <a:spcPct val="0"/>
              </a:spcBef>
              <a:spcAft>
                <a:spcPct val="0"/>
              </a:spcAft>
            </a:pPr>
            <a:r>
              <a:rPr lang="en-US" altLang="en-US" sz="1200" b="1">
                <a:solidFill>
                  <a:srgbClr val="FFFFFF"/>
                </a:solidFill>
              </a:rPr>
              <a:t>64</a:t>
            </a:r>
            <a:endParaRPr lang="en-US" altLang="en-US" sz="1200">
              <a:solidFill>
                <a:srgbClr val="FFFFFF"/>
              </a:solidFill>
            </a:endParaRPr>
          </a:p>
        </p:txBody>
      </p:sp>
      <p:pic>
        <p:nvPicPr>
          <p:cNvPr id="49" name="Picture 8" descr="j02379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2781300"/>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 name="Text Box 20"/>
          <p:cNvSpPr txBox="1">
            <a:spLocks noChangeArrowheads="1"/>
          </p:cNvSpPr>
          <p:nvPr/>
        </p:nvSpPr>
        <p:spPr bwMode="auto">
          <a:xfrm>
            <a:off x="7524750" y="476250"/>
            <a:ext cx="1262063" cy="461963"/>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base">
              <a:spcBef>
                <a:spcPct val="0"/>
              </a:spcBef>
              <a:spcAft>
                <a:spcPct val="0"/>
              </a:spcAft>
            </a:pPr>
            <a:r>
              <a:rPr lang="zh-CN" altLang="en-US">
                <a:solidFill>
                  <a:srgbClr val="737300"/>
                </a:solidFill>
                <a:effectLst>
                  <a:outerShdw blurRad="38100" dist="38100" dir="2700000" algn="tl">
                    <a:srgbClr val="000000"/>
                  </a:outerShdw>
                </a:effectLst>
                <a:latin typeface="Chalkboard" charset="0"/>
              </a:rPr>
              <a:t>星期三</a:t>
            </a:r>
            <a:r>
              <a:rPr lang="en-SG" altLang="zh-CN">
                <a:solidFill>
                  <a:srgbClr val="737300"/>
                </a:solidFill>
                <a:effectLst>
                  <a:outerShdw blurRad="38100" dist="38100" dir="2700000" algn="tl">
                    <a:srgbClr val="000000"/>
                  </a:outerShdw>
                </a:effectLst>
                <a:latin typeface="Chalkboard" charset="0"/>
              </a:rPr>
              <a:t>:</a:t>
            </a:r>
            <a:endParaRPr lang="en-US" altLang="en-US">
              <a:solidFill>
                <a:srgbClr val="737300"/>
              </a:solidFill>
              <a:effectLst>
                <a:outerShdw blurRad="38100" dist="38100" dir="2700000" algn="tl">
                  <a:srgbClr val="000000"/>
                </a:outerShdw>
              </a:effectLst>
              <a:latin typeface="Chalkboard" charset="0"/>
            </a:endParaRPr>
          </a:p>
        </p:txBody>
      </p:sp>
      <p:sp>
        <p:nvSpPr>
          <p:cNvPr id="52" name="Text Box 20"/>
          <p:cNvSpPr txBox="1">
            <a:spLocks noChangeArrowheads="1"/>
          </p:cNvSpPr>
          <p:nvPr/>
        </p:nvSpPr>
        <p:spPr bwMode="auto">
          <a:xfrm>
            <a:off x="7667625" y="3429000"/>
            <a:ext cx="1262063" cy="461963"/>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base">
              <a:spcBef>
                <a:spcPct val="0"/>
              </a:spcBef>
              <a:spcAft>
                <a:spcPct val="0"/>
              </a:spcAft>
            </a:pPr>
            <a:r>
              <a:rPr lang="zh-CN" altLang="en-US">
                <a:solidFill>
                  <a:srgbClr val="F6530A"/>
                </a:solidFill>
                <a:effectLst>
                  <a:outerShdw blurRad="38100" dist="38100" dir="2700000" algn="tl">
                    <a:srgbClr val="000000"/>
                  </a:outerShdw>
                </a:effectLst>
                <a:latin typeface="Chalkboard" charset="0"/>
              </a:rPr>
              <a:t>星期五</a:t>
            </a:r>
            <a:r>
              <a:rPr lang="en-SG" altLang="zh-CN">
                <a:solidFill>
                  <a:srgbClr val="F6530A"/>
                </a:solidFill>
                <a:effectLst>
                  <a:outerShdw blurRad="38100" dist="38100" dir="2700000" algn="tl">
                    <a:srgbClr val="000000"/>
                  </a:outerShdw>
                </a:effectLst>
                <a:latin typeface="Chalkboard" charset="0"/>
              </a:rPr>
              <a:t>:</a:t>
            </a:r>
            <a:endParaRPr lang="en-US" altLang="en-US">
              <a:solidFill>
                <a:srgbClr val="F6530A"/>
              </a:solidFill>
              <a:effectLst>
                <a:outerShdw blurRad="38100" dist="38100" dir="2700000" algn="tl">
                  <a:srgbClr val="000000"/>
                </a:outerShdw>
              </a:effectLst>
              <a:latin typeface="Chalkboard" charset="0"/>
            </a:endParaRPr>
          </a:p>
        </p:txBody>
      </p:sp>
      <p:sp>
        <p:nvSpPr>
          <p:cNvPr id="53" name="Text Box 20"/>
          <p:cNvSpPr txBox="1">
            <a:spLocks noChangeArrowheads="1"/>
          </p:cNvSpPr>
          <p:nvPr/>
        </p:nvSpPr>
        <p:spPr bwMode="auto">
          <a:xfrm>
            <a:off x="7380288" y="5373688"/>
            <a:ext cx="1181100" cy="461962"/>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base">
              <a:spcBef>
                <a:spcPct val="0"/>
              </a:spcBef>
              <a:spcAft>
                <a:spcPct val="0"/>
              </a:spcAft>
            </a:pPr>
            <a:r>
              <a:rPr lang="zh-CN" altLang="en-US">
                <a:solidFill>
                  <a:srgbClr val="00B0F0"/>
                </a:solidFill>
                <a:effectLst>
                  <a:outerShdw blurRad="38100" dist="38100" dir="2700000" algn="tl">
                    <a:srgbClr val="000000"/>
                  </a:outerShdw>
                </a:effectLst>
                <a:latin typeface="Microsoft YaHei" pitchFamily="34" charset="-122"/>
                <a:ea typeface="Microsoft YaHei" pitchFamily="34" charset="-122"/>
              </a:rPr>
              <a:t>星期六</a:t>
            </a:r>
            <a:r>
              <a:rPr lang="en-US" altLang="zh-CN">
                <a:solidFill>
                  <a:srgbClr val="00B0F0"/>
                </a:solidFill>
                <a:effectLst>
                  <a:outerShdw blurRad="38100" dist="38100" dir="2700000" algn="tl">
                    <a:srgbClr val="000000"/>
                  </a:outerShdw>
                </a:effectLst>
                <a:latin typeface="Microsoft YaHei" pitchFamily="34" charset="-122"/>
                <a:ea typeface="Microsoft YaHei" pitchFamily="34" charset="-122"/>
              </a:rPr>
              <a:t>:</a:t>
            </a:r>
            <a:endParaRPr lang="en-US" altLang="en-US">
              <a:solidFill>
                <a:srgbClr val="00B0F0"/>
              </a:solidFill>
              <a:effectLst>
                <a:outerShdw blurRad="38100" dist="38100" dir="2700000" algn="tl">
                  <a:srgbClr val="000000"/>
                </a:outerShdw>
              </a:effectLst>
              <a:latin typeface="Microsoft YaHei" pitchFamily="34" charset="-122"/>
              <a:ea typeface="Microsoft YaHei" pitchFamily="34" charset="-122"/>
            </a:endParaRPr>
          </a:p>
        </p:txBody>
      </p:sp>
      <p:sp>
        <p:nvSpPr>
          <p:cNvPr id="54" name="Text Box 20"/>
          <p:cNvSpPr txBox="1">
            <a:spLocks noChangeArrowheads="1"/>
          </p:cNvSpPr>
          <p:nvPr/>
        </p:nvSpPr>
        <p:spPr bwMode="auto">
          <a:xfrm>
            <a:off x="1042988" y="4076700"/>
            <a:ext cx="1262062" cy="461963"/>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base">
              <a:spcBef>
                <a:spcPct val="0"/>
              </a:spcBef>
              <a:spcAft>
                <a:spcPct val="0"/>
              </a:spcAft>
            </a:pPr>
            <a:r>
              <a:rPr lang="zh-CN" altLang="en-US">
                <a:solidFill>
                  <a:srgbClr val="002060"/>
                </a:solidFill>
                <a:effectLst>
                  <a:outerShdw blurRad="38100" dist="38100" dir="2700000" algn="tl">
                    <a:srgbClr val="000000"/>
                  </a:outerShdw>
                </a:effectLst>
                <a:latin typeface="Chalkboard" charset="0"/>
              </a:rPr>
              <a:t>星期四</a:t>
            </a:r>
            <a:r>
              <a:rPr lang="en-SG" altLang="zh-CN">
                <a:solidFill>
                  <a:srgbClr val="002060"/>
                </a:solidFill>
                <a:effectLst>
                  <a:outerShdw blurRad="38100" dist="38100" dir="2700000" algn="tl">
                    <a:srgbClr val="000000"/>
                  </a:outerShdw>
                </a:effectLst>
                <a:latin typeface="Chalkboard" charset="0"/>
              </a:rPr>
              <a:t>:</a:t>
            </a:r>
            <a:endParaRPr lang="en-US" altLang="en-US">
              <a:solidFill>
                <a:srgbClr val="002060"/>
              </a:solidFill>
              <a:effectLst>
                <a:outerShdw blurRad="38100" dist="38100" dir="2700000" algn="tl">
                  <a:srgbClr val="000000"/>
                </a:outerShdw>
              </a:effectLst>
              <a:latin typeface="Chalkboard" charset="0"/>
            </a:endParaRPr>
          </a:p>
        </p:txBody>
      </p:sp>
      <p:sp>
        <p:nvSpPr>
          <p:cNvPr id="55" name="Text Box 20"/>
          <p:cNvSpPr txBox="1">
            <a:spLocks noChangeArrowheads="1"/>
          </p:cNvSpPr>
          <p:nvPr/>
        </p:nvSpPr>
        <p:spPr bwMode="auto">
          <a:xfrm>
            <a:off x="2339975" y="4941888"/>
            <a:ext cx="1262063" cy="460375"/>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base">
              <a:spcBef>
                <a:spcPct val="0"/>
              </a:spcBef>
              <a:spcAft>
                <a:spcPct val="0"/>
              </a:spcAft>
            </a:pPr>
            <a:r>
              <a:rPr lang="zh-CN" altLang="en-US">
                <a:solidFill>
                  <a:srgbClr val="17181D"/>
                </a:solidFill>
                <a:effectLst>
                  <a:outerShdw blurRad="38100" dist="38100" dir="2700000" algn="tl">
                    <a:srgbClr val="000000"/>
                  </a:outerShdw>
                </a:effectLst>
                <a:latin typeface="Chalkboard" charset="0"/>
              </a:rPr>
              <a:t>星期五</a:t>
            </a:r>
            <a:r>
              <a:rPr lang="en-SG" altLang="zh-CN">
                <a:solidFill>
                  <a:srgbClr val="17181D"/>
                </a:solidFill>
                <a:effectLst>
                  <a:outerShdw blurRad="38100" dist="38100" dir="2700000" algn="tl">
                    <a:srgbClr val="000000"/>
                  </a:outerShdw>
                </a:effectLst>
                <a:latin typeface="Chalkboard" charset="0"/>
              </a:rPr>
              <a:t>:</a:t>
            </a:r>
            <a:endParaRPr lang="en-US" altLang="en-US">
              <a:solidFill>
                <a:srgbClr val="17181D"/>
              </a:solidFill>
              <a:effectLst>
                <a:outerShdw blurRad="38100" dist="38100" dir="2700000" algn="tl">
                  <a:srgbClr val="000000"/>
                </a:outerShdw>
              </a:effectLst>
              <a:latin typeface="Chalkboard" charset="0"/>
            </a:endParaRPr>
          </a:p>
        </p:txBody>
      </p:sp>
      <p:sp>
        <p:nvSpPr>
          <p:cNvPr id="56" name="Text Box 20"/>
          <p:cNvSpPr txBox="1">
            <a:spLocks noChangeArrowheads="1"/>
          </p:cNvSpPr>
          <p:nvPr/>
        </p:nvSpPr>
        <p:spPr bwMode="auto">
          <a:xfrm>
            <a:off x="1763713" y="5516563"/>
            <a:ext cx="1262062" cy="461962"/>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base">
              <a:spcBef>
                <a:spcPct val="0"/>
              </a:spcBef>
              <a:spcAft>
                <a:spcPct val="0"/>
              </a:spcAft>
            </a:pPr>
            <a:r>
              <a:rPr lang="zh-CN" altLang="en-US">
                <a:solidFill>
                  <a:srgbClr val="7030A0"/>
                </a:solidFill>
                <a:effectLst>
                  <a:outerShdw blurRad="38100" dist="38100" dir="2700000" algn="tl">
                    <a:srgbClr val="000000"/>
                  </a:outerShdw>
                </a:effectLst>
                <a:latin typeface="Chalkboard" charset="0"/>
              </a:rPr>
              <a:t>星期六</a:t>
            </a:r>
            <a:r>
              <a:rPr lang="en-SG" altLang="zh-CN">
                <a:solidFill>
                  <a:srgbClr val="7030A0"/>
                </a:solidFill>
                <a:effectLst>
                  <a:outerShdw blurRad="38100" dist="38100" dir="2700000" algn="tl">
                    <a:srgbClr val="000000"/>
                  </a:outerShdw>
                </a:effectLst>
                <a:latin typeface="Chalkboard" charset="0"/>
              </a:rPr>
              <a:t>:</a:t>
            </a:r>
            <a:endParaRPr lang="en-US" altLang="en-US">
              <a:solidFill>
                <a:srgbClr val="7030A0"/>
              </a:solidFill>
              <a:effectLst>
                <a:outerShdw blurRad="38100" dist="38100" dir="2700000" algn="tl">
                  <a:srgbClr val="000000"/>
                </a:outerShdw>
              </a:effectLst>
              <a:latin typeface="Chalkboard" charset="0"/>
            </a:endParaRPr>
          </a:p>
        </p:txBody>
      </p:sp>
      <p:sp>
        <p:nvSpPr>
          <p:cNvPr id="57" name="Text Box 20"/>
          <p:cNvSpPr txBox="1">
            <a:spLocks noChangeArrowheads="1"/>
          </p:cNvSpPr>
          <p:nvPr/>
        </p:nvSpPr>
        <p:spPr bwMode="auto">
          <a:xfrm>
            <a:off x="1835150" y="6021388"/>
            <a:ext cx="1262063" cy="461962"/>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base">
              <a:spcBef>
                <a:spcPct val="0"/>
              </a:spcBef>
              <a:spcAft>
                <a:spcPct val="0"/>
              </a:spcAft>
            </a:pPr>
            <a:r>
              <a:rPr lang="zh-CN" altLang="en-US">
                <a:solidFill>
                  <a:srgbClr val="009242"/>
                </a:solidFill>
                <a:effectLst>
                  <a:outerShdw blurRad="38100" dist="38100" dir="2700000" algn="tl">
                    <a:srgbClr val="000000"/>
                  </a:outerShdw>
                </a:effectLst>
                <a:latin typeface="Chalkboard" charset="0"/>
              </a:rPr>
              <a:t>星期日</a:t>
            </a:r>
            <a:r>
              <a:rPr lang="en-SG" altLang="zh-CN">
                <a:solidFill>
                  <a:srgbClr val="009242"/>
                </a:solidFill>
                <a:effectLst>
                  <a:outerShdw blurRad="38100" dist="38100" dir="2700000" algn="tl">
                    <a:srgbClr val="000000"/>
                  </a:outerShdw>
                </a:effectLst>
                <a:latin typeface="Chalkboard" charset="0"/>
              </a:rPr>
              <a:t>:</a:t>
            </a:r>
            <a:endParaRPr lang="en-US" altLang="en-US">
              <a:solidFill>
                <a:srgbClr val="009242"/>
              </a:solidFill>
              <a:effectLst>
                <a:outerShdw blurRad="38100" dist="38100" dir="2700000" algn="tl">
                  <a:srgbClr val="000000"/>
                </a:outerShdw>
              </a:effectLst>
              <a:latin typeface="Chalkboard" charset="0"/>
            </a:endParaRPr>
          </a:p>
        </p:txBody>
      </p:sp>
      <p:sp>
        <p:nvSpPr>
          <p:cNvPr id="58" name="Text Box 20"/>
          <p:cNvSpPr txBox="1">
            <a:spLocks noChangeArrowheads="1"/>
          </p:cNvSpPr>
          <p:nvPr/>
        </p:nvSpPr>
        <p:spPr bwMode="auto">
          <a:xfrm>
            <a:off x="4932363" y="4149725"/>
            <a:ext cx="1262062" cy="460375"/>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base">
              <a:spcBef>
                <a:spcPct val="0"/>
              </a:spcBef>
              <a:spcAft>
                <a:spcPct val="0"/>
              </a:spcAft>
            </a:pPr>
            <a:r>
              <a:rPr lang="zh-CN" altLang="en-US">
                <a:solidFill>
                  <a:srgbClr val="990073"/>
                </a:solidFill>
                <a:effectLst>
                  <a:outerShdw blurRad="38100" dist="38100" dir="2700000" algn="tl">
                    <a:srgbClr val="000000"/>
                  </a:outerShdw>
                </a:effectLst>
                <a:latin typeface="Chalkboard" charset="0"/>
              </a:rPr>
              <a:t>星期日</a:t>
            </a:r>
            <a:r>
              <a:rPr lang="en-SG" altLang="zh-CN">
                <a:solidFill>
                  <a:srgbClr val="990073"/>
                </a:solidFill>
                <a:effectLst>
                  <a:outerShdw blurRad="38100" dist="38100" dir="2700000" algn="tl">
                    <a:srgbClr val="000000"/>
                  </a:outerShdw>
                </a:effectLst>
                <a:latin typeface="Chalkboard" charset="0"/>
              </a:rPr>
              <a:t>:</a:t>
            </a:r>
            <a:endParaRPr lang="en-US" altLang="en-US">
              <a:solidFill>
                <a:srgbClr val="990073"/>
              </a:solidFill>
              <a:effectLst>
                <a:outerShdw blurRad="38100" dist="38100" dir="2700000" algn="tl">
                  <a:srgbClr val="000000"/>
                </a:outerShdw>
              </a:effectLst>
              <a:latin typeface="Chalkboard" charset="0"/>
            </a:endParaRPr>
          </a:p>
        </p:txBody>
      </p:sp>
    </p:spTree>
    <p:extLst>
      <p:ext uri="{BB962C8B-B14F-4D97-AF65-F5344CB8AC3E}">
        <p14:creationId xmlns:p14="http://schemas.microsoft.com/office/powerpoint/2010/main" val="1938845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9317"/>
                                        </p:tgtEl>
                                        <p:attrNameLst>
                                          <p:attrName>style.visibility</p:attrName>
                                        </p:attrNameLst>
                                      </p:cBhvr>
                                      <p:to>
                                        <p:strVal val="visible"/>
                                      </p:to>
                                    </p:set>
                                    <p:animEffect transition="in" filter="wipe(down)">
                                      <p:cBhvr>
                                        <p:cTn id="7" dur="500"/>
                                        <p:tgtEl>
                                          <p:spTgt spid="2693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1" nodeType="clickEffect">
                                  <p:stCondLst>
                                    <p:cond delay="0"/>
                                  </p:stCondLst>
                                  <p:childTnLst>
                                    <p:animEffect transition="out" filter="blinds(horizontal)">
                                      <p:cBhvr>
                                        <p:cTn id="11" dur="500"/>
                                        <p:tgtEl>
                                          <p:spTgt spid="269317"/>
                                        </p:tgtEl>
                                      </p:cBhvr>
                                    </p:animEffect>
                                    <p:set>
                                      <p:cBhvr>
                                        <p:cTn id="12" dur="1" fill="hold">
                                          <p:stCondLst>
                                            <p:cond delay="499"/>
                                          </p:stCondLst>
                                        </p:cTn>
                                        <p:tgtEl>
                                          <p:spTgt spid="269317"/>
                                        </p:tgtEl>
                                        <p:attrNameLst>
                                          <p:attrName>style.visibility</p:attrName>
                                        </p:attrNameLst>
                                      </p:cBhvr>
                                      <p:to>
                                        <p:strVal val="hidden"/>
                                      </p:to>
                                    </p:set>
                                  </p:childTnLst>
                                </p:cTn>
                              </p:par>
                              <p:par>
                                <p:cTn id="13" presetID="9"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dissolve">
                                      <p:cBhvr>
                                        <p:cTn id="15" dur="500"/>
                                        <p:tgtEl>
                                          <p:spTgt spid="4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xit" presetSubtype="10" fill="hold" nodeType="clickEffect">
                                  <p:stCondLst>
                                    <p:cond delay="0"/>
                                  </p:stCondLst>
                                  <p:childTnLst>
                                    <p:animEffect transition="out" filter="checkerboard(across)">
                                      <p:cBhvr>
                                        <p:cTn id="19" dur="500"/>
                                        <p:tgtEl>
                                          <p:spTgt spid="49"/>
                                        </p:tgtEl>
                                      </p:cBhvr>
                                    </p:animEffect>
                                    <p:set>
                                      <p:cBhvr>
                                        <p:cTn id="20" dur="1" fill="hold">
                                          <p:stCondLst>
                                            <p:cond delay="499"/>
                                          </p:stCondLst>
                                        </p:cTn>
                                        <p:tgtEl>
                                          <p:spTgt spid="49"/>
                                        </p:tgtEl>
                                        <p:attrNameLst>
                                          <p:attrName>style.visibility</p:attrName>
                                        </p:attrNameLst>
                                      </p:cBhvr>
                                      <p:to>
                                        <p:strVal val="hidden"/>
                                      </p:to>
                                    </p:set>
                                  </p:childTnLst>
                                </p:cTn>
                              </p:par>
                            </p:childTnLst>
                          </p:cTn>
                        </p:par>
                        <p:par>
                          <p:cTn id="21" fill="hold" nodeType="afterGroup">
                            <p:stCondLst>
                              <p:cond delay="500"/>
                            </p:stCondLst>
                            <p:childTnLst>
                              <p:par>
                                <p:cTn id="22" presetID="22" presetClass="entr" presetSubtype="4" fill="hold" grpId="0" nodeType="afterEffect">
                                  <p:stCondLst>
                                    <p:cond delay="0"/>
                                  </p:stCondLst>
                                  <p:childTnLst>
                                    <p:set>
                                      <p:cBhvr>
                                        <p:cTn id="23" dur="1" fill="hold">
                                          <p:stCondLst>
                                            <p:cond delay="0"/>
                                          </p:stCondLst>
                                        </p:cTn>
                                        <p:tgtEl>
                                          <p:spTgt spid="269318"/>
                                        </p:tgtEl>
                                        <p:attrNameLst>
                                          <p:attrName>style.visibility</p:attrName>
                                        </p:attrNameLst>
                                      </p:cBhvr>
                                      <p:to>
                                        <p:strVal val="visible"/>
                                      </p:to>
                                    </p:set>
                                    <p:animEffect transition="in" filter="wipe(down)">
                                      <p:cBhvr>
                                        <p:cTn id="24" dur="500"/>
                                        <p:tgtEl>
                                          <p:spTgt spid="26931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xit" presetSubtype="10" fill="hold" grpId="1" nodeType="clickEffect">
                                  <p:stCondLst>
                                    <p:cond delay="0"/>
                                  </p:stCondLst>
                                  <p:childTnLst>
                                    <p:animEffect transition="out" filter="blinds(horizontal)">
                                      <p:cBhvr>
                                        <p:cTn id="28" dur="500"/>
                                        <p:tgtEl>
                                          <p:spTgt spid="269318"/>
                                        </p:tgtEl>
                                      </p:cBhvr>
                                    </p:animEffect>
                                    <p:set>
                                      <p:cBhvr>
                                        <p:cTn id="29" dur="1" fill="hold">
                                          <p:stCondLst>
                                            <p:cond delay="499"/>
                                          </p:stCondLst>
                                        </p:cTn>
                                        <p:tgtEl>
                                          <p:spTgt spid="269318"/>
                                        </p:tgtEl>
                                        <p:attrNameLst>
                                          <p:attrName>style.visibility</p:attrName>
                                        </p:attrNameLst>
                                      </p:cBhvr>
                                      <p:to>
                                        <p:strVal val="hidden"/>
                                      </p:to>
                                    </p:set>
                                  </p:childTnLst>
                                </p:cTn>
                              </p:par>
                            </p:childTnLst>
                          </p:cTn>
                        </p:par>
                        <p:par>
                          <p:cTn id="30" fill="hold" nodeType="afterGroup">
                            <p:stCondLst>
                              <p:cond delay="500"/>
                            </p:stCondLst>
                            <p:childTnLst>
                              <p:par>
                                <p:cTn id="31" presetID="22" presetClass="entr" presetSubtype="1" fill="hold" grpId="0" nodeType="afterEffect">
                                  <p:stCondLst>
                                    <p:cond delay="0"/>
                                  </p:stCondLst>
                                  <p:childTnLst>
                                    <p:set>
                                      <p:cBhvr>
                                        <p:cTn id="32" dur="1" fill="hold">
                                          <p:stCondLst>
                                            <p:cond delay="0"/>
                                          </p:stCondLst>
                                        </p:cTn>
                                        <p:tgtEl>
                                          <p:spTgt spid="269319"/>
                                        </p:tgtEl>
                                        <p:attrNameLst>
                                          <p:attrName>style.visibility</p:attrName>
                                        </p:attrNameLst>
                                      </p:cBhvr>
                                      <p:to>
                                        <p:strVal val="visible"/>
                                      </p:to>
                                    </p:set>
                                    <p:animEffect transition="in" filter="wipe(up)">
                                      <p:cBhvr>
                                        <p:cTn id="33" dur="500"/>
                                        <p:tgtEl>
                                          <p:spTgt spid="269319"/>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xit" presetSubtype="10" fill="hold" grpId="1" nodeType="clickEffect">
                                  <p:stCondLst>
                                    <p:cond delay="0"/>
                                  </p:stCondLst>
                                  <p:childTnLst>
                                    <p:animEffect transition="out" filter="blinds(horizontal)">
                                      <p:cBhvr>
                                        <p:cTn id="37" dur="500"/>
                                        <p:tgtEl>
                                          <p:spTgt spid="269319"/>
                                        </p:tgtEl>
                                      </p:cBhvr>
                                    </p:animEffect>
                                    <p:set>
                                      <p:cBhvr>
                                        <p:cTn id="38" dur="1" fill="hold">
                                          <p:stCondLst>
                                            <p:cond delay="499"/>
                                          </p:stCondLst>
                                        </p:cTn>
                                        <p:tgtEl>
                                          <p:spTgt spid="269319"/>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par>
                          <p:cTn id="43" fill="hold" nodeType="afterGroup">
                            <p:stCondLst>
                              <p:cond delay="0"/>
                            </p:stCondLst>
                            <p:childTnLst>
                              <p:par>
                                <p:cTn id="44" presetID="22" presetClass="entr" presetSubtype="4" fill="hold" grpId="0" nodeType="afterEffect">
                                  <p:stCondLst>
                                    <p:cond delay="0"/>
                                  </p:stCondLst>
                                  <p:childTnLst>
                                    <p:set>
                                      <p:cBhvr>
                                        <p:cTn id="45" dur="1" fill="hold">
                                          <p:stCondLst>
                                            <p:cond delay="0"/>
                                          </p:stCondLst>
                                        </p:cTn>
                                        <p:tgtEl>
                                          <p:spTgt spid="269320"/>
                                        </p:tgtEl>
                                        <p:attrNameLst>
                                          <p:attrName>style.visibility</p:attrName>
                                        </p:attrNameLst>
                                      </p:cBhvr>
                                      <p:to>
                                        <p:strVal val="visible"/>
                                      </p:to>
                                    </p:set>
                                    <p:animEffect transition="in" filter="wipe(down)">
                                      <p:cBhvr>
                                        <p:cTn id="46" dur="500"/>
                                        <p:tgtEl>
                                          <p:spTgt spid="269320"/>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3" presetClass="exit" presetSubtype="10" fill="hold" grpId="1" nodeType="clickEffect">
                                  <p:stCondLst>
                                    <p:cond delay="0"/>
                                  </p:stCondLst>
                                  <p:childTnLst>
                                    <p:animEffect transition="out" filter="blinds(horizontal)">
                                      <p:cBhvr>
                                        <p:cTn id="50" dur="500"/>
                                        <p:tgtEl>
                                          <p:spTgt spid="269320"/>
                                        </p:tgtEl>
                                      </p:cBhvr>
                                    </p:animEffect>
                                    <p:set>
                                      <p:cBhvr>
                                        <p:cTn id="51" dur="1" fill="hold">
                                          <p:stCondLst>
                                            <p:cond delay="499"/>
                                          </p:stCondLst>
                                        </p:cTn>
                                        <p:tgtEl>
                                          <p:spTgt spid="269320"/>
                                        </p:tgtEl>
                                        <p:attrNameLst>
                                          <p:attrName>style.visibility</p:attrName>
                                        </p:attrNameLst>
                                      </p:cBhvr>
                                      <p:to>
                                        <p:strVal val="hidden"/>
                                      </p:to>
                                    </p:set>
                                  </p:childTnLst>
                                </p:cTn>
                              </p:par>
                            </p:childTnLst>
                          </p:cTn>
                        </p:par>
                        <p:par>
                          <p:cTn id="52" fill="hold" nodeType="afterGroup">
                            <p:stCondLst>
                              <p:cond delay="500"/>
                            </p:stCondLst>
                            <p:childTnLst>
                              <p:par>
                                <p:cTn id="53" presetID="22" presetClass="entr" presetSubtype="1" fill="hold" grpId="0" nodeType="afterEffect">
                                  <p:stCondLst>
                                    <p:cond delay="0"/>
                                  </p:stCondLst>
                                  <p:childTnLst>
                                    <p:set>
                                      <p:cBhvr>
                                        <p:cTn id="54" dur="1" fill="hold">
                                          <p:stCondLst>
                                            <p:cond delay="0"/>
                                          </p:stCondLst>
                                        </p:cTn>
                                        <p:tgtEl>
                                          <p:spTgt spid="269340"/>
                                        </p:tgtEl>
                                        <p:attrNameLst>
                                          <p:attrName>style.visibility</p:attrName>
                                        </p:attrNameLst>
                                      </p:cBhvr>
                                      <p:to>
                                        <p:strVal val="visible"/>
                                      </p:to>
                                    </p:set>
                                    <p:animEffect transition="in" filter="wipe(up)">
                                      <p:cBhvr>
                                        <p:cTn id="55" dur="500"/>
                                        <p:tgtEl>
                                          <p:spTgt spid="269340"/>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3" presetClass="exit" presetSubtype="10" fill="hold" grpId="1" nodeType="clickEffect">
                                  <p:stCondLst>
                                    <p:cond delay="0"/>
                                  </p:stCondLst>
                                  <p:childTnLst>
                                    <p:animEffect transition="out" filter="blinds(horizontal)">
                                      <p:cBhvr>
                                        <p:cTn id="59" dur="500"/>
                                        <p:tgtEl>
                                          <p:spTgt spid="269340"/>
                                        </p:tgtEl>
                                      </p:cBhvr>
                                    </p:animEffect>
                                    <p:set>
                                      <p:cBhvr>
                                        <p:cTn id="60" dur="1" fill="hold">
                                          <p:stCondLst>
                                            <p:cond delay="499"/>
                                          </p:stCondLst>
                                        </p:cTn>
                                        <p:tgtEl>
                                          <p:spTgt spid="269340"/>
                                        </p:tgtEl>
                                        <p:attrNameLst>
                                          <p:attrName>style.visibility</p:attrName>
                                        </p:attrNameLst>
                                      </p:cBhvr>
                                      <p:to>
                                        <p:strVal val="hidden"/>
                                      </p:to>
                                    </p:set>
                                  </p:childTnLst>
                                </p:cTn>
                              </p:par>
                            </p:childTnLst>
                          </p:cTn>
                        </p:par>
                        <p:par>
                          <p:cTn id="61" fill="hold" nodeType="afterGroup">
                            <p:stCondLst>
                              <p:cond delay="500"/>
                            </p:stCondLst>
                            <p:childTnLst>
                              <p:par>
                                <p:cTn id="62" presetID="22" presetClass="entr" presetSubtype="4" fill="hold" grpId="0" nodeType="afterEffect">
                                  <p:stCondLst>
                                    <p:cond delay="0"/>
                                  </p:stCondLst>
                                  <p:childTnLst>
                                    <p:set>
                                      <p:cBhvr>
                                        <p:cTn id="63" dur="1" fill="hold">
                                          <p:stCondLst>
                                            <p:cond delay="0"/>
                                          </p:stCondLst>
                                        </p:cTn>
                                        <p:tgtEl>
                                          <p:spTgt spid="269341"/>
                                        </p:tgtEl>
                                        <p:attrNameLst>
                                          <p:attrName>style.visibility</p:attrName>
                                        </p:attrNameLst>
                                      </p:cBhvr>
                                      <p:to>
                                        <p:strVal val="visible"/>
                                      </p:to>
                                    </p:set>
                                    <p:animEffect transition="in" filter="wipe(down)">
                                      <p:cBhvr>
                                        <p:cTn id="64" dur="500"/>
                                        <p:tgtEl>
                                          <p:spTgt spid="269341"/>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3" presetClass="exit" presetSubtype="10" fill="hold" grpId="1" nodeType="clickEffect">
                                  <p:stCondLst>
                                    <p:cond delay="0"/>
                                  </p:stCondLst>
                                  <p:childTnLst>
                                    <p:animEffect transition="out" filter="blinds(horizontal)">
                                      <p:cBhvr>
                                        <p:cTn id="68" dur="500"/>
                                        <p:tgtEl>
                                          <p:spTgt spid="269341"/>
                                        </p:tgtEl>
                                      </p:cBhvr>
                                    </p:animEffect>
                                    <p:set>
                                      <p:cBhvr>
                                        <p:cTn id="69" dur="1" fill="hold">
                                          <p:stCondLst>
                                            <p:cond delay="499"/>
                                          </p:stCondLst>
                                        </p:cTn>
                                        <p:tgtEl>
                                          <p:spTgt spid="269341"/>
                                        </p:tgtEl>
                                        <p:attrNameLst>
                                          <p:attrName>style.visibility</p:attrName>
                                        </p:attrNameLst>
                                      </p:cBhvr>
                                      <p:to>
                                        <p:strVal val="hidden"/>
                                      </p:to>
                                    </p:set>
                                  </p:childTnLst>
                                </p:cTn>
                              </p:par>
                            </p:childTnLst>
                          </p:cTn>
                        </p:par>
                        <p:par>
                          <p:cTn id="70" fill="hold" nodeType="afterGroup">
                            <p:stCondLst>
                              <p:cond delay="500"/>
                            </p:stCondLst>
                            <p:childTnLst>
                              <p:par>
                                <p:cTn id="71" presetID="22" presetClass="entr" presetSubtype="1" fill="hold" grpId="0" nodeType="afterEffect">
                                  <p:stCondLst>
                                    <p:cond delay="0"/>
                                  </p:stCondLst>
                                  <p:childTnLst>
                                    <p:set>
                                      <p:cBhvr>
                                        <p:cTn id="72" dur="1" fill="hold">
                                          <p:stCondLst>
                                            <p:cond delay="0"/>
                                          </p:stCondLst>
                                        </p:cTn>
                                        <p:tgtEl>
                                          <p:spTgt spid="269321"/>
                                        </p:tgtEl>
                                        <p:attrNameLst>
                                          <p:attrName>style.visibility</p:attrName>
                                        </p:attrNameLst>
                                      </p:cBhvr>
                                      <p:to>
                                        <p:strVal val="visible"/>
                                      </p:to>
                                    </p:set>
                                    <p:animEffect transition="in" filter="wipe(up)">
                                      <p:cBhvr>
                                        <p:cTn id="73" dur="500"/>
                                        <p:tgtEl>
                                          <p:spTgt spid="269321"/>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3" presetClass="exit" presetSubtype="10" fill="hold" grpId="1" nodeType="clickEffect">
                                  <p:stCondLst>
                                    <p:cond delay="0"/>
                                  </p:stCondLst>
                                  <p:childTnLst>
                                    <p:animEffect transition="out" filter="blinds(horizontal)">
                                      <p:cBhvr>
                                        <p:cTn id="77" dur="500"/>
                                        <p:tgtEl>
                                          <p:spTgt spid="269321"/>
                                        </p:tgtEl>
                                      </p:cBhvr>
                                    </p:animEffect>
                                    <p:set>
                                      <p:cBhvr>
                                        <p:cTn id="78" dur="1" fill="hold">
                                          <p:stCondLst>
                                            <p:cond delay="499"/>
                                          </p:stCondLst>
                                        </p:cTn>
                                        <p:tgtEl>
                                          <p:spTgt spid="269321"/>
                                        </p:tgtEl>
                                        <p:attrNameLst>
                                          <p:attrName>style.visibility</p:attrName>
                                        </p:attrNameLst>
                                      </p:cBhvr>
                                      <p:to>
                                        <p:strVal val="hidden"/>
                                      </p:to>
                                    </p:set>
                                  </p:childTnLst>
                                </p:cTn>
                              </p:par>
                            </p:childTnLst>
                          </p:cTn>
                        </p:par>
                        <p:par>
                          <p:cTn id="79" fill="hold" nodeType="afterGroup">
                            <p:stCondLst>
                              <p:cond delay="500"/>
                            </p:stCondLst>
                            <p:childTnLst>
                              <p:par>
                                <p:cTn id="80" presetID="22" presetClass="entr" presetSubtype="1" fill="hold" grpId="0" nodeType="afterEffect">
                                  <p:stCondLst>
                                    <p:cond delay="0"/>
                                  </p:stCondLst>
                                  <p:childTnLst>
                                    <p:set>
                                      <p:cBhvr>
                                        <p:cTn id="81" dur="1" fill="hold">
                                          <p:stCondLst>
                                            <p:cond delay="0"/>
                                          </p:stCondLst>
                                        </p:cTn>
                                        <p:tgtEl>
                                          <p:spTgt spid="269322"/>
                                        </p:tgtEl>
                                        <p:attrNameLst>
                                          <p:attrName>style.visibility</p:attrName>
                                        </p:attrNameLst>
                                      </p:cBhvr>
                                      <p:to>
                                        <p:strVal val="visible"/>
                                      </p:to>
                                    </p:set>
                                    <p:animEffect transition="in" filter="wipe(up)">
                                      <p:cBhvr>
                                        <p:cTn id="82" dur="500"/>
                                        <p:tgtEl>
                                          <p:spTgt spid="269322"/>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3" presetClass="exit" presetSubtype="10" fill="hold" grpId="1" nodeType="clickEffect">
                                  <p:stCondLst>
                                    <p:cond delay="0"/>
                                  </p:stCondLst>
                                  <p:childTnLst>
                                    <p:animEffect transition="out" filter="blinds(horizontal)">
                                      <p:cBhvr>
                                        <p:cTn id="86" dur="500"/>
                                        <p:tgtEl>
                                          <p:spTgt spid="269322"/>
                                        </p:tgtEl>
                                      </p:cBhvr>
                                    </p:animEffect>
                                    <p:set>
                                      <p:cBhvr>
                                        <p:cTn id="87" dur="1" fill="hold">
                                          <p:stCondLst>
                                            <p:cond delay="499"/>
                                          </p:stCondLst>
                                        </p:cTn>
                                        <p:tgtEl>
                                          <p:spTgt spid="269322"/>
                                        </p:tgtEl>
                                        <p:attrNameLst>
                                          <p:attrName>style.visibility</p:attrName>
                                        </p:attrNameLst>
                                      </p:cBhvr>
                                      <p:to>
                                        <p:strVal val="hidden"/>
                                      </p:to>
                                    </p:set>
                                  </p:child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ntr" presetSubtype="2" fill="hold" grpId="0" nodeType="clickEffect">
                                  <p:stCondLst>
                                    <p:cond delay="0"/>
                                  </p:stCondLst>
                                  <p:childTnLst>
                                    <p:set>
                                      <p:cBhvr>
                                        <p:cTn id="91" dur="1" fill="hold">
                                          <p:stCondLst>
                                            <p:cond delay="0"/>
                                          </p:stCondLst>
                                        </p:cTn>
                                        <p:tgtEl>
                                          <p:spTgt spid="83999"/>
                                        </p:tgtEl>
                                        <p:attrNameLst>
                                          <p:attrName>style.visibility</p:attrName>
                                        </p:attrNameLst>
                                      </p:cBhvr>
                                      <p:to>
                                        <p:strVal val="visible"/>
                                      </p:to>
                                    </p:set>
                                    <p:animEffect transition="in" filter="wipe(right)">
                                      <p:cBhvr>
                                        <p:cTn id="92" dur="500"/>
                                        <p:tgtEl>
                                          <p:spTgt spid="83999"/>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84000"/>
                                        </p:tgtEl>
                                        <p:attrNameLst>
                                          <p:attrName>style.visibility</p:attrName>
                                        </p:attrNameLst>
                                      </p:cBhvr>
                                      <p:to>
                                        <p:strVal val="visible"/>
                                      </p:to>
                                    </p:set>
                                    <p:animEffect transition="in" filter="wipe(left)">
                                      <p:cBhvr>
                                        <p:cTn id="97" dur="500"/>
                                        <p:tgtEl>
                                          <p:spTgt spid="84000"/>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22" presetClass="entr" presetSubtype="2" fill="hold" grpId="0" nodeType="clickEffect">
                                  <p:stCondLst>
                                    <p:cond delay="0"/>
                                  </p:stCondLst>
                                  <p:childTnLst>
                                    <p:set>
                                      <p:cBhvr>
                                        <p:cTn id="101" dur="1" fill="hold">
                                          <p:stCondLst>
                                            <p:cond delay="0"/>
                                          </p:stCondLst>
                                        </p:cTn>
                                        <p:tgtEl>
                                          <p:spTgt spid="84014"/>
                                        </p:tgtEl>
                                        <p:attrNameLst>
                                          <p:attrName>style.visibility</p:attrName>
                                        </p:attrNameLst>
                                      </p:cBhvr>
                                      <p:to>
                                        <p:strVal val="visible"/>
                                      </p:to>
                                    </p:set>
                                    <p:animEffect transition="in" filter="wipe(right)">
                                      <p:cBhvr>
                                        <p:cTn id="102" dur="500"/>
                                        <p:tgtEl>
                                          <p:spTgt spid="84014"/>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22" presetClass="entr" presetSubtype="4" fill="hold" grpId="0" nodeType="clickEffect">
                                  <p:stCondLst>
                                    <p:cond delay="0"/>
                                  </p:stCondLst>
                                  <p:childTnLst>
                                    <p:set>
                                      <p:cBhvr>
                                        <p:cTn id="106" dur="1" fill="hold">
                                          <p:stCondLst>
                                            <p:cond delay="0"/>
                                          </p:stCondLst>
                                        </p:cTn>
                                        <p:tgtEl>
                                          <p:spTgt spid="84015"/>
                                        </p:tgtEl>
                                        <p:attrNameLst>
                                          <p:attrName>style.visibility</p:attrName>
                                        </p:attrNameLst>
                                      </p:cBhvr>
                                      <p:to>
                                        <p:strVal val="visible"/>
                                      </p:to>
                                    </p:set>
                                    <p:animEffect transition="in" filter="wipe(down)">
                                      <p:cBhvr>
                                        <p:cTn id="107" dur="500"/>
                                        <p:tgtEl>
                                          <p:spTgt spid="84015"/>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22" presetClass="entr" presetSubtype="2" fill="hold" grpId="0" nodeType="clickEffect">
                                  <p:stCondLst>
                                    <p:cond delay="0"/>
                                  </p:stCondLst>
                                  <p:childTnLst>
                                    <p:set>
                                      <p:cBhvr>
                                        <p:cTn id="111" dur="1" fill="hold">
                                          <p:stCondLst>
                                            <p:cond delay="0"/>
                                          </p:stCondLst>
                                        </p:cTn>
                                        <p:tgtEl>
                                          <p:spTgt spid="84016"/>
                                        </p:tgtEl>
                                        <p:attrNameLst>
                                          <p:attrName>style.visibility</p:attrName>
                                        </p:attrNameLst>
                                      </p:cBhvr>
                                      <p:to>
                                        <p:strVal val="visible"/>
                                      </p:to>
                                    </p:set>
                                    <p:animEffect transition="in" filter="wipe(right)">
                                      <p:cBhvr>
                                        <p:cTn id="112" dur="500"/>
                                        <p:tgtEl>
                                          <p:spTgt spid="84016"/>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22" presetClass="entr" presetSubtype="2" fill="hold" grpId="0" nodeType="clickEffect">
                                  <p:stCondLst>
                                    <p:cond delay="0"/>
                                  </p:stCondLst>
                                  <p:childTnLst>
                                    <p:set>
                                      <p:cBhvr>
                                        <p:cTn id="116" dur="1" fill="hold">
                                          <p:stCondLst>
                                            <p:cond delay="0"/>
                                          </p:stCondLst>
                                        </p:cTn>
                                        <p:tgtEl>
                                          <p:spTgt spid="84017"/>
                                        </p:tgtEl>
                                        <p:attrNameLst>
                                          <p:attrName>style.visibility</p:attrName>
                                        </p:attrNameLst>
                                      </p:cBhvr>
                                      <p:to>
                                        <p:strVal val="visible"/>
                                      </p:to>
                                    </p:set>
                                    <p:animEffect transition="in" filter="wipe(right)">
                                      <p:cBhvr>
                                        <p:cTn id="117" dur="500"/>
                                        <p:tgtEl>
                                          <p:spTgt spid="84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17" grpId="1" animBg="1"/>
      <p:bldP spid="269318" grpId="0" animBg="1"/>
      <p:bldP spid="269318" grpId="1" animBg="1"/>
      <p:bldP spid="269319" grpId="0" animBg="1"/>
      <p:bldP spid="269319" grpId="1" animBg="1"/>
      <p:bldP spid="269320" grpId="0" animBg="1"/>
      <p:bldP spid="269320" grpId="1" animBg="1"/>
      <p:bldP spid="269321" grpId="0" animBg="1"/>
      <p:bldP spid="269321" grpId="1" animBg="1"/>
      <p:bldP spid="269322" grpId="0" animBg="1"/>
      <p:bldP spid="269322" grpId="1" animBg="1"/>
      <p:bldP spid="269340" grpId="0" animBg="1"/>
      <p:bldP spid="269340" grpId="1" animBg="1"/>
      <p:bldP spid="269341" grpId="0" animBg="1"/>
      <p:bldP spid="269341" grpId="1" animBg="1"/>
      <p:bldP spid="83999" grpId="0" animBg="1"/>
      <p:bldP spid="84000" grpId="0" animBg="1"/>
      <p:bldP spid="84014" grpId="0" animBg="1"/>
      <p:bldP spid="84015" grpId="0" animBg="1"/>
      <p:bldP spid="84016" grpId="0" animBg="1"/>
      <p:bldP spid="84017"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318159" y="4988104"/>
            <a:ext cx="8406094" cy="1107844"/>
          </a:xfrm>
          <a:prstGeom prst="rect">
            <a:avLst/>
          </a:prstGeom>
          <a:noFill/>
        </p:spPr>
        <p:txBody>
          <a:bodyPr lIns="91289" tIns="45645" rIns="91289" bIns="45645">
            <a:spAutoFit/>
          </a:bodyPr>
          <a:lstStyle/>
          <a:p>
            <a:pPr defTabSz="913365" fontAlgn="base">
              <a:spcBef>
                <a:spcPct val="0"/>
              </a:spcBef>
              <a:spcAft>
                <a:spcPct val="0"/>
              </a:spcAft>
              <a:defRPr/>
            </a:pPr>
            <a:r>
              <a:rPr lang="zh-CN" altLang="en-US" sz="66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耶稣被钉十字架</a:t>
            </a:r>
            <a:endParaRPr lang="en-US" sz="66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p:txBody>
      </p:sp>
      <p:pic>
        <p:nvPicPr>
          <p:cNvPr id="14339"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18160" y="1706965"/>
            <a:ext cx="5284787" cy="2170267"/>
          </a:xfrm>
          <a:prstGeom prst="rect">
            <a:avLst/>
          </a:prstGeom>
          <a:noFill/>
        </p:spPr>
        <p:txBody>
          <a:bodyPr lIns="91289" tIns="45645" rIns="91289" bIns="45645">
            <a:spAutoFit/>
          </a:bodyPr>
          <a:lstStyle/>
          <a:p>
            <a:pPr defTabSz="91336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马太 </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27:27-37</a:t>
            </a:r>
          </a:p>
          <a:p>
            <a:pPr defTabSz="91336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马可</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15:16-25</a:t>
            </a:r>
          </a:p>
          <a:p>
            <a:pPr defTabSz="91336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路加</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23:26-34</a:t>
            </a:r>
          </a:p>
          <a:p>
            <a:pPr defTabSz="91336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约翰</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19:16-27</a:t>
            </a:r>
          </a:p>
        </p:txBody>
      </p:sp>
      <p:sp>
        <p:nvSpPr>
          <p:cNvPr id="9" name="TextBox 8"/>
          <p:cNvSpPr txBox="1"/>
          <p:nvPr/>
        </p:nvSpPr>
        <p:spPr>
          <a:xfrm>
            <a:off x="318159" y="4579443"/>
            <a:ext cx="2591883" cy="557272"/>
          </a:xfrm>
          <a:prstGeom prst="rect">
            <a:avLst/>
          </a:prstGeom>
          <a:noFill/>
        </p:spPr>
        <p:txBody>
          <a:bodyPr wrap="none" lIns="64208" tIns="32101" rIns="64208" bIns="32101">
            <a:spAutoFit/>
          </a:bodyPr>
          <a:lstStyle/>
          <a:p>
            <a:pPr defTabSz="321231" fontAlgn="base">
              <a:spcBef>
                <a:spcPct val="0"/>
              </a:spcBef>
              <a:spcAft>
                <a:spcPct val="0"/>
              </a:spcAft>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复活节的故事</a:t>
            </a:r>
            <a:endParaRPr lang="en-US" sz="32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endParaRPr>
          </a:p>
        </p:txBody>
      </p:sp>
      <p:grpSp>
        <p:nvGrpSpPr>
          <p:cNvPr id="10" name="Group 9"/>
          <p:cNvGrpSpPr/>
          <p:nvPr/>
        </p:nvGrpSpPr>
        <p:grpSpPr>
          <a:xfrm>
            <a:off x="179512" y="116632"/>
            <a:ext cx="2808312" cy="1394678"/>
            <a:chOff x="5508104" y="620688"/>
            <a:chExt cx="2808312" cy="1394678"/>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2" name="TextBox 11"/>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164239321"/>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769256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735254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754264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28180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520423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734482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887312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algn="ctr" fontAlgn="base">
              <a:spcBef>
                <a:spcPct val="0"/>
              </a:spcBef>
              <a:spcAft>
                <a:spcPct val="0"/>
              </a:spcAft>
            </a:pPr>
            <a:endParaRPr lang="en-US" sz="2400" b="1">
              <a:solidFill>
                <a:srgbClr val="000000"/>
              </a:solidFill>
              <a:ea typeface="ＭＳ Ｐゴシック" charset="0"/>
            </a:endParaRPr>
          </a:p>
        </p:txBody>
      </p:sp>
      <p:grpSp>
        <p:nvGrpSpPr>
          <p:cNvPr id="3" name="Group 2"/>
          <p:cNvGrpSpPr/>
          <p:nvPr/>
        </p:nvGrpSpPr>
        <p:grpSpPr>
          <a:xfrm>
            <a:off x="0" y="0"/>
            <a:ext cx="9144000" cy="5075794"/>
            <a:chOff x="0" y="0"/>
            <a:chExt cx="9144000" cy="5075794"/>
          </a:xfrm>
        </p:grpSpPr>
        <p:pic>
          <p:nvPicPr>
            <p:cNvPr id="2" name="Picture 1" descr="Screen Shot 2017-01-27 at 9.10.01 AM.png"/>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0"/>
              <a:ext cx="9144000" cy="5075794"/>
            </a:xfrm>
            <a:prstGeom prst="rect">
              <a:avLst/>
            </a:prstGeom>
          </p:spPr>
        </p:pic>
        <p:pic>
          <p:nvPicPr>
            <p:cNvPr id="6" name="Picture 5" descr="Screen Shot 2017-01-27 at 9.10.01 AM.pn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804118" y="2004508"/>
              <a:ext cx="2803295" cy="416380"/>
            </a:xfrm>
            <a:prstGeom prst="rect">
              <a:avLst/>
            </a:prstGeom>
          </p:spPr>
        </p:pic>
        <p:pic>
          <p:nvPicPr>
            <p:cNvPr id="7" name="Picture 6" descr="Screen Shot 2017-01-27 at 9.10.01 AM.pn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788024" y="1684540"/>
              <a:ext cx="2803295" cy="416380"/>
            </a:xfrm>
            <a:prstGeom prst="rect">
              <a:avLst/>
            </a:prstGeom>
          </p:spPr>
        </p:pic>
        <p:pic>
          <p:nvPicPr>
            <p:cNvPr id="8" name="Picture 7" descr="Screen Shot 2017-01-27 at 9.10.01 AM.pn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804118" y="1364571"/>
              <a:ext cx="2803295" cy="416380"/>
            </a:xfrm>
            <a:prstGeom prst="rect">
              <a:avLst/>
            </a:prstGeom>
          </p:spPr>
        </p:pic>
        <p:pic>
          <p:nvPicPr>
            <p:cNvPr id="9" name="Picture 8" descr="Screen Shot 2017-01-27 at 9.10.01 AM.pn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788024" y="1044602"/>
              <a:ext cx="2803295" cy="416380"/>
            </a:xfrm>
            <a:prstGeom prst="rect">
              <a:avLst/>
            </a:prstGeom>
          </p:spPr>
        </p:pic>
        <p:pic>
          <p:nvPicPr>
            <p:cNvPr id="10" name="Picture 9" descr="Screen Shot 2017-01-27 at 9.10.01 AM.pn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804118" y="724633"/>
              <a:ext cx="2803295" cy="416380"/>
            </a:xfrm>
            <a:prstGeom prst="rect">
              <a:avLst/>
            </a:prstGeom>
          </p:spPr>
        </p:pic>
        <p:pic>
          <p:nvPicPr>
            <p:cNvPr id="11" name="Picture 10" descr="Screen Shot 2017-01-27 at 9.10.01 AM.pn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788024" y="404664"/>
              <a:ext cx="2803295" cy="416380"/>
            </a:xfrm>
            <a:prstGeom prst="rect">
              <a:avLst/>
            </a:prstGeom>
          </p:spPr>
        </p:pic>
      </p:grpSp>
      <p:sp>
        <p:nvSpPr>
          <p:cNvPr id="265219" name="Title 2"/>
          <p:cNvSpPr>
            <a:spLocks noGrp="1"/>
          </p:cNvSpPr>
          <p:nvPr>
            <p:ph type="title" idx="4294967295"/>
          </p:nvPr>
        </p:nvSpPr>
        <p:spPr>
          <a:xfrm>
            <a:off x="7236" y="5085185"/>
            <a:ext cx="9144000" cy="864096"/>
          </a:xfrm>
        </p:spPr>
        <p:txBody>
          <a:bodyPr/>
          <a:lstStyle/>
          <a:p>
            <a:r>
              <a:rPr lang="zh-CN" altLang="en-US" sz="6000" dirty="0">
                <a:latin typeface="Arial" charset="0"/>
                <a:ea typeface="Osaka" charset="0"/>
                <a:cs typeface="Arial" charset="0"/>
              </a:rPr>
              <a:t>路加</a:t>
            </a:r>
            <a:r>
              <a:rPr lang="en-US" sz="6000" dirty="0">
                <a:latin typeface="Arial" charset="0"/>
                <a:ea typeface="Osaka" charset="0"/>
                <a:cs typeface="Arial" charset="0"/>
              </a:rPr>
              <a:t> 15:7</a:t>
            </a:r>
          </a:p>
        </p:txBody>
      </p:sp>
      <p:sp>
        <p:nvSpPr>
          <p:cNvPr id="4" name="Title 2"/>
          <p:cNvSpPr txBox="1">
            <a:spLocks/>
          </p:cNvSpPr>
          <p:nvPr/>
        </p:nvSpPr>
        <p:spPr bwMode="auto">
          <a:xfrm>
            <a:off x="4572000" y="1"/>
            <a:ext cx="3168352" cy="24928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zh-CN" altLang="en-US" sz="2000" dirty="0">
                <a:solidFill>
                  <a:srgbClr val="FFFFFF"/>
                </a:solidFill>
                <a:cs typeface="Arial" charset="0"/>
              </a:rPr>
              <a:t>我 告 诉 你 们 ，</a:t>
            </a:r>
            <a:endParaRPr lang="en-US" altLang="zh-CN" sz="2000" dirty="0">
              <a:solidFill>
                <a:srgbClr val="FFFFFF"/>
              </a:solidFill>
              <a:cs typeface="Arial" charset="0"/>
            </a:endParaRPr>
          </a:p>
          <a:p>
            <a:r>
              <a:rPr lang="zh-CN" altLang="en-US" sz="2000" dirty="0">
                <a:solidFill>
                  <a:srgbClr val="FFFFFF"/>
                </a:solidFill>
                <a:cs typeface="Arial" charset="0"/>
              </a:rPr>
              <a:t> </a:t>
            </a:r>
            <a:r>
              <a:rPr lang="zh-CN" altLang="en-US" sz="2000" dirty="0">
                <a:solidFill>
                  <a:srgbClr val="FFFF00"/>
                </a:solidFill>
                <a:cs typeface="Arial" charset="0"/>
              </a:rPr>
              <a:t>一 个 罪 人 悔 改 </a:t>
            </a:r>
            <a:r>
              <a:rPr lang="zh-CN" altLang="en-US" sz="2000" dirty="0">
                <a:solidFill>
                  <a:srgbClr val="FFFFFF"/>
                </a:solidFill>
                <a:cs typeface="Arial" charset="0"/>
              </a:rPr>
              <a:t>，</a:t>
            </a:r>
            <a:endParaRPr lang="en-US" altLang="zh-CN" sz="2000" dirty="0">
              <a:solidFill>
                <a:srgbClr val="FFFFFF"/>
              </a:solidFill>
              <a:cs typeface="Arial" charset="0"/>
            </a:endParaRPr>
          </a:p>
          <a:p>
            <a:r>
              <a:rPr lang="zh-CN" altLang="en-US" sz="2000" dirty="0">
                <a:solidFill>
                  <a:srgbClr val="FFFFFF"/>
                </a:solidFill>
                <a:cs typeface="Arial" charset="0"/>
              </a:rPr>
              <a:t> 在 天 上 也 要 </a:t>
            </a:r>
            <a:endParaRPr lang="en-US" altLang="zh-CN" sz="2000" dirty="0">
              <a:solidFill>
                <a:srgbClr val="FFFFFF"/>
              </a:solidFill>
              <a:cs typeface="Arial" charset="0"/>
            </a:endParaRPr>
          </a:p>
          <a:p>
            <a:r>
              <a:rPr lang="zh-CN" altLang="en-US" sz="2000" dirty="0">
                <a:solidFill>
                  <a:srgbClr val="FFFFFF"/>
                </a:solidFill>
                <a:cs typeface="Arial" charset="0"/>
              </a:rPr>
              <a:t>这 样 为 他 欢 喜 ， </a:t>
            </a:r>
            <a:endParaRPr lang="en-US" altLang="zh-CN" sz="2000" dirty="0">
              <a:solidFill>
                <a:srgbClr val="FFFFFF"/>
              </a:solidFill>
              <a:cs typeface="Arial" charset="0"/>
            </a:endParaRPr>
          </a:p>
          <a:p>
            <a:r>
              <a:rPr lang="zh-CN" altLang="en-US" sz="2000" dirty="0">
                <a:solidFill>
                  <a:srgbClr val="FFFFFF"/>
                </a:solidFill>
                <a:cs typeface="Arial" charset="0"/>
              </a:rPr>
              <a:t>较 比 为 九 十 九 个 、不 用 悔 改 的 义 人</a:t>
            </a:r>
            <a:endParaRPr lang="en-US" altLang="zh-CN" sz="2000" dirty="0">
              <a:solidFill>
                <a:srgbClr val="FFFFFF"/>
              </a:solidFill>
              <a:cs typeface="Arial" charset="0"/>
            </a:endParaRPr>
          </a:p>
          <a:p>
            <a:r>
              <a:rPr lang="zh-CN" altLang="en-US" sz="2000" dirty="0">
                <a:solidFill>
                  <a:srgbClr val="FFFFFF"/>
                </a:solidFill>
                <a:cs typeface="Arial" charset="0"/>
              </a:rPr>
              <a:t> 欢 喜 更 大 。</a:t>
            </a:r>
            <a:endParaRPr lang="en-US" sz="2000" dirty="0">
              <a:solidFill>
                <a:srgbClr val="FFFFFF"/>
              </a:solidFill>
              <a:cs typeface="Arial" charset="0"/>
            </a:endParaRPr>
          </a:p>
        </p:txBody>
      </p:sp>
      <p:sp>
        <p:nvSpPr>
          <p:cNvPr id="13" name="Title 2"/>
          <p:cNvSpPr txBox="1">
            <a:spLocks/>
          </p:cNvSpPr>
          <p:nvPr/>
        </p:nvSpPr>
        <p:spPr bwMode="auto">
          <a:xfrm>
            <a:off x="5946565" y="6516554"/>
            <a:ext cx="3168352" cy="332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nSpc>
                <a:spcPct val="80000"/>
              </a:lnSpc>
            </a:pPr>
            <a:r>
              <a:rPr lang="en-US" sz="1200" i="1" dirty="0">
                <a:solidFill>
                  <a:srgbClr val="FFFFFF"/>
                </a:solidFill>
                <a:cs typeface="Arial" charset="0"/>
              </a:rPr>
              <a:t>Adapted from Logos Bible Software</a:t>
            </a:r>
          </a:p>
        </p:txBody>
      </p:sp>
    </p:spTree>
    <p:extLst>
      <p:ext uri="{BB962C8B-B14F-4D97-AF65-F5344CB8AC3E}">
        <p14:creationId xmlns:p14="http://schemas.microsoft.com/office/powerpoint/2010/main" val="317035378"/>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597273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758576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329653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294724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837507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849196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811816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772427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772412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37375255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417" name="Picture 2" descr="FB_01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0" y="1916113"/>
            <a:ext cx="6948488" cy="1938992"/>
          </a:xfrm>
          <a:prstGeom prst="rect">
            <a:avLst/>
          </a:prstGeom>
          <a:noFill/>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r>
              <a:rPr lang="zh-CN" altLang="en-US" sz="6600" b="1" dirty="0">
                <a:solidFill>
                  <a:srgbClr val="6BCBF4"/>
                </a:solidFill>
                <a:effectLst>
                  <a:outerShdw blurRad="44450" dist="38100" dir="2700000" sx="102000" sy="102000" algn="tl">
                    <a:schemeClr val="tx1"/>
                  </a:outerShdw>
                </a:effectLst>
              </a:rPr>
              <a:t>两个儿子的比喻</a:t>
            </a:r>
            <a:endParaRPr lang="en-US" altLang="zh-CN" sz="6600" b="1" dirty="0">
              <a:solidFill>
                <a:srgbClr val="6BCBF4"/>
              </a:solidFill>
              <a:effectLst>
                <a:outerShdw blurRad="44450" dist="38100" dir="2700000" sx="102000" sy="102000" algn="tl">
                  <a:schemeClr val="tx1"/>
                </a:outerShdw>
              </a:effectLst>
            </a:endParaRPr>
          </a:p>
          <a:p>
            <a:pPr eaLnBrk="0" fontAlgn="base" hangingPunct="0">
              <a:spcBef>
                <a:spcPct val="0"/>
              </a:spcBef>
              <a:spcAft>
                <a:spcPct val="0"/>
              </a:spcAft>
            </a:pPr>
            <a:r>
              <a:rPr lang="en-US" altLang="en-US" sz="5400" b="1" dirty="0">
                <a:solidFill>
                  <a:srgbClr val="6BCBF4"/>
                </a:solidFill>
                <a:effectLst>
                  <a:outerShdw blurRad="44450" dist="38100" dir="2700000" sx="102000" sy="102000" algn="tl">
                    <a:schemeClr val="tx1"/>
                  </a:outerShdw>
                </a:effectLst>
              </a:rPr>
              <a:t>(</a:t>
            </a:r>
            <a:r>
              <a:rPr lang="zh-CN" altLang="en-US" sz="5400" b="1" dirty="0">
                <a:solidFill>
                  <a:srgbClr val="6BCBF4"/>
                </a:solidFill>
                <a:effectLst>
                  <a:outerShdw blurRad="44450" dist="38100" dir="2700000" sx="102000" sy="102000" algn="tl">
                    <a:schemeClr val="tx1"/>
                  </a:outerShdw>
                </a:effectLst>
              </a:rPr>
              <a:t>浪子</a:t>
            </a:r>
            <a:r>
              <a:rPr lang="en-US" altLang="en-US" sz="5400" b="1" dirty="0">
                <a:solidFill>
                  <a:srgbClr val="6BCBF4"/>
                </a:solidFill>
                <a:effectLst>
                  <a:outerShdw blurRad="44450" dist="38100" dir="2700000" sx="102000" sy="102000" algn="tl">
                    <a:schemeClr val="tx1"/>
                  </a:outerShdw>
                </a:effectLst>
              </a:rPr>
              <a:t>)</a:t>
            </a:r>
          </a:p>
        </p:txBody>
      </p:sp>
      <p:pic>
        <p:nvPicPr>
          <p:cNvPr id="444419"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588" y="6064250"/>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827088" y="4581525"/>
            <a:ext cx="3383234" cy="707886"/>
          </a:xfrm>
          <a:prstGeom prst="rect">
            <a:avLst/>
          </a:prstGeom>
          <a:noFill/>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r>
              <a:rPr lang="zh-CN" altLang="en-US" sz="4000" b="1" dirty="0">
                <a:solidFill>
                  <a:srgbClr val="FFFFFF"/>
                </a:solidFill>
                <a:effectLst>
                  <a:outerShdw blurRad="44450" dist="38100" dir="2700000" sx="102000" sy="102000" algn="tl">
                    <a:schemeClr val="tx1"/>
                  </a:outerShdw>
                </a:effectLst>
              </a:rPr>
              <a:t>路加</a:t>
            </a:r>
            <a:r>
              <a:rPr lang="en-US" altLang="en-US" sz="4000" b="1" dirty="0">
                <a:solidFill>
                  <a:srgbClr val="FFFFFF"/>
                </a:solidFill>
                <a:effectLst>
                  <a:outerShdw blurRad="44450" dist="38100" dir="2700000" sx="102000" sy="102000" algn="tl">
                    <a:schemeClr val="tx1"/>
                  </a:outerShdw>
                </a:effectLst>
              </a:rPr>
              <a:t> 15:11-32</a:t>
            </a:r>
          </a:p>
        </p:txBody>
      </p:sp>
      <p:grpSp>
        <p:nvGrpSpPr>
          <p:cNvPr id="7" name="Group 6"/>
          <p:cNvGrpSpPr/>
          <p:nvPr/>
        </p:nvGrpSpPr>
        <p:grpSpPr>
          <a:xfrm>
            <a:off x="6084168" y="4293096"/>
            <a:ext cx="2808312" cy="1394678"/>
            <a:chOff x="5508104" y="620688"/>
            <a:chExt cx="2808312" cy="1394678"/>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0" name="TextBox 9"/>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55292057"/>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279876024"/>
      </p:ext>
    </p:extLst>
  </p:cSld>
  <p:clrMapOvr>
    <a:masterClrMapping/>
  </p:clrMapOvr>
  <p:transition spd="med"/>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60353" y="5138462"/>
            <a:ext cx="9027900" cy="923178"/>
          </a:xfrm>
          <a:prstGeom prst="rect">
            <a:avLst/>
          </a:prstGeom>
          <a:noFill/>
        </p:spPr>
        <p:txBody>
          <a:bodyPr lIns="91289" tIns="45645" rIns="91289" bIns="45645">
            <a:spAutoFit/>
          </a:bodyPr>
          <a:lstStyle/>
          <a:p>
            <a:pPr defTabSz="913365" eaLnBrk="0" fontAlgn="base" hangingPunct="0">
              <a:spcBef>
                <a:spcPct val="0"/>
              </a:spcBef>
              <a:spcAft>
                <a:spcPct val="0"/>
              </a:spcAft>
              <a:defRPr/>
            </a:pPr>
            <a:r>
              <a:rPr lang="zh-CN" altLang="en-US" sz="5400" b="1" dirty="0">
                <a:solidFill>
                  <a:srgbClr val="6BCBF4"/>
                </a:solidFill>
                <a:effectLst>
                  <a:glow rad="101600">
                    <a:prstClr val="black">
                      <a:alpha val="75000"/>
                    </a:prstClr>
                  </a:glow>
                  <a:outerShdw blurRad="50800" dist="88900" dir="2700000" algn="tl" rotWithShape="0">
                    <a:srgbClr val="000000"/>
                  </a:outerShdw>
                </a:effectLst>
              </a:rPr>
              <a:t>耶稣死在十字架上</a:t>
            </a:r>
            <a:endParaRPr lang="en-US" sz="5400" b="1" dirty="0">
              <a:solidFill>
                <a:srgbClr val="6BCBF4"/>
              </a:solidFill>
              <a:effectLst>
                <a:glow rad="101600">
                  <a:prstClr val="black">
                    <a:alpha val="75000"/>
                  </a:prstClr>
                </a:glow>
                <a:outerShdw blurRad="50800" dist="88900" dir="2700000" algn="tl" rotWithShape="0">
                  <a:srgbClr val="000000"/>
                </a:outerShdw>
              </a:effectLst>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51912" y="1891627"/>
            <a:ext cx="5284995" cy="1996884"/>
          </a:xfrm>
          <a:prstGeom prst="rect">
            <a:avLst/>
          </a:prstGeom>
          <a:noFill/>
        </p:spPr>
        <p:txBody>
          <a:bodyPr lIns="91289" tIns="45645" rIns="91289" bIns="45645">
            <a:spAutoFit/>
          </a:bodyPr>
          <a:lstStyle/>
          <a:p>
            <a:pPr defTabSz="913365" eaLnBrk="0" fontAlgn="base" hangingPunct="0">
              <a:spcBef>
                <a:spcPct val="0"/>
              </a:spcBef>
              <a:spcAft>
                <a:spcPct val="0"/>
              </a:spcAft>
              <a:defRPr/>
            </a:pPr>
            <a:r>
              <a:rPr lang="zh-CN" altLang="en-US" sz="3100" b="1" dirty="0">
                <a:solidFill>
                  <a:srgbClr val="000000"/>
                </a:solidFill>
              </a:rPr>
              <a:t>马太</a:t>
            </a:r>
            <a:r>
              <a:rPr lang="en-US" sz="3100" b="1" dirty="0">
                <a:solidFill>
                  <a:srgbClr val="000000"/>
                </a:solidFill>
              </a:rPr>
              <a:t> 27:38-66</a:t>
            </a:r>
          </a:p>
          <a:p>
            <a:pPr defTabSz="913365" eaLnBrk="0" fontAlgn="base" hangingPunct="0">
              <a:spcBef>
                <a:spcPct val="0"/>
              </a:spcBef>
              <a:spcAft>
                <a:spcPct val="0"/>
              </a:spcAft>
              <a:defRPr/>
            </a:pPr>
            <a:r>
              <a:rPr lang="zh-CN" altLang="en-US" sz="3100" b="1" dirty="0">
                <a:solidFill>
                  <a:srgbClr val="000000"/>
                </a:solidFill>
              </a:rPr>
              <a:t>马可</a:t>
            </a:r>
            <a:r>
              <a:rPr lang="en-US" sz="3100" b="1" dirty="0">
                <a:solidFill>
                  <a:srgbClr val="000000"/>
                </a:solidFill>
              </a:rPr>
              <a:t> 15:25-47</a:t>
            </a:r>
          </a:p>
          <a:p>
            <a:pPr defTabSz="913365" eaLnBrk="0" fontAlgn="base" hangingPunct="0">
              <a:spcBef>
                <a:spcPct val="0"/>
              </a:spcBef>
              <a:spcAft>
                <a:spcPct val="0"/>
              </a:spcAft>
              <a:defRPr/>
            </a:pPr>
            <a:r>
              <a:rPr lang="zh-CN" altLang="en-US" sz="3100" b="1" dirty="0">
                <a:solidFill>
                  <a:srgbClr val="000000"/>
                </a:solidFill>
              </a:rPr>
              <a:t>路加</a:t>
            </a:r>
            <a:r>
              <a:rPr lang="en-US" sz="3100" b="1" dirty="0">
                <a:solidFill>
                  <a:srgbClr val="000000"/>
                </a:solidFill>
              </a:rPr>
              <a:t> 23:35-56</a:t>
            </a:r>
          </a:p>
          <a:p>
            <a:pPr defTabSz="913365" eaLnBrk="0" fontAlgn="base" hangingPunct="0">
              <a:spcBef>
                <a:spcPct val="0"/>
              </a:spcBef>
              <a:spcAft>
                <a:spcPct val="0"/>
              </a:spcAft>
              <a:defRPr/>
            </a:pPr>
            <a:r>
              <a:rPr lang="zh-CN" altLang="en-US" sz="3100" b="1" dirty="0">
                <a:solidFill>
                  <a:srgbClr val="000000"/>
                </a:solidFill>
              </a:rPr>
              <a:t>约翰</a:t>
            </a:r>
            <a:r>
              <a:rPr lang="en-US" sz="3100" b="1" dirty="0">
                <a:solidFill>
                  <a:srgbClr val="000000"/>
                </a:solidFill>
              </a:rPr>
              <a:t> 19:28-42</a:t>
            </a:r>
          </a:p>
        </p:txBody>
      </p:sp>
      <p:sp>
        <p:nvSpPr>
          <p:cNvPr id="9" name="TextBox 8"/>
          <p:cNvSpPr txBox="1"/>
          <p:nvPr/>
        </p:nvSpPr>
        <p:spPr>
          <a:xfrm>
            <a:off x="151823" y="4581128"/>
            <a:ext cx="2899659" cy="618827"/>
          </a:xfrm>
          <a:prstGeom prst="rect">
            <a:avLst/>
          </a:prstGeom>
          <a:noFill/>
        </p:spPr>
        <p:txBody>
          <a:bodyPr wrap="none" lIns="64208" tIns="32101" rIns="64208" bIns="32101">
            <a:spAutoFit/>
          </a:bodyPr>
          <a:lstStyle/>
          <a:p>
            <a:pPr defTabSz="321231" eaLnBrk="0" fontAlgn="base" hangingPunct="0">
              <a:spcBef>
                <a:spcPct val="0"/>
              </a:spcBef>
              <a:spcAft>
                <a:spcPct val="0"/>
              </a:spcAft>
              <a:defRPr/>
            </a:pPr>
            <a:r>
              <a:rPr lang="zh-CN" altLang="en-US" sz="3600" b="1" dirty="0">
                <a:solidFill>
                  <a:srgbClr val="FFFFFF"/>
                </a:solidFill>
                <a:effectLst>
                  <a:glow rad="101600">
                    <a:prstClr val="black">
                      <a:alpha val="75000"/>
                    </a:prstClr>
                  </a:glow>
                  <a:outerShdw blurRad="50800" dist="88900" dir="2700000" algn="tl" rotWithShape="0">
                    <a:srgbClr val="000000"/>
                  </a:outerShdw>
                </a:effectLst>
              </a:rPr>
              <a:t>复活节的故事</a:t>
            </a:r>
            <a:endParaRPr lang="en-US" sz="3600" b="1" dirty="0">
              <a:solidFill>
                <a:srgbClr val="FFFFFF"/>
              </a:solidFill>
              <a:effectLst>
                <a:glow rad="101600">
                  <a:prstClr val="black">
                    <a:alpha val="75000"/>
                  </a:prstClr>
                </a:glow>
                <a:outerShdw blurRad="50800" dist="88900" dir="2700000" algn="tl" rotWithShape="0">
                  <a:srgbClr val="000000"/>
                </a:outerShdw>
              </a:effectLst>
            </a:endParaRPr>
          </a:p>
        </p:txBody>
      </p:sp>
      <p:grpSp>
        <p:nvGrpSpPr>
          <p:cNvPr id="8" name="Group 7"/>
          <p:cNvGrpSpPr/>
          <p:nvPr/>
        </p:nvGrpSpPr>
        <p:grpSpPr>
          <a:xfrm>
            <a:off x="179512" y="404664"/>
            <a:ext cx="2808312" cy="1394678"/>
            <a:chOff x="5508104" y="620688"/>
            <a:chExt cx="2808312" cy="1394678"/>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2" name="TextBox 11"/>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161290731"/>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920625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297437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532691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362722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922557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294240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949993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922865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441" name="Picture 2" descr="FB_01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8497369"/>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544433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441944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449780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786893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100690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483987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622974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317838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896971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337269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6465" name="Picture 2" descr="FB_02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34597186"/>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3737525580"/>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279876024"/>
      </p:ext>
    </p:extLst>
  </p:cSld>
  <p:clrMapOvr>
    <a:masterClrMapping/>
  </p:clrMapOvr>
  <p:transition spd="med"/>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路加</a:t>
            </a:r>
            <a:r>
              <a:rPr lang="en-US" sz="8800" dirty="0">
                <a:solidFill>
                  <a:schemeClr val="bg1"/>
                </a:solidFill>
                <a:latin typeface="Arial" charset="0"/>
                <a:ea typeface="Osaka" charset="0"/>
                <a:cs typeface="Arial" charset="0"/>
              </a:rPr>
              <a:t> 24</a:t>
            </a:r>
          </a:p>
        </p:txBody>
      </p:sp>
    </p:spTree>
    <p:extLst>
      <p:ext uri="{BB962C8B-B14F-4D97-AF65-F5344CB8AC3E}">
        <p14:creationId xmlns:p14="http://schemas.microsoft.com/office/powerpoint/2010/main" val="3802608983"/>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A046811D-7824-2147-BB35-1745AB337EC2}"/>
              </a:ext>
            </a:extLst>
          </p:cNvPr>
          <p:cNvSpPr txBox="1">
            <a:spLocks noChangeArrowheads="1"/>
          </p:cNvSpPr>
          <p:nvPr/>
        </p:nvSpPr>
        <p:spPr bwMode="auto">
          <a:xfrm>
            <a:off x="827584" y="2780928"/>
            <a:ext cx="7704856" cy="1264278"/>
          </a:xfrm>
          <a:prstGeom prst="rect">
            <a:avLst/>
          </a:prstGeom>
          <a:solidFill>
            <a:schemeClr val="tx1"/>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基督没有被人谋杀因为祂 </a:t>
            </a:r>
            <a:r>
              <a:rPr kumimoji="0" lang="zh-CN" altLang="en-US" sz="2800" b="1" i="0" u="none" strike="noStrike" kern="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Osaka"/>
              </a:rPr>
              <a:t>甘心乐意 </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的为世人舍生命 </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路加福音 </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22–23). </a:t>
            </a:r>
            <a:endParaRPr kumimoji="0" 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endParaRPr>
          </a:p>
        </p:txBody>
      </p:sp>
      <p:pic>
        <p:nvPicPr>
          <p:cNvPr id="7" name="Picture 6">
            <a:extLst>
              <a:ext uri="{FF2B5EF4-FFF2-40B4-BE49-F238E27FC236}">
                <a16:creationId xmlns:a16="http://schemas.microsoft.com/office/drawing/2014/main" id="{086BF609-DDC6-2147-9DEA-23BA289BD7DE}"/>
              </a:ext>
            </a:extLst>
          </p:cNvPr>
          <p:cNvPicPr>
            <a:picLocks noChangeAspect="1"/>
          </p:cNvPicPr>
          <p:nvPr/>
        </p:nvPicPr>
        <p:blipFill>
          <a:blip r:embed="rId4"/>
          <a:stretch>
            <a:fillRect/>
          </a:stretch>
        </p:blipFill>
        <p:spPr>
          <a:xfrm>
            <a:off x="3220001" y="-99392"/>
            <a:ext cx="2216095" cy="2216095"/>
          </a:xfrm>
          <a:prstGeom prst="rect">
            <a:avLst/>
          </a:prstGeom>
        </p:spPr>
      </p:pic>
      <p:sp>
        <p:nvSpPr>
          <p:cNvPr id="133122" name="Rectangle 2"/>
          <p:cNvSpPr>
            <a:spLocks noGrp="1" noChangeArrowheads="1"/>
          </p:cNvSpPr>
          <p:nvPr>
            <p:ph type="ctrTitle"/>
          </p:nvPr>
        </p:nvSpPr>
        <p:spPr>
          <a:xfrm>
            <a:off x="5791367" y="-15444"/>
            <a:ext cx="3175645" cy="1677268"/>
          </a:xfrm>
          <a:effectLst/>
        </p:spPr>
        <p:txBody>
          <a:bodyPr anchor="t"/>
          <a:lstStyle/>
          <a:p>
            <a:pPr eaLnBrk="1" hangingPunct="1">
              <a:defRPr/>
            </a:pPr>
            <a:r>
              <a:rPr lang="zh-CN" altLang="en-US" sz="3600" b="1" dirty="0">
                <a:solidFill>
                  <a:srgbClr val="000000"/>
                </a:solidFill>
                <a:effectLst/>
                <a:latin typeface="Microsoft YaHei UI" panose="020B0503020204020204" pitchFamily="34" charset="-122"/>
                <a:ea typeface="Microsoft YaHei UI" panose="020B0503020204020204" pitchFamily="34" charset="-122"/>
              </a:rPr>
              <a:t>怎么</a:t>
            </a:r>
            <a:br>
              <a:rPr lang="en-US" altLang="zh-CN" sz="3600" b="1" dirty="0">
                <a:solidFill>
                  <a:srgbClr val="000000"/>
                </a:solidFill>
                <a:effectLst/>
                <a:latin typeface="Microsoft YaHei UI" panose="020B0503020204020204" pitchFamily="34" charset="-122"/>
                <a:ea typeface="Microsoft YaHei UI" panose="020B0503020204020204" pitchFamily="34" charset="-122"/>
              </a:rPr>
            </a:br>
            <a:r>
              <a:rPr lang="zh-CN" altLang="en-US" sz="3600" b="1" dirty="0">
                <a:solidFill>
                  <a:srgbClr val="FF0000"/>
                </a:solidFill>
                <a:effectLst/>
                <a:latin typeface="Microsoft YaHei UI" panose="020B0503020204020204" pitchFamily="34" charset="-122"/>
                <a:ea typeface="Microsoft YaHei UI" panose="020B0503020204020204" pitchFamily="34" charset="-122"/>
              </a:rPr>
              <a:t>被确定</a:t>
            </a:r>
            <a:r>
              <a:rPr lang="en-SG" sz="3600" b="1" dirty="0">
                <a:solidFill>
                  <a:srgbClr val="FF0000"/>
                </a:solidFill>
                <a:effectLst/>
                <a:latin typeface="Microsoft YaHei UI" panose="020B0503020204020204" pitchFamily="34" charset="-122"/>
                <a:ea typeface="Microsoft YaHei UI" panose="020B0503020204020204" pitchFamily="34" charset="-122"/>
              </a:rPr>
              <a:t>…</a:t>
            </a:r>
            <a:endParaRPr kumimoji="0" lang="en-US" sz="3600" b="1" dirty="0">
              <a:solidFill>
                <a:srgbClr val="000000"/>
              </a:solidFill>
              <a:effectLst/>
              <a:latin typeface="Microsoft YaHei UI" panose="020B0503020204020204" pitchFamily="34" charset="-122"/>
              <a:ea typeface="Microsoft YaHei UI" panose="020B0503020204020204" pitchFamily="34" charset="-122"/>
            </a:endParaRPr>
          </a:p>
        </p:txBody>
      </p:sp>
      <p:sp>
        <p:nvSpPr>
          <p:cNvPr id="8" name="Rectangle 3">
            <a:extLst>
              <a:ext uri="{FF2B5EF4-FFF2-40B4-BE49-F238E27FC236}">
                <a16:creationId xmlns:a16="http://schemas.microsoft.com/office/drawing/2014/main" id="{2386AC36-F846-694A-9751-0B179F1B533B}"/>
              </a:ext>
            </a:extLst>
          </p:cNvPr>
          <p:cNvSpPr txBox="1">
            <a:spLocks noChangeArrowheads="1"/>
          </p:cNvSpPr>
          <p:nvPr/>
        </p:nvSpPr>
        <p:spPr bwMode="auto">
          <a:xfrm>
            <a:off x="212685" y="5157192"/>
            <a:ext cx="8751803" cy="1264278"/>
          </a:xfrm>
          <a:prstGeom prst="rect">
            <a:avLst/>
          </a:prstGeom>
          <a:solidFill>
            <a:srgbClr val="002060"/>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神派遣耶稣到世上作犹太人及</a:t>
            </a:r>
            <a:endParaRPr kumimoji="0" lang="en-US" altLang="zh-CN"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endParaRPr>
          </a:p>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2800" b="1" i="0" u="none" strike="noStrike" kern="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Osaka"/>
              </a:rPr>
              <a:t>普世</a:t>
            </a:r>
            <a:r>
              <a:rPr kumimoji="0" lang="en-SG" altLang="zh-CN"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 </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的救主</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 (</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路加福音</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1:5–4:13). </a:t>
            </a:r>
            <a:endParaRPr kumimoji="0" 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endParaRPr>
          </a:p>
        </p:txBody>
      </p:sp>
      <p:sp>
        <p:nvSpPr>
          <p:cNvPr id="9" name="Rectangle 3">
            <a:extLst>
              <a:ext uri="{FF2B5EF4-FFF2-40B4-BE49-F238E27FC236}">
                <a16:creationId xmlns:a16="http://schemas.microsoft.com/office/drawing/2014/main" id="{10C5D1D4-3254-9F4E-A66A-8C3287BA109E}"/>
              </a:ext>
            </a:extLst>
          </p:cNvPr>
          <p:cNvSpPr txBox="1">
            <a:spLocks noChangeArrowheads="1"/>
          </p:cNvSpPr>
          <p:nvPr/>
        </p:nvSpPr>
        <p:spPr bwMode="auto">
          <a:xfrm>
            <a:off x="539553" y="3892914"/>
            <a:ext cx="8208912" cy="1264278"/>
          </a:xfrm>
          <a:prstGeom prst="rect">
            <a:avLst/>
          </a:prstGeom>
          <a:solidFill>
            <a:srgbClr val="005722"/>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神的救赎计划中包括了犹太人 </a:t>
            </a:r>
            <a:r>
              <a:rPr kumimoji="0" lang="zh-CN" altLang="en-US" sz="2800" b="1" i="0" u="none" strike="noStrike" kern="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Osaka"/>
              </a:rPr>
              <a:t>拒绝 </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耶稣，为的是要把救赎提供给外邦人</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 (</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路加福音 </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4:14–21:38). </a:t>
            </a:r>
            <a:endParaRPr kumimoji="0" 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endParaRPr>
          </a:p>
        </p:txBody>
      </p:sp>
      <p:sp>
        <p:nvSpPr>
          <p:cNvPr id="5" name="Rectangle 3"/>
          <p:cNvSpPr txBox="1">
            <a:spLocks noChangeArrowheads="1"/>
          </p:cNvSpPr>
          <p:nvPr/>
        </p:nvSpPr>
        <p:spPr bwMode="auto">
          <a:xfrm>
            <a:off x="-108520" y="6277272"/>
            <a:ext cx="9433048" cy="680120"/>
          </a:xfrm>
          <a:prstGeom prst="rect">
            <a:avLst/>
          </a:prstGeom>
          <a:solidFill>
            <a:srgbClr val="7030A0"/>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关于基督生前记录的资料来源是</a:t>
            </a:r>
            <a:r>
              <a:rPr kumimoji="0" lang="zh-CN" altLang="en-US" sz="2800" b="1" i="0" u="none" strike="noStrike" kern="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Osaka"/>
              </a:rPr>
              <a:t>可靠</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的 </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路加福音</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1:1-4). </a:t>
            </a:r>
            <a:endParaRPr kumimoji="0" 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endParaRPr>
          </a:p>
        </p:txBody>
      </p:sp>
      <p:sp>
        <p:nvSpPr>
          <p:cNvPr id="11" name="Rectangle 3">
            <a:extLst>
              <a:ext uri="{FF2B5EF4-FFF2-40B4-BE49-F238E27FC236}">
                <a16:creationId xmlns:a16="http://schemas.microsoft.com/office/drawing/2014/main" id="{CAAFA895-0197-6147-87D2-F886049620FC}"/>
              </a:ext>
            </a:extLst>
          </p:cNvPr>
          <p:cNvSpPr txBox="1">
            <a:spLocks noChangeArrowheads="1"/>
          </p:cNvSpPr>
          <p:nvPr/>
        </p:nvSpPr>
        <p:spPr bwMode="auto">
          <a:xfrm>
            <a:off x="1115616" y="1700808"/>
            <a:ext cx="7128792" cy="1083169"/>
          </a:xfrm>
          <a:prstGeom prst="rect">
            <a:avLst/>
          </a:prstGeom>
          <a:solidFill>
            <a:srgbClr val="FF0000"/>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我们能向世界宣告一个</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 </a:t>
            </a:r>
            <a:r>
              <a:rPr kumimoji="0" lang="zh-CN" altLang="en-US" sz="2800" b="1" i="0" u="none" strike="noStrike" kern="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Osaka"/>
              </a:rPr>
              <a:t>复活 </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的救主</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 (</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路加福音 </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24). </a:t>
            </a:r>
            <a:endParaRPr kumimoji="0" 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endParaRPr>
          </a:p>
        </p:txBody>
      </p:sp>
      <p:sp>
        <p:nvSpPr>
          <p:cNvPr id="12" name="Rectangle 2">
            <a:extLst>
              <a:ext uri="{FF2B5EF4-FFF2-40B4-BE49-F238E27FC236}">
                <a16:creationId xmlns:a16="http://schemas.microsoft.com/office/drawing/2014/main" id="{5631AB0F-7E3E-FA4D-89E2-8343FEC3A9DB}"/>
              </a:ext>
            </a:extLst>
          </p:cNvPr>
          <p:cNvSpPr txBox="1">
            <a:spLocks noChangeArrowheads="1"/>
          </p:cNvSpPr>
          <p:nvPr/>
        </p:nvSpPr>
        <p:spPr bwMode="auto">
          <a:xfrm>
            <a:off x="0" y="57050"/>
            <a:ext cx="3553503" cy="16772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a:rPr>
              <a:t>我们在基督</a:t>
            </a:r>
            <a:endParaRPr kumimoji="0" lang="en-US" altLang="zh-CN" sz="3600" b="1"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a:rPr>
              <a:t>的信靠</a:t>
            </a:r>
            <a:endParaRPr kumimoji="0" lang="en-US" sz="3600" b="1"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a:endParaRPr>
          </a:p>
        </p:txBody>
      </p:sp>
      <p:sp>
        <p:nvSpPr>
          <p:cNvPr id="15" name="Rectangle 2">
            <a:extLst>
              <a:ext uri="{FF2B5EF4-FFF2-40B4-BE49-F238E27FC236}">
                <a16:creationId xmlns:a16="http://schemas.microsoft.com/office/drawing/2014/main" id="{79B1A8B6-DA5F-8F4C-A52C-E5A43888200C}"/>
              </a:ext>
            </a:extLst>
          </p:cNvPr>
          <p:cNvSpPr txBox="1">
            <a:spLocks noChangeArrowheads="1"/>
          </p:cNvSpPr>
          <p:nvPr/>
        </p:nvSpPr>
        <p:spPr bwMode="auto">
          <a:xfrm>
            <a:off x="3220001" y="861802"/>
            <a:ext cx="2368907"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32">
              <a:defRPr/>
            </a:pPr>
            <a:r>
              <a:rPr lang="zh-CN" altLang="en-US" sz="4000" b="1" dirty="0">
                <a:solidFill>
                  <a:srgbClr val="FFFFFF"/>
                </a:solidFill>
                <a:effectLst>
                  <a:glow rad="127000">
                    <a:srgbClr val="000000"/>
                  </a:glow>
                </a:effectLst>
                <a:latin typeface="Microsoft YaHei UI" panose="020B0503020204020204" pitchFamily="34" charset="-122"/>
                <a:ea typeface="Microsoft YaHei UI" panose="020B0503020204020204" pitchFamily="34" charset="-122"/>
                <a:cs typeface="ＭＳ Ｐゴシック" charset="0"/>
              </a:rPr>
              <a:t>路加福音</a:t>
            </a:r>
          </a:p>
        </p:txBody>
      </p:sp>
    </p:spTree>
    <p:extLst>
      <p:ext uri="{BB962C8B-B14F-4D97-AF65-F5344CB8AC3E}">
        <p14:creationId xmlns:p14="http://schemas.microsoft.com/office/powerpoint/2010/main" val="206116303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dissolv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9" grpId="0" animBg="1"/>
      <p:bldP spid="5" grpId="0" animBg="1"/>
      <p:bldP spid="11" grpId="0" animBg="1"/>
      <p:bldP spid="15" grpId="0"/>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513"/>
            <a:ext cx="9145116" cy="685911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731272"/>
            <a:ext cx="6583100" cy="1107858"/>
          </a:xfrm>
          <a:prstGeom prst="rect">
            <a:avLst/>
          </a:prstGeom>
          <a:noFill/>
        </p:spPr>
        <p:txBody>
          <a:bodyPr lIns="91303" tIns="45652" rIns="91303" bIns="45652">
            <a:spAutoFit/>
          </a:bodyPr>
          <a:lstStyle/>
          <a:p>
            <a:pPr defTabSz="913500" eaLnBrk="0" fontAlgn="base" hangingPunct="0">
              <a:spcBef>
                <a:spcPct val="0"/>
              </a:spcBef>
              <a:spcAft>
                <a:spcPct val="0"/>
              </a:spcAft>
              <a:defRPr/>
            </a:pPr>
            <a:r>
              <a:rPr lang="zh-CN" altLang="en-US" sz="66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耶稣复活了</a:t>
            </a:r>
            <a:endParaRPr lang="en-US" sz="66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p:txBody>
      </p:sp>
      <p:pic>
        <p:nvPicPr>
          <p:cNvPr id="3076"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303" tIns="45652" rIns="91303" bIns="45652">
            <a:spAutoFit/>
          </a:bodyPr>
          <a:lstStyle/>
          <a:p>
            <a:pPr defTabSz="913500"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马太</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28:1-15</a:t>
            </a:r>
          </a:p>
          <a:p>
            <a:pPr defTabSz="913500"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马可</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16:1-20</a:t>
            </a:r>
          </a:p>
          <a:p>
            <a:pPr defTabSz="913500"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路加</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24:1-47</a:t>
            </a:r>
          </a:p>
          <a:p>
            <a:pPr defTabSz="913500"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约翰</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20:1-29</a:t>
            </a:r>
          </a:p>
        </p:txBody>
      </p:sp>
      <p:sp>
        <p:nvSpPr>
          <p:cNvPr id="9" name="TextBox 8"/>
          <p:cNvSpPr txBox="1"/>
          <p:nvPr/>
        </p:nvSpPr>
        <p:spPr>
          <a:xfrm>
            <a:off x="217688" y="4221088"/>
            <a:ext cx="2591903" cy="557284"/>
          </a:xfrm>
          <a:prstGeom prst="rect">
            <a:avLst/>
          </a:prstGeom>
          <a:noFill/>
        </p:spPr>
        <p:txBody>
          <a:bodyPr wrap="none" lIns="64218" tIns="32107" rIns="64218" bIns="32107">
            <a:spAutoFit/>
          </a:bodyPr>
          <a:lstStyle/>
          <a:p>
            <a:pPr defTabSz="321279" eaLnBrk="0" fontAlgn="base" hangingPunct="0">
              <a:spcBef>
                <a:spcPct val="0"/>
              </a:spcBef>
              <a:spcAft>
                <a:spcPct val="0"/>
              </a:spcAft>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cs typeface="DejaVu Sans" charset="0"/>
              </a:rPr>
              <a:t>复活及的故事</a:t>
            </a:r>
            <a:endParaRPr lang="en-US" sz="32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cs typeface="DejaVu Sans" charset="0"/>
            </a:endParaRPr>
          </a:p>
        </p:txBody>
      </p:sp>
      <p:grpSp>
        <p:nvGrpSpPr>
          <p:cNvPr id="11" name="Group 10"/>
          <p:cNvGrpSpPr/>
          <p:nvPr/>
        </p:nvGrpSpPr>
        <p:grpSpPr>
          <a:xfrm>
            <a:off x="6353728" y="116632"/>
            <a:ext cx="2808312" cy="1394678"/>
            <a:chOff x="5508104" y="620688"/>
            <a:chExt cx="2808312" cy="1394678"/>
          </a:xfrm>
        </p:grpSpPr>
        <p:grpSp>
          <p:nvGrpSpPr>
            <p:cNvPr id="12" name="Group 11"/>
            <p:cNvGrpSpPr/>
            <p:nvPr/>
          </p:nvGrpSpPr>
          <p:grpSpPr>
            <a:xfrm>
              <a:off x="5508104" y="620689"/>
              <a:ext cx="2660102" cy="1394677"/>
              <a:chOff x="5508104" y="620689"/>
              <a:chExt cx="2660102" cy="1394677"/>
            </a:xfrm>
          </p:grpSpPr>
          <p:pic>
            <p:nvPicPr>
              <p:cNvPr id="14"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3" name="TextBox 12"/>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1734617635"/>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085341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139003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742484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468976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795218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89" name="Picture 2" descr="FB_03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64812867"/>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204432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8838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629701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011823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510509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219957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332326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211557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842349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987325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513" name="Picture 2" descr="FB_04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81462706"/>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266816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554201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187660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3737525580"/>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279876024"/>
      </p:ext>
    </p:extLst>
  </p:cSld>
  <p:clrMapOvr>
    <a:masterClrMapping/>
  </p:clrMapOvr>
  <p:transition spd="med"/>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1506" name="Picture 2" descr="rev 20 Emmaus.JPG"/>
          <p:cNvPicPr>
            <a:picLocks noChangeAspect="1"/>
          </p:cNvPicPr>
          <p:nvPr/>
        </p:nvPicPr>
        <p:blipFill>
          <a:blip r:embed="rId2" cstate="screen">
            <a:extLst>
              <a:ext uri="{28A0092B-C50C-407E-A947-70E740481C1C}">
                <a14:useLocalDpi xmlns:a14="http://schemas.microsoft.com/office/drawing/2010/main" val="0"/>
              </a:ext>
            </a:extLst>
          </a:blip>
          <a:srcRect b="-1305"/>
          <a:stretch>
            <a:fillRect/>
          </a:stretch>
        </p:blipFill>
        <p:spPr bwMode="auto">
          <a:xfrm>
            <a:off x="0" y="11113"/>
            <a:ext cx="9144000"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5495559" y="2525492"/>
            <a:ext cx="3648440" cy="4086202"/>
          </a:xfrm>
          <a:prstGeom prst="rect">
            <a:avLst/>
          </a:prstGeom>
          <a:noFill/>
          <a:ln>
            <a:noFill/>
          </a:ln>
        </p:spPr>
        <p:txBody>
          <a:bodyPr anchor="ct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耶稣确实在以马忤斯路</a:t>
            </a:r>
            <a:endParaRPr kumimoji="0" lang="en-US" altLang="zh-CN"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（路加</a:t>
            </a:r>
            <a:r>
              <a:rPr kumimoji="0" lang="en-US" altLang="zh-CN"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24</a:t>
            </a:r>
            <a:r>
              <a:rPr kumimoji="0" lang="zh-CN" alt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endParaRPr>
          </a:p>
        </p:txBody>
      </p:sp>
      <p:sp>
        <p:nvSpPr>
          <p:cNvPr id="2" name="Title 1"/>
          <p:cNvSpPr>
            <a:spLocks noGrp="1"/>
          </p:cNvSpPr>
          <p:nvPr>
            <p:ph type="title"/>
          </p:nvPr>
        </p:nvSpPr>
        <p:spPr>
          <a:xfrm>
            <a:off x="38100" y="68263"/>
            <a:ext cx="9070975" cy="1866900"/>
          </a:xfrm>
          <a:noFill/>
          <a:ln>
            <a:noFill/>
          </a:ln>
        </p:spPr>
        <p:txBody>
          <a:bodyPr anchor="ctr"/>
          <a:lstStyle/>
          <a:p>
            <a:r>
              <a:rPr lang="zh-CN" altLang="en-US" sz="5400" b="1" kern="1200" dirty="0">
                <a:solidFill>
                  <a:srgbClr val="FFFFFF"/>
                </a:solidFill>
                <a:effectLst>
                  <a:glow rad="101600">
                    <a:srgbClr val="000000">
                      <a:alpha val="75000"/>
                    </a:srgbClr>
                  </a:glow>
                </a:effectLst>
              </a:rPr>
              <a:t>凡人和荣耀的身体真的可以住在一起吗？</a:t>
            </a:r>
            <a:endParaRPr lang="en-US" sz="5400" b="1" kern="1200" dirty="0">
              <a:solidFill>
                <a:srgbClr val="FFFFFF"/>
              </a:solidFill>
              <a:effectLst>
                <a:glow rad="101600">
                  <a:srgbClr val="000000">
                    <a:alpha val="75000"/>
                  </a:srgbClr>
                </a:glow>
              </a:effectLst>
            </a:endParaRPr>
          </a:p>
        </p:txBody>
      </p:sp>
      <p:sp>
        <p:nvSpPr>
          <p:cNvPr id="661509" name="Text Box 1041"/>
          <p:cNvSpPr txBox="1">
            <a:spLocks noChangeArrowheads="1"/>
          </p:cNvSpPr>
          <p:nvPr/>
        </p:nvSpPr>
        <p:spPr bwMode="auto">
          <a:xfrm>
            <a:off x="8431213" y="28575"/>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435</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044435636"/>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28" y="68364"/>
            <a:ext cx="9070776" cy="1866476"/>
          </a:xfrm>
          <a:ln>
            <a:miter lim="800000"/>
            <a:headEnd/>
            <a:tailEnd/>
          </a:ln>
        </p:spPr>
        <p:txBody>
          <a:bodyPr/>
          <a:lstStyle/>
          <a:p>
            <a:pPr>
              <a:defRPr/>
            </a:pPr>
            <a:r>
              <a:rPr lang="en-US" sz="4000" b="1" dirty="0">
                <a:effectLst>
                  <a:glow rad="101600">
                    <a:schemeClr val="tx1">
                      <a:alpha val="75000"/>
                    </a:schemeClr>
                  </a:glow>
                </a:effectLst>
              </a:rPr>
              <a:t>Could mortals and those in glorified bodies really live together?</a:t>
            </a:r>
          </a:p>
        </p:txBody>
      </p:sp>
      <p:pic>
        <p:nvPicPr>
          <p:cNvPr id="662531" name="Picture 6" descr="rev 20 emmaus glo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9875" cy="686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2871788" y="3982262"/>
            <a:ext cx="6272212" cy="949333"/>
          </a:xfrm>
          <a:prstGeom prst="rect">
            <a:avLst/>
          </a:prstGeom>
          <a:noFill/>
          <a:ln>
            <a:noFill/>
          </a:ln>
        </p:spPr>
        <p:txBody>
          <a:bodyPr anchor="ct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alpha val="43137"/>
                    </a:srgbClr>
                  </a:outerShdw>
                </a:effectLst>
                <a:uLnTx/>
                <a:uFillTx/>
                <a:latin typeface="Arial"/>
                <a:ea typeface="ＭＳ Ｐゴシック" pitchFamily="-108" charset="-128"/>
                <a:cs typeface="Arial"/>
              </a:rPr>
              <a:t>请记住，当耶稣</a:t>
            </a:r>
          </a:p>
        </p:txBody>
      </p:sp>
      <p:sp>
        <p:nvSpPr>
          <p:cNvPr id="662533" name="Text Box 1041"/>
          <p:cNvSpPr txBox="1">
            <a:spLocks noChangeArrowheads="1"/>
          </p:cNvSpPr>
          <p:nvPr/>
        </p:nvSpPr>
        <p:spPr bwMode="auto">
          <a:xfrm>
            <a:off x="8431213" y="28575"/>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435</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 name="Title 1"/>
          <p:cNvSpPr txBox="1">
            <a:spLocks/>
          </p:cNvSpPr>
          <p:nvPr/>
        </p:nvSpPr>
        <p:spPr bwMode="auto">
          <a:xfrm>
            <a:off x="3439974" y="4931595"/>
            <a:ext cx="5556072" cy="1380847"/>
          </a:xfrm>
          <a:prstGeom prst="rect">
            <a:avLst/>
          </a:prstGeom>
          <a:noFill/>
          <a:ln>
            <a:noFill/>
          </a:ln>
        </p:spPr>
        <p:txBody>
          <a:bodyPr anchor="ct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0" b="1" i="0" u="none" strike="noStrike" kern="1200" cap="none" spc="0" normalizeH="0" baseline="0" noProof="0" dirty="0">
                <a:ln>
                  <a:noFill/>
                </a:ln>
                <a:solidFill>
                  <a:srgbClr val="FFFFFF"/>
                </a:solidFill>
                <a:effectLst>
                  <a:glow rad="736600">
                    <a:srgbClr val="2D2DB9">
                      <a:lumMod val="75000"/>
                      <a:alpha val="75000"/>
                    </a:srgbClr>
                  </a:glow>
                  <a:outerShdw blurRad="38100" dist="38100" dir="2700000" algn="tl">
                    <a:srgbClr val="000000">
                      <a:alpha val="43137"/>
                    </a:srgbClr>
                  </a:outerShdw>
                </a:effectLst>
                <a:uLnTx/>
                <a:uFillTx/>
                <a:latin typeface="Arial"/>
                <a:ea typeface="ＭＳ Ｐゴシック" pitchFamily="-108" charset="-128"/>
                <a:cs typeface="Arial"/>
              </a:rPr>
              <a:t>发光？</a:t>
            </a:r>
          </a:p>
        </p:txBody>
      </p:sp>
    </p:spTree>
    <p:extLst>
      <p:ext uri="{BB962C8B-B14F-4D97-AF65-F5344CB8AC3E}">
        <p14:creationId xmlns:p14="http://schemas.microsoft.com/office/powerpoint/2010/main" val="1520357944"/>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28" y="68364"/>
            <a:ext cx="9070776" cy="1866476"/>
          </a:xfrm>
          <a:ln>
            <a:miter lim="800000"/>
            <a:headEnd/>
            <a:tailEnd/>
          </a:ln>
        </p:spPr>
        <p:txBody>
          <a:bodyPr/>
          <a:lstStyle/>
          <a:p>
            <a:pPr>
              <a:defRPr/>
            </a:pPr>
            <a:r>
              <a:rPr lang="en-US" sz="4000" b="1" dirty="0">
                <a:effectLst>
                  <a:glow rad="101600">
                    <a:schemeClr val="tx1">
                      <a:alpha val="75000"/>
                    </a:schemeClr>
                  </a:glow>
                </a:effectLst>
              </a:rPr>
              <a:t>Could mortals and those in glorified bodies really live together?</a:t>
            </a:r>
          </a:p>
        </p:txBody>
      </p:sp>
      <p:pic>
        <p:nvPicPr>
          <p:cNvPr id="663555" name="Picture 3" descr="rev 20 roadtoemmaus.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598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6057900" y="2771798"/>
            <a:ext cx="2781299" cy="4086202"/>
          </a:xfrm>
          <a:prstGeom prst="rect">
            <a:avLst/>
          </a:prstGeom>
          <a:noFill/>
          <a:ln>
            <a:noFill/>
          </a:ln>
        </p:spPr>
        <p:txBody>
          <a:bodyPr anchor="ct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没有，他看起来就像我们的休息！</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endParaRPr>
          </a:p>
        </p:txBody>
      </p:sp>
      <p:sp>
        <p:nvSpPr>
          <p:cNvPr id="663557" name="Text Box 1041"/>
          <p:cNvSpPr txBox="1">
            <a:spLocks noChangeArrowheads="1"/>
          </p:cNvSpPr>
          <p:nvPr/>
        </p:nvSpPr>
        <p:spPr bwMode="auto">
          <a:xfrm>
            <a:off x="8431213" y="28575"/>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435</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505513319"/>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4578" name="Picture 2" descr="rev 20 Bloch_Carl_The_Road_to_Emmaus.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1113" y="-11113"/>
            <a:ext cx="9132887" cy="686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397125" y="4908550"/>
            <a:ext cx="6746875" cy="1949450"/>
          </a:xfrm>
        </p:spPr>
        <p:txBody>
          <a:bodyPr/>
          <a:lstStyle/>
          <a:p>
            <a:pPr>
              <a:defRPr/>
            </a:pPr>
            <a:r>
              <a:rPr lang="zh-CN" altLang="en-US" sz="4800" b="1" dirty="0">
                <a:effectLst>
                  <a:glow rad="266700">
                    <a:schemeClr val="tx1">
                      <a:alpha val="75000"/>
                    </a:schemeClr>
                  </a:glow>
                  <a:outerShdw blurRad="38100" dist="38100" dir="2700000" algn="tl">
                    <a:srgbClr val="000000">
                      <a:alpha val="43137"/>
                    </a:srgbClr>
                  </a:outerShdw>
                </a:effectLst>
              </a:rPr>
              <a:t>只在晚餐的时候，他们认识到了耶稣</a:t>
            </a:r>
            <a:endParaRPr lang="en-US" sz="4800" b="1" dirty="0">
              <a:effectLst>
                <a:glow rad="266700">
                  <a:schemeClr val="tx1">
                    <a:alpha val="75000"/>
                  </a:schemeClr>
                </a:glow>
                <a:outerShdw blurRad="38100" dist="38100" dir="2700000" algn="tl">
                  <a:srgbClr val="000000">
                    <a:alpha val="43137"/>
                  </a:srgbClr>
                </a:outerShdw>
              </a:effectLst>
            </a:endParaRPr>
          </a:p>
        </p:txBody>
      </p:sp>
      <p:sp>
        <p:nvSpPr>
          <p:cNvPr id="664580" name="Text Box 1041"/>
          <p:cNvSpPr txBox="1">
            <a:spLocks noChangeArrowheads="1"/>
          </p:cNvSpPr>
          <p:nvPr/>
        </p:nvSpPr>
        <p:spPr bwMode="auto">
          <a:xfrm>
            <a:off x="8431213" y="28575"/>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435</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748866237"/>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28" y="68364"/>
            <a:ext cx="9070776" cy="1866476"/>
          </a:xfrm>
        </p:spPr>
        <p:txBody>
          <a:bodyPr/>
          <a:lstStyle/>
          <a:p>
            <a:r>
              <a:rPr lang="en-US" sz="4000" b="1" dirty="0">
                <a:effectLst>
                  <a:glow rad="101600">
                    <a:schemeClr val="tx1">
                      <a:alpha val="75000"/>
                    </a:schemeClr>
                  </a:glow>
                </a:effectLst>
              </a:rPr>
              <a:t>Could mortals and those in glorified bodies really live together?</a:t>
            </a:r>
          </a:p>
        </p:txBody>
      </p:sp>
      <p:pic>
        <p:nvPicPr>
          <p:cNvPr id="4" name="Picture 3" descr="rev 20 roadtoemmau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60302" cy="6858000"/>
          </a:xfrm>
          <a:prstGeom prst="rect">
            <a:avLst/>
          </a:prstGeom>
        </p:spPr>
      </p:pic>
      <p:sp>
        <p:nvSpPr>
          <p:cNvPr id="5" name="Title 1"/>
          <p:cNvSpPr txBox="1">
            <a:spLocks/>
          </p:cNvSpPr>
          <p:nvPr/>
        </p:nvSpPr>
        <p:spPr bwMode="auto">
          <a:xfrm>
            <a:off x="35496" y="3611183"/>
            <a:ext cx="9108504" cy="32468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a:t>
            </a:r>
            <a:r>
              <a:rPr kumimoji="0" lang="ja-JP" altLang="en-US" sz="40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pitchFamily="-108" charset="-128"/>
                <a:cs typeface="Arial"/>
              </a:rPr>
              <a:t>於是他从摩西和众先知起，把所有关於自己的经文，都给他们解释明白了。</a:t>
            </a: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a:t>
            </a:r>
            <a:b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b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a:t>
            </a:r>
            <a:r>
              <a:rPr kumimoji="0" lang="ja-JP" altLang="en-US" sz="40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pitchFamily="-108" charset="-128"/>
                <a:cs typeface="Arial"/>
              </a:rPr>
              <a:t>路加福音</a:t>
            </a: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 24:27 </a:t>
            </a: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NIV</a:t>
            </a: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a:t>
            </a:r>
          </a:p>
        </p:txBody>
      </p:sp>
    </p:spTree>
    <p:extLst>
      <p:ext uri="{BB962C8B-B14F-4D97-AF65-F5344CB8AC3E}">
        <p14:creationId xmlns:p14="http://schemas.microsoft.com/office/powerpoint/2010/main" val="26309250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537" name="Picture 2" descr="FB_05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96972647"/>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03_Jesus_Appears_Disciple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250826" y="3716338"/>
            <a:ext cx="2040572" cy="461481"/>
          </a:xfrm>
          <a:prstGeom prst="rect">
            <a:avLst/>
          </a:prstGeom>
          <a:noFill/>
        </p:spPr>
        <p:txBody>
          <a:bodyPr wrap="none" lIns="91256" tIns="45629" rIns="91256" bIns="45629">
            <a:spAutoFit/>
          </a:bodyPr>
          <a:lstStyle/>
          <a:p>
            <a:pPr eaLnBrk="0" fontAlgn="base" hangingPunct="0">
              <a:spcBef>
                <a:spcPct val="0"/>
              </a:spcBef>
              <a:spcAft>
                <a:spcPct val="0"/>
              </a:spcAft>
              <a:defRPr/>
            </a:pPr>
            <a:r>
              <a:rPr lang="zh-CN" altLang="en-US" sz="2400" b="1" dirty="0">
                <a:solidFill>
                  <a:srgbClr val="2D5CE7">
                    <a:lumMod val="50000"/>
                  </a:srgbClr>
                </a:solidFill>
                <a:latin typeface="Arial" charset="0"/>
                <a:ea typeface="ＭＳ Ｐゴシック" charset="0"/>
              </a:rPr>
              <a:t>复活节的故事</a:t>
            </a:r>
            <a:endParaRPr lang="en-US" sz="2400" b="1" dirty="0">
              <a:solidFill>
                <a:srgbClr val="2D5CE7">
                  <a:lumMod val="50000"/>
                </a:srgbClr>
              </a:solidFill>
              <a:latin typeface="Arial" charset="0"/>
              <a:ea typeface="ＭＳ Ｐゴシック" charset="0"/>
            </a:endParaRPr>
          </a:p>
        </p:txBody>
      </p:sp>
      <p:sp>
        <p:nvSpPr>
          <p:cNvPr id="5" name="TextBox 4"/>
          <p:cNvSpPr txBox="1"/>
          <p:nvPr/>
        </p:nvSpPr>
        <p:spPr>
          <a:xfrm>
            <a:off x="6456363" y="4724400"/>
            <a:ext cx="2447734" cy="953924"/>
          </a:xfrm>
          <a:prstGeom prst="rect">
            <a:avLst/>
          </a:prstGeom>
          <a:noFill/>
        </p:spPr>
        <p:txBody>
          <a:bodyPr wrap="none" lIns="91256" tIns="45629" rIns="91256" bIns="45629">
            <a:spAutoFit/>
          </a:bodyPr>
          <a:lstStyle/>
          <a:p>
            <a:pPr eaLnBrk="0" fontAlgn="base" hangingPunct="0">
              <a:spcBef>
                <a:spcPct val="0"/>
              </a:spcBef>
              <a:spcAft>
                <a:spcPct val="0"/>
              </a:spcAft>
              <a:defRPr/>
            </a:pPr>
            <a:r>
              <a:rPr lang="zh-CN" altLang="en-US" sz="2800" b="1" dirty="0">
                <a:solidFill>
                  <a:srgbClr val="2D5CE7">
                    <a:lumMod val="50000"/>
                  </a:srgbClr>
                </a:solidFill>
                <a:latin typeface="Arial" charset="0"/>
                <a:ea typeface="ＭＳ Ｐゴシック" charset="0"/>
              </a:rPr>
              <a:t>路加</a:t>
            </a:r>
            <a:r>
              <a:rPr lang="en-US" sz="2800" b="1" dirty="0">
                <a:solidFill>
                  <a:srgbClr val="2D5CE7">
                    <a:lumMod val="50000"/>
                  </a:srgbClr>
                </a:solidFill>
                <a:latin typeface="Arial" charset="0"/>
                <a:ea typeface="ＭＳ Ｐゴシック" charset="0"/>
              </a:rPr>
              <a:t> 24:36-49</a:t>
            </a:r>
          </a:p>
          <a:p>
            <a:pPr eaLnBrk="0" fontAlgn="base" hangingPunct="0">
              <a:spcBef>
                <a:spcPct val="0"/>
              </a:spcBef>
              <a:spcAft>
                <a:spcPct val="0"/>
              </a:spcAft>
              <a:defRPr/>
            </a:pPr>
            <a:r>
              <a:rPr lang="zh-CN" altLang="en-US" sz="2800" b="1" dirty="0">
                <a:solidFill>
                  <a:srgbClr val="2D5CE7">
                    <a:lumMod val="50000"/>
                  </a:srgbClr>
                </a:solidFill>
                <a:latin typeface="Arial" charset="0"/>
                <a:ea typeface="ＭＳ Ｐゴシック" charset="0"/>
              </a:rPr>
              <a:t>约翰</a:t>
            </a:r>
            <a:r>
              <a:rPr lang="en-US" sz="2800" b="1" dirty="0">
                <a:solidFill>
                  <a:srgbClr val="2D5CE7">
                    <a:lumMod val="50000"/>
                  </a:srgbClr>
                </a:solidFill>
                <a:latin typeface="Arial" charset="0"/>
                <a:ea typeface="ＭＳ Ｐゴシック" charset="0"/>
              </a:rPr>
              <a:t> 20:19-23</a:t>
            </a:r>
          </a:p>
        </p:txBody>
      </p:sp>
      <p:pic>
        <p:nvPicPr>
          <p:cNvPr id="7" name="Picture 1" descr="12_Peter_Denies_Jesus_1024.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6160364"/>
            <a:ext cx="9180512" cy="725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179513" y="4320294"/>
            <a:ext cx="5832648" cy="1054434"/>
          </a:xfrm>
          <a:prstGeom prst="rect">
            <a:avLst/>
          </a:prstGeom>
          <a:noFill/>
        </p:spPr>
        <p:txBody>
          <a:bodyPr wrap="square" lIns="129833" tIns="64918" rIns="129833" bIns="64918">
            <a:spAutoFit/>
          </a:bodyPr>
          <a:lstStyle>
            <a:defPPr>
              <a:defRPr lang="en-GB"/>
            </a:defPPr>
            <a:lvl1pPr defTabSz="1299125">
              <a:buClrTx/>
              <a:buSzTx/>
              <a:defRPr sz="7700" b="1">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ＭＳ Ｐゴシック" charset="0"/>
              </a:defRPr>
            </a:lvl1pPr>
          </a:lstStyle>
          <a:p>
            <a:pPr fontAlgn="base">
              <a:spcBef>
                <a:spcPct val="0"/>
              </a:spcBef>
              <a:spcAft>
                <a:spcPct val="0"/>
              </a:spcAft>
            </a:pPr>
            <a:r>
              <a:rPr lang="zh-CN" altLang="en-US" sz="6000" dirty="0"/>
              <a:t>耶稣向门徒显现</a:t>
            </a:r>
            <a:endParaRPr lang="en-US" sz="6000" dirty="0"/>
          </a:p>
        </p:txBody>
      </p:sp>
      <p:grpSp>
        <p:nvGrpSpPr>
          <p:cNvPr id="14" name="Group 13"/>
          <p:cNvGrpSpPr/>
          <p:nvPr/>
        </p:nvGrpSpPr>
        <p:grpSpPr>
          <a:xfrm>
            <a:off x="179512" y="2132856"/>
            <a:ext cx="2808312" cy="1394678"/>
            <a:chOff x="5508104" y="620688"/>
            <a:chExt cx="2808312" cy="1394678"/>
          </a:xfrm>
        </p:grpSpPr>
        <p:grpSp>
          <p:nvGrpSpPr>
            <p:cNvPr id="15" name="Group 14"/>
            <p:cNvGrpSpPr/>
            <p:nvPr/>
          </p:nvGrpSpPr>
          <p:grpSpPr>
            <a:xfrm>
              <a:off x="5508104" y="620689"/>
              <a:ext cx="2660102" cy="1394677"/>
              <a:chOff x="5508104" y="620689"/>
              <a:chExt cx="2660102" cy="1394677"/>
            </a:xfrm>
          </p:grpSpPr>
          <p:pic>
            <p:nvPicPr>
              <p:cNvPr id="17"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8" name="Rectangle 17"/>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algn="ctr"/>
                <a:endParaRPr lang="en-US" kern="0">
                  <a:solidFill>
                    <a:srgbClr val="FFFFFF"/>
                  </a:solidFill>
                  <a:latin typeface="Arial"/>
                  <a:ea typeface="Osaka"/>
                  <a:cs typeface="Osaka"/>
                </a:endParaRPr>
              </a:p>
            </p:txBody>
          </p:sp>
        </p:grpSp>
        <p:sp>
          <p:nvSpPr>
            <p:cNvPr id="16" name="TextBox 15"/>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b="1" kern="0" spc="-218">
                  <a:solidFill>
                    <a:srgbClr val="000090"/>
                  </a:solidFill>
                  <a:latin typeface="Times New Roman"/>
                </a:rPr>
                <a:t>免费</a:t>
              </a:r>
            </a:p>
            <a:p>
              <a:pPr algn="just">
                <a:defRPr sz="7500" b="1" spc="-119">
                  <a:solidFill>
                    <a:srgbClr val="00B0F0"/>
                  </a:solidFill>
                </a:defRPr>
              </a:pPr>
              <a:r>
                <a:rPr lang="zh-TW" altLang="en-US" sz="2800" b="1" kern="0" spc="-119">
                  <a:solidFill>
                    <a:srgbClr val="36BAD5"/>
                  </a:solidFill>
                  <a:latin typeface="Times New Roman"/>
                </a:rPr>
                <a:t>圣经</a:t>
              </a:r>
            </a:p>
            <a:p>
              <a:pPr algn="just">
                <a:defRPr sz="7500" b="1" spc="-119">
                  <a:solidFill>
                    <a:srgbClr val="002060"/>
                  </a:solidFill>
                </a:defRPr>
              </a:pPr>
              <a:r>
                <a:rPr lang="zh-TW" altLang="en-US" sz="2800" b="1" kern="0" spc="-119">
                  <a:solidFill>
                    <a:srgbClr val="000090"/>
                  </a:solidFill>
                  <a:latin typeface="Times New Roman"/>
                </a:rPr>
                <a:t>图片</a:t>
              </a:r>
            </a:p>
          </p:txBody>
        </p:sp>
      </p:grpSp>
    </p:spTree>
    <p:extLst>
      <p:ext uri="{BB962C8B-B14F-4D97-AF65-F5344CB8AC3E}">
        <p14:creationId xmlns:p14="http://schemas.microsoft.com/office/powerpoint/2010/main" val="3537173785"/>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7905" name="Picture 3" descr="01_Jesus_Appears_Disciples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32115328"/>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8929" name="Picture 1" descr="02_Jesus_Appears_Disciples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16584544"/>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9953" name="Picture 1" descr="03_Jesus_Appears_Disciples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52806555"/>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0977" name="Picture 1" descr="04_Jesus_Appears_Disciples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52686982"/>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01" name="Picture 1" descr="05_Jesus_Appears_Disciples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9131243"/>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25" name="Picture 1" descr="06_Jesus_Appears_Disciples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95647806"/>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4049" name="Picture 1" descr="07_Jesus_Appears_Disciples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9833491"/>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5073" name="Picture 1" descr="08_Jesus_Appears_Disciples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57656598"/>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7" name="Picture 1" descr="09_Jesus_Appears_Disciples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527307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61" name="Picture 2" descr="FB_06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93337351"/>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3737525580"/>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279876024"/>
      </p:ext>
    </p:extLst>
  </p:cSld>
  <p:clrMapOvr>
    <a:masterClrMapping/>
  </p:clrMapOvr>
  <p:transition spd="med"/>
</p:sld>
</file>

<file path=ppt/slides/slide2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65570" name="Picture 29" descr="calendar-full.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503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95288" y="561975"/>
            <a:ext cx="8229600" cy="922338"/>
          </a:xfrm>
          <a:solidFill>
            <a:schemeClr val="accent4">
              <a:lumMod val="10000"/>
            </a:schemeClr>
          </a:solidFill>
        </p:spPr>
        <p:txBody>
          <a:bodyPr/>
          <a:lstStyle/>
          <a:p>
            <a:r>
              <a:rPr lang="zh-CN" altLang="en-US">
                <a:latin typeface="Arial" pitchFamily="34" charset="0"/>
                <a:cs typeface="Arial" pitchFamily="34" charset="0"/>
              </a:rPr>
              <a:t>一个受感的周末</a:t>
            </a:r>
            <a:endParaRPr lang="en-US" altLang="en-US">
              <a:latin typeface="Arial" pitchFamily="34" charset="0"/>
              <a:cs typeface="Arial" pitchFamily="34" charset="0"/>
            </a:endParaRPr>
          </a:p>
        </p:txBody>
      </p:sp>
      <p:sp>
        <p:nvSpPr>
          <p:cNvPr id="5" name="Rectangle 4"/>
          <p:cNvSpPr/>
          <p:nvPr/>
        </p:nvSpPr>
        <p:spPr>
          <a:xfrm>
            <a:off x="900113" y="1916113"/>
            <a:ext cx="1584325" cy="434975"/>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grpSp>
        <p:nvGrpSpPr>
          <p:cNvPr id="365573" name="Group 6"/>
          <p:cNvGrpSpPr>
            <a:grpSpLocks/>
          </p:cNvGrpSpPr>
          <p:nvPr/>
        </p:nvGrpSpPr>
        <p:grpSpPr bwMode="auto">
          <a:xfrm>
            <a:off x="900113" y="1916113"/>
            <a:ext cx="1771650" cy="2089150"/>
            <a:chOff x="611560" y="1916832"/>
            <a:chExt cx="1656184" cy="2088232"/>
          </a:xfrm>
        </p:grpSpPr>
        <p:sp>
          <p:nvSpPr>
            <p:cNvPr id="3" name="Rectangle 2"/>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6" name="Rectangle 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1" fontAlgn="auto" latinLnBrk="0" hangingPunct="1">
                <a:lnSpc>
                  <a:spcPct val="90000"/>
                </a:lnSpc>
                <a:spcBef>
                  <a:spcPts val="0"/>
                </a:spcBef>
                <a:spcAft>
                  <a:spcPct val="35000"/>
                </a:spcAft>
                <a:buClrTx/>
                <a:buSzTx/>
                <a:buFontTx/>
                <a:buNone/>
                <a:tabLst/>
                <a:defRPr/>
              </a:pPr>
              <a:r>
                <a:rPr kumimoji="0" lang="zh-CN" alt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宋体"/>
                  <a:cs typeface="Arial"/>
                </a:rPr>
                <a:t>周四</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grpSp>
      <p:grpSp>
        <p:nvGrpSpPr>
          <p:cNvPr id="365574" name="Group 7"/>
          <p:cNvGrpSpPr>
            <a:grpSpLocks/>
          </p:cNvGrpSpPr>
          <p:nvPr/>
        </p:nvGrpSpPr>
        <p:grpSpPr bwMode="auto">
          <a:xfrm>
            <a:off x="2700338" y="1916113"/>
            <a:ext cx="1771650" cy="2089150"/>
            <a:chOff x="611560" y="1916832"/>
            <a:chExt cx="1656184" cy="2088232"/>
          </a:xfrm>
        </p:grpSpPr>
        <p:sp>
          <p:nvSpPr>
            <p:cNvPr id="9" name="Rectangle 8"/>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0" name="Rectangle 9"/>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1" fontAlgn="auto" latinLnBrk="0" hangingPunct="1">
                <a:lnSpc>
                  <a:spcPct val="90000"/>
                </a:lnSpc>
                <a:spcBef>
                  <a:spcPts val="0"/>
                </a:spcBef>
                <a:spcAft>
                  <a:spcPct val="35000"/>
                </a:spcAft>
                <a:buClrTx/>
                <a:buSzTx/>
                <a:buFontTx/>
                <a:buNone/>
                <a:tabLst/>
                <a:defRPr/>
              </a:pPr>
              <a:r>
                <a:rPr kumimoji="0" lang="zh-CN" alt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宋体"/>
                  <a:cs typeface="Arial"/>
                </a:rPr>
                <a:t>周五</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grpSp>
      <p:grpSp>
        <p:nvGrpSpPr>
          <p:cNvPr id="365575" name="Group 10"/>
          <p:cNvGrpSpPr>
            <a:grpSpLocks/>
          </p:cNvGrpSpPr>
          <p:nvPr/>
        </p:nvGrpSpPr>
        <p:grpSpPr bwMode="auto">
          <a:xfrm>
            <a:off x="4500563" y="1916113"/>
            <a:ext cx="1771650" cy="2089150"/>
            <a:chOff x="611560" y="1916832"/>
            <a:chExt cx="1656184" cy="2088232"/>
          </a:xfrm>
        </p:grpSpPr>
        <p:sp>
          <p:nvSpPr>
            <p:cNvPr id="12" name="Rectangle 11"/>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3" name="Rectangle 12"/>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1" fontAlgn="auto" latinLnBrk="0" hangingPunct="1">
                <a:lnSpc>
                  <a:spcPct val="90000"/>
                </a:lnSpc>
                <a:spcBef>
                  <a:spcPts val="0"/>
                </a:spcBef>
                <a:spcAft>
                  <a:spcPct val="35000"/>
                </a:spcAft>
                <a:buClrTx/>
                <a:buSzTx/>
                <a:buFontTx/>
                <a:buNone/>
                <a:tabLst/>
                <a:defRPr/>
              </a:pPr>
              <a:r>
                <a:rPr kumimoji="0" lang="zh-CN" alt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宋体"/>
                  <a:cs typeface="Arial"/>
                </a:rPr>
                <a:t>周六</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grpSp>
      <p:grpSp>
        <p:nvGrpSpPr>
          <p:cNvPr id="365576" name="Group 13"/>
          <p:cNvGrpSpPr>
            <a:grpSpLocks/>
          </p:cNvGrpSpPr>
          <p:nvPr/>
        </p:nvGrpSpPr>
        <p:grpSpPr bwMode="auto">
          <a:xfrm>
            <a:off x="6300788" y="1916113"/>
            <a:ext cx="1771650" cy="2089150"/>
            <a:chOff x="611560" y="1916832"/>
            <a:chExt cx="1656184" cy="2088232"/>
          </a:xfrm>
        </p:grpSpPr>
        <p:sp>
          <p:nvSpPr>
            <p:cNvPr id="15" name="Rectangle 14"/>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6" name="Rectangle 1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1" fontAlgn="auto" latinLnBrk="0" hangingPunct="1">
                <a:lnSpc>
                  <a:spcPct val="90000"/>
                </a:lnSpc>
                <a:spcBef>
                  <a:spcPts val="0"/>
                </a:spcBef>
                <a:spcAft>
                  <a:spcPct val="35000"/>
                </a:spcAft>
                <a:buClrTx/>
                <a:buSzTx/>
                <a:buFontTx/>
                <a:buNone/>
                <a:tabLst/>
                <a:defRPr/>
              </a:pPr>
              <a:r>
                <a:rPr kumimoji="0" lang="zh-CN" alt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宋体"/>
                  <a:cs typeface="Arial"/>
                </a:rPr>
                <a:t>周日</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grpSp>
      <p:grpSp>
        <p:nvGrpSpPr>
          <p:cNvPr id="14" name="Group 25"/>
          <p:cNvGrpSpPr>
            <a:grpSpLocks/>
          </p:cNvGrpSpPr>
          <p:nvPr/>
        </p:nvGrpSpPr>
        <p:grpSpPr bwMode="auto">
          <a:xfrm>
            <a:off x="1476375" y="2997200"/>
            <a:ext cx="2003425" cy="936625"/>
            <a:chOff x="1259632" y="2996952"/>
            <a:chExt cx="1872208" cy="936104"/>
          </a:xfrm>
        </p:grpSpPr>
        <p:sp>
          <p:nvSpPr>
            <p:cNvPr id="246802"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18" name="Rectangle 17"/>
            <p:cNvSpPr/>
            <p:nvPr/>
          </p:nvSpPr>
          <p:spPr>
            <a:xfrm>
              <a:off x="1332325" y="3239705"/>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anchor="ctr"/>
            <a:lstStyle>
              <a:lvl1pPr defTabSz="711200">
                <a:defRPr sz="2400">
                  <a:solidFill>
                    <a:schemeClr val="tx1"/>
                  </a:solidFill>
                  <a:latin typeface="Tahoma" pitchFamily="34" charset="0"/>
                  <a:ea typeface="MS PGothic" pitchFamily="34" charset="-128"/>
                </a:defRPr>
              </a:lvl1pPr>
              <a:lvl2pPr marL="742950" indent="-285750" defTabSz="711200">
                <a:defRPr sz="2400">
                  <a:solidFill>
                    <a:schemeClr val="tx1"/>
                  </a:solidFill>
                  <a:latin typeface="Tahoma" pitchFamily="34" charset="0"/>
                  <a:ea typeface="MS PGothic" pitchFamily="34" charset="-128"/>
                </a:defRPr>
              </a:lvl2pPr>
              <a:lvl3pPr marL="1143000" indent="-228600" defTabSz="711200">
                <a:defRPr sz="2400">
                  <a:solidFill>
                    <a:schemeClr val="tx1"/>
                  </a:solidFill>
                  <a:latin typeface="Tahoma" pitchFamily="34" charset="0"/>
                  <a:ea typeface="MS PGothic" pitchFamily="34" charset="-128"/>
                </a:defRPr>
              </a:lvl3pPr>
              <a:lvl4pPr marL="1600200" indent="-228600" defTabSz="711200">
                <a:defRPr sz="2400">
                  <a:solidFill>
                    <a:schemeClr val="tx1"/>
                  </a:solidFill>
                  <a:latin typeface="Tahoma" pitchFamily="34" charset="0"/>
                  <a:ea typeface="MS PGothic" pitchFamily="34" charset="-128"/>
                </a:defRPr>
              </a:lvl4pPr>
              <a:lvl5pPr marL="2057400" indent="-228600" defTabSz="711200">
                <a:defRPr sz="2400">
                  <a:solidFill>
                    <a:schemeClr val="tx1"/>
                  </a:solidFill>
                  <a:latin typeface="Tahoma" pitchFamily="34" charset="0"/>
                  <a:ea typeface="MS PGothic" pitchFamily="34" charset="-128"/>
                </a:defRPr>
              </a:lvl5pPr>
              <a:lvl6pPr marL="25146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711200" rtl="0" eaLnBrk="1" fontAlgn="base" latinLnBrk="0" hangingPunct="1">
                <a:lnSpc>
                  <a:spcPct val="90000"/>
                </a:lnSpc>
                <a:spcBef>
                  <a:spcPct val="0"/>
                </a:spcBef>
                <a:spcAft>
                  <a:spcPct val="35000"/>
                </a:spcAft>
                <a:buClrTx/>
                <a:buSzTx/>
                <a:buFontTx/>
                <a:buNone/>
                <a:tabLst/>
                <a:defRPr/>
              </a:pPr>
              <a:r>
                <a:rPr kumimoji="1" lang="zh-CN" altLang="en-US" sz="2400" b="1" i="0" u="none" strike="noStrike" kern="1200" cap="none" spc="0" normalizeH="0" baseline="0" noProof="0">
                  <a:ln>
                    <a:noFill/>
                  </a:ln>
                  <a:solidFill>
                    <a:srgbClr val="FFFFFF"/>
                  </a:solidFill>
                  <a:effectLst/>
                  <a:uLnTx/>
                  <a:uFillTx/>
                  <a:latin typeface="SimSun" pitchFamily="2" charset="-122"/>
                  <a:ea typeface="SimSun" pitchFamily="2" charset="-122"/>
                  <a:cs typeface="+mn-cs"/>
                </a:rPr>
                <a:t>逾越节</a:t>
              </a:r>
              <a:endParaRPr kumimoji="0" lang="en-US" altLang="en-US" sz="2400" b="1" i="0" u="none" strike="noStrike" kern="1200" cap="none" spc="0" normalizeH="0" baseline="0" noProof="0">
                <a:ln>
                  <a:noFill/>
                </a:ln>
                <a:solidFill>
                  <a:srgbClr val="FFFFFF"/>
                </a:solidFill>
                <a:effectLst/>
                <a:uLnTx/>
                <a:uFillTx/>
                <a:latin typeface="SimSun" pitchFamily="2" charset="-122"/>
                <a:ea typeface="SimSun" pitchFamily="2" charset="-122"/>
                <a:cs typeface="+mn-cs"/>
              </a:endParaRPr>
            </a:p>
          </p:txBody>
        </p:sp>
      </p:grpSp>
      <p:grpSp>
        <p:nvGrpSpPr>
          <p:cNvPr id="17" name="Group 27"/>
          <p:cNvGrpSpPr>
            <a:grpSpLocks/>
          </p:cNvGrpSpPr>
          <p:nvPr/>
        </p:nvGrpSpPr>
        <p:grpSpPr bwMode="auto">
          <a:xfrm>
            <a:off x="3498850" y="2997200"/>
            <a:ext cx="2003425" cy="936625"/>
            <a:chOff x="3203848" y="2996952"/>
            <a:chExt cx="1872208" cy="936104"/>
          </a:xfrm>
        </p:grpSpPr>
        <p:sp>
          <p:nvSpPr>
            <p:cNvPr id="246800"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20" name="Rectangle 19"/>
            <p:cNvSpPr/>
            <p:nvPr/>
          </p:nvSpPr>
          <p:spPr>
            <a:xfrm>
              <a:off x="3276541" y="3138161"/>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anchor="ctr"/>
            <a:lstStyle>
              <a:lvl1pPr defTabSz="711200">
                <a:defRPr sz="2400">
                  <a:solidFill>
                    <a:schemeClr val="tx1"/>
                  </a:solidFill>
                  <a:latin typeface="Tahoma" pitchFamily="34" charset="0"/>
                  <a:ea typeface="MS PGothic" pitchFamily="34" charset="-128"/>
                </a:defRPr>
              </a:lvl1pPr>
              <a:lvl2pPr marL="742950" indent="-285750" defTabSz="711200">
                <a:defRPr sz="2400">
                  <a:solidFill>
                    <a:schemeClr val="tx1"/>
                  </a:solidFill>
                  <a:latin typeface="Tahoma" pitchFamily="34" charset="0"/>
                  <a:ea typeface="MS PGothic" pitchFamily="34" charset="-128"/>
                </a:defRPr>
              </a:lvl2pPr>
              <a:lvl3pPr marL="1143000" indent="-228600" defTabSz="711200">
                <a:defRPr sz="2400">
                  <a:solidFill>
                    <a:schemeClr val="tx1"/>
                  </a:solidFill>
                  <a:latin typeface="Tahoma" pitchFamily="34" charset="0"/>
                  <a:ea typeface="MS PGothic" pitchFamily="34" charset="-128"/>
                </a:defRPr>
              </a:lvl3pPr>
              <a:lvl4pPr marL="1600200" indent="-228600" defTabSz="711200">
                <a:defRPr sz="2400">
                  <a:solidFill>
                    <a:schemeClr val="tx1"/>
                  </a:solidFill>
                  <a:latin typeface="Tahoma" pitchFamily="34" charset="0"/>
                  <a:ea typeface="MS PGothic" pitchFamily="34" charset="-128"/>
                </a:defRPr>
              </a:lvl4pPr>
              <a:lvl5pPr marL="2057400" indent="-228600" defTabSz="711200">
                <a:defRPr sz="2400">
                  <a:solidFill>
                    <a:schemeClr val="tx1"/>
                  </a:solidFill>
                  <a:latin typeface="Tahoma" pitchFamily="34" charset="0"/>
                  <a:ea typeface="MS PGothic" pitchFamily="34" charset="-128"/>
                </a:defRPr>
              </a:lvl5pPr>
              <a:lvl6pPr marL="25146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711200" rtl="0" eaLnBrk="1" fontAlgn="base" latinLnBrk="0" hangingPunct="1">
                <a:lnSpc>
                  <a:spcPct val="90000"/>
                </a:lnSpc>
                <a:spcBef>
                  <a:spcPct val="0"/>
                </a:spcBef>
                <a:spcAft>
                  <a:spcPct val="3500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pitchFamily="34" charset="0"/>
                  <a:ea typeface="MS PGothic" pitchFamily="34" charset="-128"/>
                  <a:cs typeface="Times New Roman" pitchFamily="18" charset="0"/>
                </a:rPr>
                <a:t>除酵的面包</a:t>
              </a:r>
              <a:endParaRPr kumimoji="0" lang="en-US" altLang="en-US"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grpSp>
      <p:grpSp>
        <p:nvGrpSpPr>
          <p:cNvPr id="19" name="Group 26"/>
          <p:cNvGrpSpPr>
            <a:grpSpLocks/>
          </p:cNvGrpSpPr>
          <p:nvPr/>
        </p:nvGrpSpPr>
        <p:grpSpPr bwMode="auto">
          <a:xfrm>
            <a:off x="5521325" y="2997200"/>
            <a:ext cx="2003425" cy="936625"/>
            <a:chOff x="5148064" y="2996952"/>
            <a:chExt cx="1872208" cy="936104"/>
          </a:xfrm>
        </p:grpSpPr>
        <p:sp>
          <p:nvSpPr>
            <p:cNvPr id="246798"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22" name="Rectangle 21"/>
            <p:cNvSpPr/>
            <p:nvPr/>
          </p:nvSpPr>
          <p:spPr>
            <a:xfrm>
              <a:off x="5220757" y="3239705"/>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anchor="ctr"/>
            <a:lstStyle>
              <a:lvl1pPr defTabSz="711200">
                <a:defRPr sz="2400">
                  <a:solidFill>
                    <a:schemeClr val="tx1"/>
                  </a:solidFill>
                  <a:latin typeface="Tahoma" pitchFamily="34" charset="0"/>
                  <a:ea typeface="MS PGothic" pitchFamily="34" charset="-128"/>
                </a:defRPr>
              </a:lvl1pPr>
              <a:lvl2pPr marL="742950" indent="-285750" defTabSz="711200">
                <a:defRPr sz="2400">
                  <a:solidFill>
                    <a:schemeClr val="tx1"/>
                  </a:solidFill>
                  <a:latin typeface="Tahoma" pitchFamily="34" charset="0"/>
                  <a:ea typeface="MS PGothic" pitchFamily="34" charset="-128"/>
                </a:defRPr>
              </a:lvl2pPr>
              <a:lvl3pPr marL="1143000" indent="-228600" defTabSz="711200">
                <a:defRPr sz="2400">
                  <a:solidFill>
                    <a:schemeClr val="tx1"/>
                  </a:solidFill>
                  <a:latin typeface="Tahoma" pitchFamily="34" charset="0"/>
                  <a:ea typeface="MS PGothic" pitchFamily="34" charset="-128"/>
                </a:defRPr>
              </a:lvl3pPr>
              <a:lvl4pPr marL="1600200" indent="-228600" defTabSz="711200">
                <a:defRPr sz="2400">
                  <a:solidFill>
                    <a:schemeClr val="tx1"/>
                  </a:solidFill>
                  <a:latin typeface="Tahoma" pitchFamily="34" charset="0"/>
                  <a:ea typeface="MS PGothic" pitchFamily="34" charset="-128"/>
                </a:defRPr>
              </a:lvl4pPr>
              <a:lvl5pPr marL="2057400" indent="-228600" defTabSz="711200">
                <a:defRPr sz="2400">
                  <a:solidFill>
                    <a:schemeClr val="tx1"/>
                  </a:solidFill>
                  <a:latin typeface="Tahoma" pitchFamily="34" charset="0"/>
                  <a:ea typeface="MS PGothic" pitchFamily="34" charset="-128"/>
                </a:defRPr>
              </a:lvl5pPr>
              <a:lvl6pPr marL="25146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711200" rtl="0" eaLnBrk="1" fontAlgn="base" latinLnBrk="0" hangingPunct="1">
                <a:lnSpc>
                  <a:spcPct val="90000"/>
                </a:lnSpc>
                <a:spcBef>
                  <a:spcPct val="0"/>
                </a:spcBef>
                <a:spcAft>
                  <a:spcPct val="3500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pitchFamily="34" charset="0"/>
                  <a:ea typeface="SimSun" pitchFamily="2" charset="-122"/>
                  <a:cs typeface="+mn-cs"/>
                </a:rPr>
                <a:t>初熟之物</a:t>
              </a:r>
              <a:endParaRPr kumimoji="0" lang="en-US" altLang="en-US"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grpSp>
      <p:sp>
        <p:nvSpPr>
          <p:cNvPr id="23" name="Rectangle 22"/>
          <p:cNvSpPr/>
          <p:nvPr/>
        </p:nvSpPr>
        <p:spPr>
          <a:xfrm>
            <a:off x="899592" y="4365104"/>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1" fontAlgn="auto" latinLnBrk="0" hangingPunct="1">
              <a:lnSpc>
                <a:spcPct val="90000"/>
              </a:lnSpc>
              <a:spcBef>
                <a:spcPts val="0"/>
              </a:spcBef>
              <a:spcAft>
                <a:spcPct val="35000"/>
              </a:spcAft>
              <a:buClrTx/>
              <a:buSzTx/>
              <a:buFontTx/>
              <a:buNone/>
              <a:tabLst/>
              <a:defRPr/>
            </a:pPr>
            <a:r>
              <a:rPr kumimoji="0" lang="zh-CN" alt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宋体"/>
                <a:cs typeface="Arial"/>
              </a:rPr>
              <a:t>最后一个晚宴</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sp>
        <p:nvSpPr>
          <p:cNvPr id="24" name="Rectangle 23"/>
          <p:cNvSpPr/>
          <p:nvPr/>
        </p:nvSpPr>
        <p:spPr>
          <a:xfrm>
            <a:off x="2816070" y="4365104"/>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1" fontAlgn="auto" latinLnBrk="0" hangingPunct="1">
              <a:lnSpc>
                <a:spcPct val="90000"/>
              </a:lnSpc>
              <a:spcBef>
                <a:spcPts val="0"/>
              </a:spcBef>
              <a:spcAft>
                <a:spcPct val="35000"/>
              </a:spcAft>
              <a:buClrTx/>
              <a:buSzTx/>
              <a:buFontTx/>
              <a:buNone/>
              <a:tabLst/>
              <a:defRPr/>
            </a:pPr>
            <a:r>
              <a:rPr kumimoji="0" lang="zh-CN" alt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宋体"/>
                <a:cs typeface="Arial"/>
              </a:rPr>
              <a:t>被钉十字架</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sp>
        <p:nvSpPr>
          <p:cNvPr id="25" name="Rectangle 24"/>
          <p:cNvSpPr/>
          <p:nvPr/>
        </p:nvSpPr>
        <p:spPr>
          <a:xfrm>
            <a:off x="6124668" y="4365104"/>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1" fontAlgn="auto" latinLnBrk="0" hangingPunct="1">
              <a:lnSpc>
                <a:spcPct val="90000"/>
              </a:lnSpc>
              <a:spcBef>
                <a:spcPts val="0"/>
              </a:spcBef>
              <a:spcAft>
                <a:spcPct val="35000"/>
              </a:spcAft>
              <a:buClrTx/>
              <a:buSzTx/>
              <a:buFontTx/>
              <a:buNone/>
              <a:tabLst/>
              <a:defRPr/>
            </a:pPr>
            <a:r>
              <a:rPr kumimoji="0" lang="zh-CN" alt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宋体"/>
                <a:cs typeface="Arial"/>
              </a:rPr>
              <a:t>复活</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spTree>
    <p:extLst>
      <p:ext uri="{BB962C8B-B14F-4D97-AF65-F5344CB8AC3E}">
        <p14:creationId xmlns:p14="http://schemas.microsoft.com/office/powerpoint/2010/main" val="4097108677"/>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1000" fill="hold"/>
                                        <p:tgtEl>
                                          <p:spTgt spid="17"/>
                                        </p:tgtEl>
                                        <p:attrNameLst>
                                          <p:attrName>ppt_w</p:attrName>
                                        </p:attrNameLst>
                                      </p:cBhvr>
                                      <p:tavLst>
                                        <p:tav tm="0">
                                          <p:val>
                                            <p:strVal val="#ppt_w*0.70"/>
                                          </p:val>
                                        </p:tav>
                                        <p:tav tm="100000">
                                          <p:val>
                                            <p:strVal val="#ppt_w"/>
                                          </p:val>
                                        </p:tav>
                                      </p:tavLst>
                                    </p:anim>
                                    <p:anim calcmode="lin" valueType="num">
                                      <p:cBhvr>
                                        <p:cTn id="15" dur="1000" fill="hold"/>
                                        <p:tgtEl>
                                          <p:spTgt spid="17"/>
                                        </p:tgtEl>
                                        <p:attrNameLst>
                                          <p:attrName>ppt_h</p:attrName>
                                        </p:attrNameLst>
                                      </p:cBhvr>
                                      <p:tavLst>
                                        <p:tav tm="0">
                                          <p:val>
                                            <p:strVal val="#ppt_h"/>
                                          </p:val>
                                        </p:tav>
                                        <p:tav tm="100000">
                                          <p:val>
                                            <p:strVal val="#ppt_h"/>
                                          </p:val>
                                        </p:tav>
                                      </p:tavLst>
                                    </p:anim>
                                    <p:animEffect transition="in" filter="fade">
                                      <p:cBhvr>
                                        <p:cTn id="16" dur="1000"/>
                                        <p:tgtEl>
                                          <p:spTgt spid="1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1000" fill="hold"/>
                                        <p:tgtEl>
                                          <p:spTgt spid="19"/>
                                        </p:tgtEl>
                                        <p:attrNameLst>
                                          <p:attrName>ppt_w</p:attrName>
                                        </p:attrNameLst>
                                      </p:cBhvr>
                                      <p:tavLst>
                                        <p:tav tm="0">
                                          <p:val>
                                            <p:strVal val="#ppt_w*0.70"/>
                                          </p:val>
                                        </p:tav>
                                        <p:tav tm="100000">
                                          <p:val>
                                            <p:strVal val="#ppt_w"/>
                                          </p:val>
                                        </p:tav>
                                      </p:tavLst>
                                    </p:anim>
                                    <p:anim calcmode="lin" valueType="num">
                                      <p:cBhvr>
                                        <p:cTn id="22" dur="1000" fill="hold"/>
                                        <p:tgtEl>
                                          <p:spTgt spid="19"/>
                                        </p:tgtEl>
                                        <p:attrNameLst>
                                          <p:attrName>ppt_h</p:attrName>
                                        </p:attrNameLst>
                                      </p:cBhvr>
                                      <p:tavLst>
                                        <p:tav tm="0">
                                          <p:val>
                                            <p:strVal val="#ppt_h"/>
                                          </p:val>
                                        </p:tav>
                                        <p:tav tm="100000">
                                          <p:val>
                                            <p:strVal val="#ppt_h"/>
                                          </p:val>
                                        </p:tav>
                                      </p:tavLst>
                                    </p:anim>
                                    <p:animEffect transition="in" filter="fade">
                                      <p:cBhvr>
                                        <p:cTn id="23" dur="1000"/>
                                        <p:tgtEl>
                                          <p:spTgt spid="1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1000" fill="hold"/>
                                        <p:tgtEl>
                                          <p:spTgt spid="23"/>
                                        </p:tgtEl>
                                        <p:attrNameLst>
                                          <p:attrName>ppt_w</p:attrName>
                                        </p:attrNameLst>
                                      </p:cBhvr>
                                      <p:tavLst>
                                        <p:tav tm="0">
                                          <p:val>
                                            <p:strVal val="#ppt_w*0.70"/>
                                          </p:val>
                                        </p:tav>
                                        <p:tav tm="100000">
                                          <p:val>
                                            <p:strVal val="#ppt_w"/>
                                          </p:val>
                                        </p:tav>
                                      </p:tavLst>
                                    </p:anim>
                                    <p:anim calcmode="lin" valueType="num">
                                      <p:cBhvr>
                                        <p:cTn id="29" dur="1000" fill="hold"/>
                                        <p:tgtEl>
                                          <p:spTgt spid="23"/>
                                        </p:tgtEl>
                                        <p:attrNameLst>
                                          <p:attrName>ppt_h</p:attrName>
                                        </p:attrNameLst>
                                      </p:cBhvr>
                                      <p:tavLst>
                                        <p:tav tm="0">
                                          <p:val>
                                            <p:strVal val="#ppt_h"/>
                                          </p:val>
                                        </p:tav>
                                        <p:tav tm="100000">
                                          <p:val>
                                            <p:strVal val="#ppt_h"/>
                                          </p:val>
                                        </p:tav>
                                      </p:tavLst>
                                    </p:anim>
                                    <p:animEffect transition="in" filter="fade">
                                      <p:cBhvr>
                                        <p:cTn id="30" dur="1000"/>
                                        <p:tgtEl>
                                          <p:spTgt spid="2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1000" fill="hold"/>
                                        <p:tgtEl>
                                          <p:spTgt spid="24"/>
                                        </p:tgtEl>
                                        <p:attrNameLst>
                                          <p:attrName>ppt_w</p:attrName>
                                        </p:attrNameLst>
                                      </p:cBhvr>
                                      <p:tavLst>
                                        <p:tav tm="0">
                                          <p:val>
                                            <p:strVal val="#ppt_w*0.70"/>
                                          </p:val>
                                        </p:tav>
                                        <p:tav tm="100000">
                                          <p:val>
                                            <p:strVal val="#ppt_w"/>
                                          </p:val>
                                        </p:tav>
                                      </p:tavLst>
                                    </p:anim>
                                    <p:anim calcmode="lin" valueType="num">
                                      <p:cBhvr>
                                        <p:cTn id="36" dur="1000" fill="hold"/>
                                        <p:tgtEl>
                                          <p:spTgt spid="24"/>
                                        </p:tgtEl>
                                        <p:attrNameLst>
                                          <p:attrName>ppt_h</p:attrName>
                                        </p:attrNameLst>
                                      </p:cBhvr>
                                      <p:tavLst>
                                        <p:tav tm="0">
                                          <p:val>
                                            <p:strVal val="#ppt_h"/>
                                          </p:val>
                                        </p:tav>
                                        <p:tav tm="100000">
                                          <p:val>
                                            <p:strVal val="#ppt_h"/>
                                          </p:val>
                                        </p:tav>
                                      </p:tavLst>
                                    </p:anim>
                                    <p:animEffect transition="in" filter="fade">
                                      <p:cBhvr>
                                        <p:cTn id="37" dur="1000"/>
                                        <p:tgtEl>
                                          <p:spTgt spid="2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1000" fill="hold"/>
                                        <p:tgtEl>
                                          <p:spTgt spid="25"/>
                                        </p:tgtEl>
                                        <p:attrNameLst>
                                          <p:attrName>ppt_w</p:attrName>
                                        </p:attrNameLst>
                                      </p:cBhvr>
                                      <p:tavLst>
                                        <p:tav tm="0">
                                          <p:val>
                                            <p:strVal val="#ppt_w*0.70"/>
                                          </p:val>
                                        </p:tav>
                                        <p:tav tm="100000">
                                          <p:val>
                                            <p:strVal val="#ppt_w"/>
                                          </p:val>
                                        </p:tav>
                                      </p:tavLst>
                                    </p:anim>
                                    <p:anim calcmode="lin" valueType="num">
                                      <p:cBhvr>
                                        <p:cTn id="43" dur="1000" fill="hold"/>
                                        <p:tgtEl>
                                          <p:spTgt spid="25"/>
                                        </p:tgtEl>
                                        <p:attrNameLst>
                                          <p:attrName>ppt_h</p:attrName>
                                        </p:attrNameLst>
                                      </p:cBhvr>
                                      <p:tavLst>
                                        <p:tav tm="0">
                                          <p:val>
                                            <p:strVal val="#ppt_h"/>
                                          </p:val>
                                        </p:tav>
                                        <p:tav tm="100000">
                                          <p:val>
                                            <p:strVal val="#ppt_h"/>
                                          </p:val>
                                        </p:tav>
                                      </p:tavLst>
                                    </p:anim>
                                    <p:animEffect transition="in" filter="fade">
                                      <p:cBhvr>
                                        <p:cTn id="44"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9169"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val="0"/>
              </a:ext>
            </a:extLst>
          </a:blip>
          <a:srcRect/>
          <a:stretch>
            <a:fillRect/>
          </a:stretch>
        </p:blipFill>
        <p:spPr bwMode="auto">
          <a:xfrm>
            <a:off x="0" y="517525"/>
            <a:ext cx="9144000" cy="603567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105475" name="Text Box 3"/>
          <p:cNvSpPr txBox="1">
            <a:spLocks noChangeArrowheads="1"/>
          </p:cNvSpPr>
          <p:nvPr/>
        </p:nvSpPr>
        <p:spPr bwMode="auto">
          <a:xfrm>
            <a:off x="8502650" y="0"/>
            <a:ext cx="6413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r>
              <a:rPr lang="en-US" altLang="zh-CN" sz="2400">
                <a:solidFill>
                  <a:srgbClr val="FFFFCC"/>
                </a:solidFill>
                <a:ea typeface="SimSun" charset="0"/>
                <a:cs typeface="SimSun" charset="0"/>
              </a:rPr>
              <a:t>105</a:t>
            </a:r>
          </a:p>
        </p:txBody>
      </p:sp>
      <p:pic>
        <p:nvPicPr>
          <p:cNvPr id="519171" name="Picture 4" descr="j01956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5030788"/>
            <a:ext cx="1355725" cy="1827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9172" name="Rectangle 5"/>
          <p:cNvSpPr>
            <a:spLocks noGrp="1" noChangeArrowheads="1"/>
          </p:cNvSpPr>
          <p:nvPr>
            <p:ph type="title" idx="4294967295"/>
          </p:nvPr>
        </p:nvSpPr>
        <p:spPr>
          <a:xfrm>
            <a:off x="0" y="381000"/>
            <a:ext cx="7391400" cy="609600"/>
          </a:xfrm>
          <a:solidFill>
            <a:srgbClr val="000000"/>
          </a:solidFill>
        </p:spPr>
        <p:txBody>
          <a:bodyPr/>
          <a:lstStyle/>
          <a:p>
            <a:pPr eaLnBrk="1" hangingPunct="1"/>
            <a:r>
              <a:rPr lang="zh-CN" altLang="en-US" b="1">
                <a:ea typeface="SimSun" pitchFamily="2" charset="-122"/>
              </a:rPr>
              <a:t>复活显现</a:t>
            </a:r>
            <a:endParaRPr lang="en-US" altLang="zh-CN">
              <a:solidFill>
                <a:srgbClr val="FFFFFF"/>
              </a:solidFill>
              <a:latin typeface="Arial" pitchFamily="34" charset="0"/>
              <a:ea typeface="SimSun" pitchFamily="2" charset="-122"/>
            </a:endParaRPr>
          </a:p>
        </p:txBody>
      </p:sp>
      <p:pic>
        <p:nvPicPr>
          <p:cNvPr id="519173" name="Picture 6" descr="j028188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76200"/>
            <a:ext cx="1295400" cy="1131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5480" name="Text Box 8"/>
          <p:cNvSpPr txBox="1">
            <a:spLocks noChangeArrowheads="1"/>
          </p:cNvSpPr>
          <p:nvPr/>
        </p:nvSpPr>
        <p:spPr bwMode="auto">
          <a:xfrm>
            <a:off x="2286000" y="1066800"/>
            <a:ext cx="9144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50000"/>
              </a:spcBef>
              <a:spcAft>
                <a:spcPct val="0"/>
              </a:spcAft>
              <a:defRPr/>
            </a:pPr>
            <a:r>
              <a:rPr lang="zh-CN" altLang="en-US" sz="1400">
                <a:solidFill>
                  <a:srgbClr val="220011"/>
                </a:solidFill>
                <a:latin typeface="Arial" charset="0"/>
                <a:cs typeface="ＭＳ Ｐゴシック" charset="0"/>
              </a:rPr>
              <a:t>目期</a:t>
            </a:r>
          </a:p>
        </p:txBody>
      </p:sp>
      <p:sp>
        <p:nvSpPr>
          <p:cNvPr id="105481" name="Text Box 9"/>
          <p:cNvSpPr txBox="1">
            <a:spLocks noChangeArrowheads="1"/>
          </p:cNvSpPr>
          <p:nvPr/>
        </p:nvSpPr>
        <p:spPr bwMode="auto">
          <a:xfrm>
            <a:off x="4191000" y="1066800"/>
            <a:ext cx="6096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50000"/>
              </a:spcBef>
              <a:spcAft>
                <a:spcPct val="0"/>
              </a:spcAft>
              <a:defRPr/>
            </a:pPr>
            <a:r>
              <a:rPr lang="zh-CN" altLang="en-US" sz="1400">
                <a:solidFill>
                  <a:srgbClr val="220011"/>
                </a:solidFill>
                <a:latin typeface="Arial" charset="0"/>
                <a:ea typeface="华文细黑" charset="0"/>
                <a:cs typeface="华文细黑" charset="0"/>
              </a:rPr>
              <a:t>马</a:t>
            </a:r>
            <a:r>
              <a:rPr lang="zh-CN" altLang="en-US" sz="1400">
                <a:solidFill>
                  <a:srgbClr val="220011"/>
                </a:solidFill>
                <a:latin typeface="Arial" charset="0"/>
                <a:cs typeface="ＭＳ Ｐゴシック" charset="0"/>
              </a:rPr>
              <a:t>太</a:t>
            </a:r>
          </a:p>
        </p:txBody>
      </p:sp>
      <p:sp>
        <p:nvSpPr>
          <p:cNvPr id="105482" name="Text Box 10"/>
          <p:cNvSpPr txBox="1">
            <a:spLocks noChangeArrowheads="1"/>
          </p:cNvSpPr>
          <p:nvPr/>
        </p:nvSpPr>
        <p:spPr bwMode="auto">
          <a:xfrm>
            <a:off x="5181600" y="1066800"/>
            <a:ext cx="6096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50000"/>
              </a:spcBef>
              <a:spcAft>
                <a:spcPct val="0"/>
              </a:spcAft>
              <a:defRPr/>
            </a:pPr>
            <a:r>
              <a:rPr lang="zh-CN" altLang="en-US" sz="1400">
                <a:solidFill>
                  <a:srgbClr val="220011"/>
                </a:solidFill>
                <a:latin typeface="Arial" charset="0"/>
                <a:ea typeface="华文细黑" charset="0"/>
                <a:cs typeface="华文细黑" charset="0"/>
              </a:rPr>
              <a:t>马</a:t>
            </a:r>
            <a:r>
              <a:rPr lang="zh-CN" altLang="en-US" sz="1400">
                <a:solidFill>
                  <a:srgbClr val="220011"/>
                </a:solidFill>
                <a:latin typeface="Arial" charset="0"/>
                <a:cs typeface="ＭＳ Ｐゴシック" charset="0"/>
              </a:rPr>
              <a:t>可</a:t>
            </a:r>
          </a:p>
        </p:txBody>
      </p:sp>
      <p:sp>
        <p:nvSpPr>
          <p:cNvPr id="105483" name="Text Box 11"/>
          <p:cNvSpPr txBox="1">
            <a:spLocks noChangeArrowheads="1"/>
          </p:cNvSpPr>
          <p:nvPr/>
        </p:nvSpPr>
        <p:spPr bwMode="auto">
          <a:xfrm>
            <a:off x="6248400" y="1066800"/>
            <a:ext cx="6096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50000"/>
              </a:spcBef>
              <a:spcAft>
                <a:spcPct val="0"/>
              </a:spcAft>
              <a:defRPr/>
            </a:pPr>
            <a:r>
              <a:rPr lang="zh-CN" altLang="en-US" sz="1400">
                <a:solidFill>
                  <a:srgbClr val="220011"/>
                </a:solidFill>
                <a:latin typeface="Arial" charset="0"/>
                <a:cs typeface="ＭＳ Ｐゴシック" charset="0"/>
              </a:rPr>
              <a:t>路加</a:t>
            </a:r>
          </a:p>
        </p:txBody>
      </p:sp>
      <p:sp>
        <p:nvSpPr>
          <p:cNvPr id="105484" name="Text Box 12"/>
          <p:cNvSpPr txBox="1">
            <a:spLocks noChangeArrowheads="1"/>
          </p:cNvSpPr>
          <p:nvPr/>
        </p:nvSpPr>
        <p:spPr bwMode="auto">
          <a:xfrm>
            <a:off x="7315200" y="1066800"/>
            <a:ext cx="6096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50000"/>
              </a:spcBef>
              <a:spcAft>
                <a:spcPct val="0"/>
              </a:spcAft>
              <a:defRPr/>
            </a:pPr>
            <a:r>
              <a:rPr lang="zh-CN" altLang="en-US" sz="1400">
                <a:solidFill>
                  <a:srgbClr val="220011"/>
                </a:solidFill>
                <a:latin typeface="Arial" charset="0"/>
                <a:ea typeface="华文细黑" charset="0"/>
                <a:cs typeface="华文细黑" charset="0"/>
              </a:rPr>
              <a:t>约</a:t>
            </a:r>
            <a:r>
              <a:rPr lang="zh-CN" altLang="en-US" sz="1400">
                <a:solidFill>
                  <a:srgbClr val="220011"/>
                </a:solidFill>
                <a:latin typeface="Arial" charset="0"/>
                <a:cs typeface="ＭＳ Ｐゴシック" charset="0"/>
              </a:rPr>
              <a:t>翰</a:t>
            </a:r>
          </a:p>
        </p:txBody>
      </p:sp>
      <p:sp>
        <p:nvSpPr>
          <p:cNvPr id="105485" name="Text Box 13"/>
          <p:cNvSpPr txBox="1">
            <a:spLocks noChangeArrowheads="1"/>
          </p:cNvSpPr>
          <p:nvPr/>
        </p:nvSpPr>
        <p:spPr bwMode="auto">
          <a:xfrm>
            <a:off x="8229600" y="1066800"/>
            <a:ext cx="6096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50000"/>
              </a:spcBef>
              <a:spcAft>
                <a:spcPct val="0"/>
              </a:spcAft>
              <a:defRPr/>
            </a:pPr>
            <a:r>
              <a:rPr lang="zh-CN" altLang="en-US" sz="1400">
                <a:solidFill>
                  <a:srgbClr val="220011"/>
                </a:solidFill>
                <a:latin typeface="Arial" charset="0"/>
                <a:cs typeface="ＭＳ Ｐゴシック" charset="0"/>
              </a:rPr>
              <a:t>使徒</a:t>
            </a:r>
          </a:p>
        </p:txBody>
      </p:sp>
      <p:sp>
        <p:nvSpPr>
          <p:cNvPr id="105486" name="Text Box 14"/>
          <p:cNvSpPr txBox="1">
            <a:spLocks noChangeArrowheads="1"/>
          </p:cNvSpPr>
          <p:nvPr/>
        </p:nvSpPr>
        <p:spPr bwMode="auto">
          <a:xfrm>
            <a:off x="8534400" y="762000"/>
            <a:ext cx="6096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50000"/>
              </a:spcBef>
              <a:spcAft>
                <a:spcPct val="0"/>
              </a:spcAft>
              <a:defRPr/>
            </a:pPr>
            <a:r>
              <a:rPr lang="zh-CN" altLang="en-US" sz="1400">
                <a:solidFill>
                  <a:srgbClr val="220011"/>
                </a:solidFill>
                <a:latin typeface="Arial" charset="0"/>
                <a:cs typeface="ＭＳ Ｐゴシック" charset="0"/>
              </a:rPr>
              <a:t>哥前</a:t>
            </a:r>
          </a:p>
        </p:txBody>
      </p:sp>
      <p:sp>
        <p:nvSpPr>
          <p:cNvPr id="105488" name="Text Box 16"/>
          <p:cNvSpPr txBox="1">
            <a:spLocks noChangeArrowheads="1"/>
          </p:cNvSpPr>
          <p:nvPr/>
        </p:nvSpPr>
        <p:spPr bwMode="auto">
          <a:xfrm>
            <a:off x="3048000" y="1524000"/>
            <a:ext cx="9144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50000"/>
              </a:spcBef>
              <a:spcAft>
                <a:spcPct val="0"/>
              </a:spcAft>
              <a:defRPr/>
            </a:pPr>
            <a:r>
              <a:rPr lang="zh-CN" altLang="en-US" sz="1000">
                <a:solidFill>
                  <a:srgbClr val="220011"/>
                </a:solidFill>
                <a:latin typeface="Arial" charset="0"/>
                <a:cs typeface="ＭＳ Ｐゴシック" charset="0"/>
              </a:rPr>
              <a:t>星期天早晨</a:t>
            </a:r>
          </a:p>
        </p:txBody>
      </p:sp>
      <p:sp>
        <p:nvSpPr>
          <p:cNvPr id="105489" name="Text Box 17"/>
          <p:cNvSpPr txBox="1">
            <a:spLocks noChangeArrowheads="1"/>
          </p:cNvSpPr>
          <p:nvPr/>
        </p:nvSpPr>
        <p:spPr bwMode="auto">
          <a:xfrm>
            <a:off x="3048000" y="2041525"/>
            <a:ext cx="9144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50000"/>
              </a:spcBef>
              <a:spcAft>
                <a:spcPct val="0"/>
              </a:spcAft>
              <a:defRPr/>
            </a:pPr>
            <a:r>
              <a:rPr lang="zh-CN" altLang="en-US" sz="1000">
                <a:solidFill>
                  <a:srgbClr val="220011"/>
                </a:solidFill>
                <a:latin typeface="Arial" charset="0"/>
                <a:cs typeface="ＭＳ Ｐゴシック" charset="0"/>
              </a:rPr>
              <a:t>星期天早晨</a:t>
            </a:r>
          </a:p>
        </p:txBody>
      </p:sp>
      <p:sp>
        <p:nvSpPr>
          <p:cNvPr id="105490" name="Text Box 18"/>
          <p:cNvSpPr txBox="1">
            <a:spLocks noChangeArrowheads="1"/>
          </p:cNvSpPr>
          <p:nvPr/>
        </p:nvSpPr>
        <p:spPr bwMode="auto">
          <a:xfrm>
            <a:off x="2819400" y="2498725"/>
            <a:ext cx="9144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50000"/>
              </a:spcBef>
              <a:spcAft>
                <a:spcPct val="0"/>
              </a:spcAft>
              <a:defRPr/>
            </a:pPr>
            <a:r>
              <a:rPr lang="zh-CN" altLang="en-US" sz="1000">
                <a:solidFill>
                  <a:srgbClr val="220011"/>
                </a:solidFill>
                <a:latin typeface="Arial" charset="0"/>
                <a:cs typeface="ＭＳ Ｐゴシック" charset="0"/>
              </a:rPr>
              <a:t>星期天中午</a:t>
            </a:r>
          </a:p>
        </p:txBody>
      </p:sp>
      <p:sp>
        <p:nvSpPr>
          <p:cNvPr id="105491" name="Text Box 19"/>
          <p:cNvSpPr txBox="1">
            <a:spLocks noChangeArrowheads="1"/>
          </p:cNvSpPr>
          <p:nvPr/>
        </p:nvSpPr>
        <p:spPr bwMode="auto">
          <a:xfrm>
            <a:off x="3429000" y="2895600"/>
            <a:ext cx="9144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50000"/>
              </a:spcBef>
              <a:spcAft>
                <a:spcPct val="0"/>
              </a:spcAft>
              <a:defRPr/>
            </a:pPr>
            <a:r>
              <a:rPr lang="zh-CN" altLang="en-US" sz="1000">
                <a:solidFill>
                  <a:srgbClr val="220011"/>
                </a:solidFill>
                <a:latin typeface="Arial" charset="0"/>
                <a:cs typeface="ＭＳ Ｐゴシック" charset="0"/>
              </a:rPr>
              <a:t>星期天</a:t>
            </a:r>
          </a:p>
        </p:txBody>
      </p:sp>
      <p:sp>
        <p:nvSpPr>
          <p:cNvPr id="105492" name="Text Box 20"/>
          <p:cNvSpPr txBox="1">
            <a:spLocks noChangeArrowheads="1"/>
          </p:cNvSpPr>
          <p:nvPr/>
        </p:nvSpPr>
        <p:spPr bwMode="auto">
          <a:xfrm>
            <a:off x="2895600" y="3306763"/>
            <a:ext cx="9144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50000"/>
              </a:spcBef>
              <a:spcAft>
                <a:spcPct val="0"/>
              </a:spcAft>
              <a:defRPr/>
            </a:pPr>
            <a:r>
              <a:rPr lang="zh-CN" altLang="en-US" sz="1000">
                <a:solidFill>
                  <a:srgbClr val="220011"/>
                </a:solidFill>
                <a:latin typeface="Arial" charset="0"/>
                <a:cs typeface="ＭＳ Ｐゴシック" charset="0"/>
              </a:rPr>
              <a:t>星期天傍晚</a:t>
            </a:r>
          </a:p>
        </p:txBody>
      </p:sp>
      <p:sp>
        <p:nvSpPr>
          <p:cNvPr id="105493" name="Text Box 21"/>
          <p:cNvSpPr txBox="1">
            <a:spLocks noChangeArrowheads="1"/>
          </p:cNvSpPr>
          <p:nvPr/>
        </p:nvSpPr>
        <p:spPr bwMode="auto">
          <a:xfrm>
            <a:off x="2743200" y="3794125"/>
            <a:ext cx="9144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50000"/>
              </a:spcBef>
              <a:spcAft>
                <a:spcPct val="0"/>
              </a:spcAft>
              <a:defRPr/>
            </a:pPr>
            <a:r>
              <a:rPr lang="zh-CN" altLang="en-US" sz="1000">
                <a:solidFill>
                  <a:srgbClr val="220011"/>
                </a:solidFill>
                <a:latin typeface="Arial" charset="0"/>
                <a:cs typeface="ＭＳ Ｐゴシック" charset="0"/>
              </a:rPr>
              <a:t>一星期后</a:t>
            </a:r>
          </a:p>
        </p:txBody>
      </p:sp>
      <p:sp>
        <p:nvSpPr>
          <p:cNvPr id="105494" name="Text Box 22"/>
          <p:cNvSpPr txBox="1">
            <a:spLocks noChangeArrowheads="1"/>
          </p:cNvSpPr>
          <p:nvPr/>
        </p:nvSpPr>
        <p:spPr bwMode="auto">
          <a:xfrm>
            <a:off x="3048000" y="4251325"/>
            <a:ext cx="9144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50000"/>
              </a:spcBef>
              <a:spcAft>
                <a:spcPct val="0"/>
              </a:spcAft>
              <a:defRPr/>
            </a:pPr>
            <a:r>
              <a:rPr lang="zh-CN" altLang="en-US" sz="1000">
                <a:solidFill>
                  <a:srgbClr val="220011"/>
                </a:solidFill>
                <a:latin typeface="Arial" charset="0"/>
                <a:cs typeface="ＭＳ Ｐゴシック" charset="0"/>
              </a:rPr>
              <a:t>一个早晨</a:t>
            </a:r>
          </a:p>
        </p:txBody>
      </p:sp>
      <p:sp>
        <p:nvSpPr>
          <p:cNvPr id="105495" name="Text Box 23"/>
          <p:cNvSpPr txBox="1">
            <a:spLocks noChangeArrowheads="1"/>
          </p:cNvSpPr>
          <p:nvPr/>
        </p:nvSpPr>
        <p:spPr bwMode="auto">
          <a:xfrm>
            <a:off x="2895600" y="4724400"/>
            <a:ext cx="9144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50000"/>
              </a:spcBef>
              <a:spcAft>
                <a:spcPct val="0"/>
              </a:spcAft>
              <a:defRPr/>
            </a:pPr>
            <a:r>
              <a:rPr lang="zh-CN" altLang="en-US" sz="1000">
                <a:solidFill>
                  <a:srgbClr val="220011"/>
                </a:solidFill>
                <a:latin typeface="Arial" charset="0"/>
                <a:ea typeface="华文细黑" charset="0"/>
                <a:cs typeface="华文细黑" charset="0"/>
              </a:rPr>
              <a:t>过</a:t>
            </a:r>
            <a:r>
              <a:rPr lang="zh-CN" altLang="en-US" sz="1000">
                <a:solidFill>
                  <a:srgbClr val="220011"/>
                </a:solidFill>
                <a:latin typeface="Arial" charset="0"/>
                <a:cs typeface="ＭＳ Ｐゴシック" charset="0"/>
              </a:rPr>
              <a:t>一般</a:t>
            </a:r>
            <a:r>
              <a:rPr lang="zh-CN" altLang="en-US" sz="1000">
                <a:solidFill>
                  <a:srgbClr val="220011"/>
                </a:solidFill>
                <a:latin typeface="Arial" charset="0"/>
                <a:ea typeface="华文细黑" charset="0"/>
                <a:cs typeface="华文细黑" charset="0"/>
              </a:rPr>
              <a:t>时间</a:t>
            </a:r>
            <a:endParaRPr lang="zh-CN" altLang="en-US" sz="1000">
              <a:solidFill>
                <a:srgbClr val="220011"/>
              </a:solidFill>
              <a:latin typeface="Arial" charset="0"/>
              <a:cs typeface="ＭＳ Ｐゴシック" charset="0"/>
            </a:endParaRPr>
          </a:p>
        </p:txBody>
      </p:sp>
      <p:sp>
        <p:nvSpPr>
          <p:cNvPr id="105496" name="Text Box 24"/>
          <p:cNvSpPr txBox="1">
            <a:spLocks noChangeArrowheads="1"/>
          </p:cNvSpPr>
          <p:nvPr/>
        </p:nvSpPr>
        <p:spPr bwMode="auto">
          <a:xfrm>
            <a:off x="2743200" y="5165725"/>
            <a:ext cx="9144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50000"/>
              </a:spcBef>
              <a:spcAft>
                <a:spcPct val="0"/>
              </a:spcAft>
              <a:defRPr/>
            </a:pPr>
            <a:r>
              <a:rPr lang="zh-CN" altLang="en-US" sz="1000">
                <a:solidFill>
                  <a:srgbClr val="220011"/>
                </a:solidFill>
                <a:latin typeface="Arial" charset="0"/>
                <a:ea typeface="华文细黑" charset="0"/>
                <a:cs typeface="华文细黑" charset="0"/>
              </a:rPr>
              <a:t>过</a:t>
            </a:r>
            <a:r>
              <a:rPr lang="zh-CN" altLang="en-US" sz="1000">
                <a:solidFill>
                  <a:srgbClr val="220011"/>
                </a:solidFill>
                <a:latin typeface="Arial" charset="0"/>
                <a:cs typeface="ＭＳ Ｐゴシック" charset="0"/>
              </a:rPr>
              <a:t>一般</a:t>
            </a:r>
            <a:r>
              <a:rPr lang="zh-CN" altLang="en-US" sz="1000">
                <a:solidFill>
                  <a:srgbClr val="220011"/>
                </a:solidFill>
                <a:latin typeface="Arial" charset="0"/>
                <a:ea typeface="华文细黑" charset="0"/>
                <a:cs typeface="华文细黑" charset="0"/>
              </a:rPr>
              <a:t>时间</a:t>
            </a:r>
            <a:endParaRPr lang="zh-CN" altLang="en-US" sz="1000">
              <a:solidFill>
                <a:srgbClr val="220011"/>
              </a:solidFill>
              <a:latin typeface="Arial" charset="0"/>
              <a:cs typeface="ＭＳ Ｐゴシック" charset="0"/>
            </a:endParaRPr>
          </a:p>
        </p:txBody>
      </p:sp>
      <p:sp>
        <p:nvSpPr>
          <p:cNvPr id="105497" name="Text Box 25"/>
          <p:cNvSpPr txBox="1">
            <a:spLocks noChangeArrowheads="1"/>
          </p:cNvSpPr>
          <p:nvPr/>
        </p:nvSpPr>
        <p:spPr bwMode="auto">
          <a:xfrm>
            <a:off x="2819400" y="5470525"/>
            <a:ext cx="9144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50000"/>
              </a:spcBef>
              <a:spcAft>
                <a:spcPct val="0"/>
              </a:spcAft>
              <a:defRPr/>
            </a:pPr>
            <a:r>
              <a:rPr lang="zh-CN" altLang="en-US" sz="1000">
                <a:solidFill>
                  <a:srgbClr val="220011"/>
                </a:solidFill>
                <a:latin typeface="Arial" charset="0"/>
                <a:ea typeface="华文细黑" charset="0"/>
                <a:cs typeface="华文细黑" charset="0"/>
              </a:rPr>
              <a:t>过</a:t>
            </a:r>
            <a:r>
              <a:rPr lang="zh-CN" altLang="en-US" sz="1000">
                <a:solidFill>
                  <a:srgbClr val="220011"/>
                </a:solidFill>
                <a:latin typeface="Arial" charset="0"/>
                <a:cs typeface="ＭＳ Ｐゴシック" charset="0"/>
              </a:rPr>
              <a:t>一般</a:t>
            </a:r>
            <a:r>
              <a:rPr lang="zh-CN" altLang="en-US" sz="1000">
                <a:solidFill>
                  <a:srgbClr val="220011"/>
                </a:solidFill>
                <a:latin typeface="Arial" charset="0"/>
                <a:ea typeface="华文细黑" charset="0"/>
                <a:cs typeface="华文细黑" charset="0"/>
              </a:rPr>
              <a:t>时间</a:t>
            </a:r>
            <a:endParaRPr lang="zh-CN" altLang="en-US" sz="1000">
              <a:solidFill>
                <a:srgbClr val="220011"/>
              </a:solidFill>
              <a:latin typeface="Arial" charset="0"/>
              <a:cs typeface="ＭＳ Ｐゴシック" charset="0"/>
            </a:endParaRPr>
          </a:p>
        </p:txBody>
      </p:sp>
      <p:sp>
        <p:nvSpPr>
          <p:cNvPr id="105498" name="Text Box 26"/>
          <p:cNvSpPr txBox="1">
            <a:spLocks noChangeArrowheads="1"/>
          </p:cNvSpPr>
          <p:nvPr/>
        </p:nvSpPr>
        <p:spPr bwMode="auto">
          <a:xfrm>
            <a:off x="2971800" y="5927725"/>
            <a:ext cx="114300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50000"/>
              </a:spcBef>
              <a:spcAft>
                <a:spcPct val="0"/>
              </a:spcAft>
              <a:defRPr/>
            </a:pPr>
            <a:r>
              <a:rPr lang="zh-CN" altLang="en-US" sz="1200">
                <a:solidFill>
                  <a:srgbClr val="220011"/>
                </a:solidFill>
                <a:latin typeface="ＭＳ Ｐゴシック" charset="0"/>
                <a:cs typeface="ＭＳ Ｐゴシック" charset="0"/>
              </a:rPr>
              <a:t>复活后</a:t>
            </a:r>
            <a:r>
              <a:rPr lang="en-US" altLang="zh-CN" sz="1200">
                <a:solidFill>
                  <a:srgbClr val="220011"/>
                </a:solidFill>
                <a:latin typeface="ＭＳ Ｐゴシック" charset="0"/>
                <a:cs typeface="ＭＳ Ｐゴシック" charset="0"/>
              </a:rPr>
              <a:t>40</a:t>
            </a:r>
            <a:r>
              <a:rPr lang="zh-CN" altLang="en-US" sz="1200">
                <a:solidFill>
                  <a:srgbClr val="220011"/>
                </a:solidFill>
                <a:latin typeface="ＭＳ Ｐゴシック" charset="0"/>
                <a:cs typeface="ＭＳ Ｐゴシック" charset="0"/>
              </a:rPr>
              <a:t>天</a:t>
            </a:r>
          </a:p>
        </p:txBody>
      </p:sp>
    </p:spTree>
    <p:extLst>
      <p:ext uri="{BB962C8B-B14F-4D97-AF65-F5344CB8AC3E}">
        <p14:creationId xmlns:p14="http://schemas.microsoft.com/office/powerpoint/2010/main" val="3559444980"/>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A046811D-7824-2147-BB35-1745AB337EC2}"/>
              </a:ext>
            </a:extLst>
          </p:cNvPr>
          <p:cNvSpPr txBox="1">
            <a:spLocks noChangeArrowheads="1"/>
          </p:cNvSpPr>
          <p:nvPr/>
        </p:nvSpPr>
        <p:spPr bwMode="auto">
          <a:xfrm>
            <a:off x="827584" y="2780928"/>
            <a:ext cx="7704856" cy="1264278"/>
          </a:xfrm>
          <a:prstGeom prst="rect">
            <a:avLst/>
          </a:prstGeom>
          <a:solidFill>
            <a:schemeClr val="tx1"/>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基督没有被人谋杀因为祂 </a:t>
            </a:r>
            <a:r>
              <a:rPr kumimoji="0" lang="zh-CN" altLang="en-US" sz="2800" b="1" i="0" u="none" strike="noStrike" kern="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Osaka"/>
              </a:rPr>
              <a:t>甘心乐意 </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的为世人舍生命 </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路加福音 </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22–23). </a:t>
            </a:r>
            <a:endParaRPr kumimoji="0" 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endParaRPr>
          </a:p>
        </p:txBody>
      </p:sp>
      <p:pic>
        <p:nvPicPr>
          <p:cNvPr id="7" name="Picture 6">
            <a:extLst>
              <a:ext uri="{FF2B5EF4-FFF2-40B4-BE49-F238E27FC236}">
                <a16:creationId xmlns:a16="http://schemas.microsoft.com/office/drawing/2014/main" id="{086BF609-DDC6-2147-9DEA-23BA289BD7DE}"/>
              </a:ext>
            </a:extLst>
          </p:cNvPr>
          <p:cNvPicPr>
            <a:picLocks noChangeAspect="1"/>
          </p:cNvPicPr>
          <p:nvPr/>
        </p:nvPicPr>
        <p:blipFill>
          <a:blip r:embed="rId4"/>
          <a:stretch>
            <a:fillRect/>
          </a:stretch>
        </p:blipFill>
        <p:spPr>
          <a:xfrm>
            <a:off x="3220001" y="-99392"/>
            <a:ext cx="2216095" cy="2216095"/>
          </a:xfrm>
          <a:prstGeom prst="rect">
            <a:avLst/>
          </a:prstGeom>
        </p:spPr>
      </p:pic>
      <p:sp>
        <p:nvSpPr>
          <p:cNvPr id="133122" name="Rectangle 2"/>
          <p:cNvSpPr>
            <a:spLocks noGrp="1" noChangeArrowheads="1"/>
          </p:cNvSpPr>
          <p:nvPr>
            <p:ph type="ctrTitle"/>
          </p:nvPr>
        </p:nvSpPr>
        <p:spPr>
          <a:xfrm>
            <a:off x="5791367" y="-15444"/>
            <a:ext cx="3175645" cy="1677268"/>
          </a:xfrm>
          <a:effectLst/>
        </p:spPr>
        <p:txBody>
          <a:bodyPr anchor="t"/>
          <a:lstStyle/>
          <a:p>
            <a:pPr eaLnBrk="1" hangingPunct="1">
              <a:defRPr/>
            </a:pPr>
            <a:r>
              <a:rPr lang="zh-CN" altLang="en-US" sz="3600" b="1" dirty="0">
                <a:solidFill>
                  <a:srgbClr val="000000"/>
                </a:solidFill>
                <a:effectLst/>
                <a:latin typeface="Microsoft YaHei UI" panose="020B0503020204020204" pitchFamily="34" charset="-122"/>
                <a:ea typeface="Microsoft YaHei UI" panose="020B0503020204020204" pitchFamily="34" charset="-122"/>
              </a:rPr>
              <a:t>怎么</a:t>
            </a:r>
            <a:br>
              <a:rPr lang="en-US" altLang="zh-CN" sz="3600" b="1" dirty="0">
                <a:solidFill>
                  <a:srgbClr val="000000"/>
                </a:solidFill>
                <a:effectLst/>
                <a:latin typeface="Microsoft YaHei UI" panose="020B0503020204020204" pitchFamily="34" charset="-122"/>
                <a:ea typeface="Microsoft YaHei UI" panose="020B0503020204020204" pitchFamily="34" charset="-122"/>
              </a:rPr>
            </a:br>
            <a:r>
              <a:rPr lang="zh-CN" altLang="en-US" sz="3600" b="1" dirty="0">
                <a:solidFill>
                  <a:srgbClr val="FF0000"/>
                </a:solidFill>
                <a:effectLst/>
                <a:latin typeface="Microsoft YaHei UI" panose="020B0503020204020204" pitchFamily="34" charset="-122"/>
                <a:ea typeface="Microsoft YaHei UI" panose="020B0503020204020204" pitchFamily="34" charset="-122"/>
              </a:rPr>
              <a:t>被确定</a:t>
            </a:r>
            <a:r>
              <a:rPr lang="en-SG" sz="3600" b="1" dirty="0">
                <a:solidFill>
                  <a:srgbClr val="FF0000"/>
                </a:solidFill>
                <a:effectLst/>
                <a:latin typeface="Microsoft YaHei UI" panose="020B0503020204020204" pitchFamily="34" charset="-122"/>
                <a:ea typeface="Microsoft YaHei UI" panose="020B0503020204020204" pitchFamily="34" charset="-122"/>
              </a:rPr>
              <a:t>…</a:t>
            </a:r>
            <a:endParaRPr kumimoji="0" lang="en-US" sz="3600" b="1" dirty="0">
              <a:solidFill>
                <a:srgbClr val="000000"/>
              </a:solidFill>
              <a:effectLst/>
              <a:latin typeface="Microsoft YaHei UI" panose="020B0503020204020204" pitchFamily="34" charset="-122"/>
              <a:ea typeface="Microsoft YaHei UI" panose="020B0503020204020204" pitchFamily="34" charset="-122"/>
            </a:endParaRPr>
          </a:p>
        </p:txBody>
      </p:sp>
      <p:sp>
        <p:nvSpPr>
          <p:cNvPr id="8" name="Rectangle 3">
            <a:extLst>
              <a:ext uri="{FF2B5EF4-FFF2-40B4-BE49-F238E27FC236}">
                <a16:creationId xmlns:a16="http://schemas.microsoft.com/office/drawing/2014/main" id="{2386AC36-F846-694A-9751-0B179F1B533B}"/>
              </a:ext>
            </a:extLst>
          </p:cNvPr>
          <p:cNvSpPr txBox="1">
            <a:spLocks noChangeArrowheads="1"/>
          </p:cNvSpPr>
          <p:nvPr/>
        </p:nvSpPr>
        <p:spPr bwMode="auto">
          <a:xfrm>
            <a:off x="212685" y="5157192"/>
            <a:ext cx="8751803" cy="1264278"/>
          </a:xfrm>
          <a:prstGeom prst="rect">
            <a:avLst/>
          </a:prstGeom>
          <a:solidFill>
            <a:srgbClr val="002060"/>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神派遣耶稣到世上作犹太人及</a:t>
            </a:r>
            <a:endParaRPr kumimoji="0" lang="en-US" altLang="zh-CN"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endParaRPr>
          </a:p>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2800" b="1" i="0" u="none" strike="noStrike" kern="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Osaka"/>
              </a:rPr>
              <a:t>普世</a:t>
            </a:r>
            <a:r>
              <a:rPr kumimoji="0" lang="en-SG" altLang="zh-CN"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 </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的救主</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 (</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路加福音</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1:5–4:13). </a:t>
            </a:r>
            <a:endParaRPr kumimoji="0" 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endParaRPr>
          </a:p>
        </p:txBody>
      </p:sp>
      <p:sp>
        <p:nvSpPr>
          <p:cNvPr id="9" name="Rectangle 3">
            <a:extLst>
              <a:ext uri="{FF2B5EF4-FFF2-40B4-BE49-F238E27FC236}">
                <a16:creationId xmlns:a16="http://schemas.microsoft.com/office/drawing/2014/main" id="{10C5D1D4-3254-9F4E-A66A-8C3287BA109E}"/>
              </a:ext>
            </a:extLst>
          </p:cNvPr>
          <p:cNvSpPr txBox="1">
            <a:spLocks noChangeArrowheads="1"/>
          </p:cNvSpPr>
          <p:nvPr/>
        </p:nvSpPr>
        <p:spPr bwMode="auto">
          <a:xfrm>
            <a:off x="539553" y="3892914"/>
            <a:ext cx="8208912" cy="1264278"/>
          </a:xfrm>
          <a:prstGeom prst="rect">
            <a:avLst/>
          </a:prstGeom>
          <a:solidFill>
            <a:srgbClr val="005722"/>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神的救赎计划中包括了犹太人 </a:t>
            </a:r>
            <a:r>
              <a:rPr kumimoji="0" lang="zh-CN" altLang="en-US" sz="2800" b="1" i="0" u="none" strike="noStrike" kern="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Osaka"/>
              </a:rPr>
              <a:t>拒绝 </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耶稣，为的是要把救赎提供给外邦人</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 (</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路加福音 </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4:14–21:38). </a:t>
            </a:r>
            <a:endParaRPr kumimoji="0" 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endParaRPr>
          </a:p>
        </p:txBody>
      </p:sp>
      <p:sp>
        <p:nvSpPr>
          <p:cNvPr id="5" name="Rectangle 3"/>
          <p:cNvSpPr txBox="1">
            <a:spLocks noChangeArrowheads="1"/>
          </p:cNvSpPr>
          <p:nvPr/>
        </p:nvSpPr>
        <p:spPr bwMode="auto">
          <a:xfrm>
            <a:off x="-108520" y="6277272"/>
            <a:ext cx="9433048" cy="680120"/>
          </a:xfrm>
          <a:prstGeom prst="rect">
            <a:avLst/>
          </a:prstGeom>
          <a:solidFill>
            <a:srgbClr val="7030A0"/>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关于基督生前记录的资料来源是</a:t>
            </a:r>
            <a:r>
              <a:rPr kumimoji="0" lang="zh-CN" altLang="en-US" sz="2800" b="1" i="0" u="none" strike="noStrike" kern="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Osaka"/>
              </a:rPr>
              <a:t>可靠</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的 </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路加福音</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1:1-4). </a:t>
            </a:r>
            <a:endParaRPr kumimoji="0" 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endParaRPr>
          </a:p>
        </p:txBody>
      </p:sp>
      <p:sp>
        <p:nvSpPr>
          <p:cNvPr id="11" name="Rectangle 3">
            <a:extLst>
              <a:ext uri="{FF2B5EF4-FFF2-40B4-BE49-F238E27FC236}">
                <a16:creationId xmlns:a16="http://schemas.microsoft.com/office/drawing/2014/main" id="{CAAFA895-0197-6147-87D2-F886049620FC}"/>
              </a:ext>
            </a:extLst>
          </p:cNvPr>
          <p:cNvSpPr txBox="1">
            <a:spLocks noChangeArrowheads="1"/>
          </p:cNvSpPr>
          <p:nvPr/>
        </p:nvSpPr>
        <p:spPr bwMode="auto">
          <a:xfrm>
            <a:off x="1115616" y="1700808"/>
            <a:ext cx="7128792" cy="1083169"/>
          </a:xfrm>
          <a:prstGeom prst="rect">
            <a:avLst/>
          </a:prstGeom>
          <a:solidFill>
            <a:srgbClr val="FF0000"/>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我们能向世界宣告一个</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 </a:t>
            </a:r>
            <a:r>
              <a:rPr kumimoji="0" lang="zh-CN" altLang="en-US" sz="2800" b="1" i="0" u="none" strike="noStrike" kern="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Osaka"/>
              </a:rPr>
              <a:t>复活 </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的救主</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 (</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路加福音 </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24). </a:t>
            </a:r>
            <a:endParaRPr kumimoji="0" 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endParaRPr>
          </a:p>
        </p:txBody>
      </p:sp>
      <p:sp>
        <p:nvSpPr>
          <p:cNvPr id="12" name="Rectangle 2">
            <a:extLst>
              <a:ext uri="{FF2B5EF4-FFF2-40B4-BE49-F238E27FC236}">
                <a16:creationId xmlns:a16="http://schemas.microsoft.com/office/drawing/2014/main" id="{5631AB0F-7E3E-FA4D-89E2-8343FEC3A9DB}"/>
              </a:ext>
            </a:extLst>
          </p:cNvPr>
          <p:cNvSpPr txBox="1">
            <a:spLocks noChangeArrowheads="1"/>
          </p:cNvSpPr>
          <p:nvPr/>
        </p:nvSpPr>
        <p:spPr bwMode="auto">
          <a:xfrm>
            <a:off x="0" y="57050"/>
            <a:ext cx="3553503" cy="16772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a:rPr>
              <a:t>我们在基督</a:t>
            </a:r>
            <a:endParaRPr kumimoji="0" lang="en-US" altLang="zh-CN" sz="3600" b="1"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a:rPr>
              <a:t>的信靠</a:t>
            </a:r>
            <a:endParaRPr kumimoji="0" lang="en-US" sz="3600" b="1"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a:endParaRPr>
          </a:p>
        </p:txBody>
      </p:sp>
      <p:sp>
        <p:nvSpPr>
          <p:cNvPr id="13" name="Rectangle 3">
            <a:extLst>
              <a:ext uri="{FF2B5EF4-FFF2-40B4-BE49-F238E27FC236}">
                <a16:creationId xmlns:a16="http://schemas.microsoft.com/office/drawing/2014/main" id="{AAF6CC2E-D1C7-DD40-BF8B-9C66C2B5FBA9}"/>
              </a:ext>
            </a:extLst>
          </p:cNvPr>
          <p:cNvSpPr txBox="1">
            <a:spLocks noChangeArrowheads="1"/>
          </p:cNvSpPr>
          <p:nvPr/>
        </p:nvSpPr>
        <p:spPr bwMode="auto">
          <a:xfrm rot="20719588">
            <a:off x="320864" y="3106562"/>
            <a:ext cx="8214359" cy="2254242"/>
          </a:xfrm>
          <a:prstGeom prst="rect">
            <a:avLst/>
          </a:prstGeom>
          <a:solidFill>
            <a:schemeClr val="bg1"/>
          </a:solidFill>
          <a:ln w="41275" cmpd="tri">
            <a:solidFill>
              <a:schemeClr val="tx1"/>
            </a:solid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4400" b="1"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Osaka"/>
              </a:rPr>
              <a:t>耶稣是犹太人，但也是</a:t>
            </a:r>
            <a:endParaRPr kumimoji="0" lang="en-SG" altLang="zh-CN" sz="4400" b="1" i="0" u="none" strike="noStrike" kern="0" cap="none" spc="0" normalizeH="0" baseline="0" noProof="0" dirty="0">
              <a:ln>
                <a:noFill/>
              </a:ln>
              <a:solidFill>
                <a:srgbClr val="FF0000"/>
              </a:solidFill>
              <a:effectLst/>
              <a:uLnTx/>
              <a:uFillTx/>
              <a:latin typeface="Microsoft YaHei UI" panose="020B0503020204020204" pitchFamily="34" charset="-122"/>
              <a:ea typeface="Microsoft YaHei UI" panose="020B0503020204020204" pitchFamily="34" charset="-122"/>
              <a:cs typeface="Osaka"/>
            </a:endParaRPr>
          </a:p>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4400" b="1" i="0" u="none" strike="noStrike" kern="0" cap="none" spc="0" normalizeH="0" baseline="0" noProof="0" dirty="0">
                <a:ln>
                  <a:noFill/>
                </a:ln>
                <a:solidFill>
                  <a:srgbClr val="FF0000"/>
                </a:solidFill>
                <a:effectLst/>
                <a:uLnTx/>
                <a:uFillTx/>
                <a:latin typeface="Microsoft YaHei UI" panose="020B0503020204020204" pitchFamily="34" charset="-122"/>
                <a:ea typeface="Microsoft YaHei UI" panose="020B0503020204020204" pitchFamily="34" charset="-122"/>
                <a:cs typeface="Osaka"/>
              </a:rPr>
              <a:t>普世的</a:t>
            </a:r>
            <a:r>
              <a:rPr kumimoji="0" lang="zh-CN" altLang="en-US" sz="4400" b="1"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Osaka"/>
              </a:rPr>
              <a:t>救主</a:t>
            </a:r>
            <a:r>
              <a:rPr kumimoji="0" lang="en-SG" sz="4400" b="1"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Osaka"/>
              </a:rPr>
              <a:t> (</a:t>
            </a:r>
            <a:r>
              <a:rPr kumimoji="0" lang="zh-CN" altLang="en-US" sz="4400" b="1"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Osaka"/>
              </a:rPr>
              <a:t>主要思想</a:t>
            </a:r>
            <a:r>
              <a:rPr kumimoji="0" lang="en-SG" sz="4400" b="1"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Osaka"/>
              </a:rPr>
              <a:t>).</a:t>
            </a:r>
            <a:endParaRPr kumimoji="0" lang="en-US" sz="4400" b="1"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Osaka"/>
            </a:endParaRPr>
          </a:p>
        </p:txBody>
      </p:sp>
      <p:sp>
        <p:nvSpPr>
          <p:cNvPr id="15" name="Rectangle 2">
            <a:extLst>
              <a:ext uri="{FF2B5EF4-FFF2-40B4-BE49-F238E27FC236}">
                <a16:creationId xmlns:a16="http://schemas.microsoft.com/office/drawing/2014/main" id="{79B1A8B6-DA5F-8F4C-A52C-E5A43888200C}"/>
              </a:ext>
            </a:extLst>
          </p:cNvPr>
          <p:cNvSpPr txBox="1">
            <a:spLocks noChangeArrowheads="1"/>
          </p:cNvSpPr>
          <p:nvPr/>
        </p:nvSpPr>
        <p:spPr bwMode="auto">
          <a:xfrm>
            <a:off x="3220001" y="861802"/>
            <a:ext cx="2368907"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32">
              <a:defRPr/>
            </a:pPr>
            <a:r>
              <a:rPr lang="zh-CN" altLang="en-US" sz="4000" b="1" dirty="0">
                <a:solidFill>
                  <a:srgbClr val="FFFFFF"/>
                </a:solidFill>
                <a:effectLst>
                  <a:glow rad="127000">
                    <a:srgbClr val="000000"/>
                  </a:glow>
                </a:effectLst>
                <a:latin typeface="Microsoft YaHei UI" panose="020B0503020204020204" pitchFamily="34" charset="-122"/>
                <a:ea typeface="Microsoft YaHei UI" panose="020B0503020204020204" pitchFamily="34" charset="-122"/>
                <a:cs typeface="ＭＳ Ｐゴシック" charset="0"/>
              </a:rPr>
              <a:t>路加福音</a:t>
            </a:r>
          </a:p>
        </p:txBody>
      </p:sp>
    </p:spTree>
    <p:extLst>
      <p:ext uri="{BB962C8B-B14F-4D97-AF65-F5344CB8AC3E}">
        <p14:creationId xmlns:p14="http://schemas.microsoft.com/office/powerpoint/2010/main" val="337624589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000" fill="hold"/>
                                        <p:tgtEl>
                                          <p:spTgt spid="13"/>
                                        </p:tgtEl>
                                        <p:attrNameLst>
                                          <p:attrName>ppt_w</p:attrName>
                                        </p:attrNameLst>
                                      </p:cBhvr>
                                      <p:tavLst>
                                        <p:tav tm="0">
                                          <p:val>
                                            <p:strVal val="#ppt_w*0.70"/>
                                          </p:val>
                                        </p:tav>
                                        <p:tav tm="100000">
                                          <p:val>
                                            <p:strVal val="#ppt_w"/>
                                          </p:val>
                                        </p:tav>
                                      </p:tavLst>
                                    </p:anim>
                                    <p:anim calcmode="lin" valueType="num">
                                      <p:cBhvr>
                                        <p:cTn id="28" dur="1000" fill="hold"/>
                                        <p:tgtEl>
                                          <p:spTgt spid="13"/>
                                        </p:tgtEl>
                                        <p:attrNameLst>
                                          <p:attrName>ppt_h</p:attrName>
                                        </p:attrNameLst>
                                      </p:cBhvr>
                                      <p:tavLst>
                                        <p:tav tm="0">
                                          <p:val>
                                            <p:strVal val="#ppt_h"/>
                                          </p:val>
                                        </p:tav>
                                        <p:tav tm="100000">
                                          <p:val>
                                            <p:strVal val="#ppt_h"/>
                                          </p:val>
                                        </p:tav>
                                      </p:tavLst>
                                    </p:anim>
                                    <p:animEffect transition="in" filter="fade">
                                      <p:cBhvr>
                                        <p:cTn id="29" dur="10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dissolv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9" grpId="0" animBg="1"/>
      <p:bldP spid="5" grpId="0" animBg="1"/>
      <p:bldP spid="11" grpId="0" animBg="1"/>
      <p:bldP spid="13" grpId="0" animBg="1"/>
      <p:bldP spid="15" grpId="0"/>
    </p:bldLst>
  </p:timing>
</p:sld>
</file>

<file path=ppt/slides/slide29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BAD1BE-3457-EB40-A7C8-044850931CE3}"/>
              </a:ext>
            </a:extLst>
          </p:cNvPr>
          <p:cNvPicPr>
            <a:picLocks noChangeAspect="1"/>
          </p:cNvPicPr>
          <p:nvPr/>
        </p:nvPicPr>
        <p:blipFill>
          <a:blip r:embed="rId3"/>
          <a:stretch>
            <a:fillRect/>
          </a:stretch>
        </p:blipFill>
        <p:spPr>
          <a:xfrm>
            <a:off x="0" y="91512"/>
            <a:ext cx="9144000" cy="6674976"/>
          </a:xfrm>
          <a:prstGeom prst="rect">
            <a:avLst/>
          </a:prstGeom>
        </p:spPr>
      </p:pic>
      <p:sp>
        <p:nvSpPr>
          <p:cNvPr id="900098" name="Rectangle 2"/>
          <p:cNvSpPr>
            <a:spLocks noGrp="1" noChangeArrowheads="1"/>
          </p:cNvSpPr>
          <p:nvPr>
            <p:ph type="ctrTitle"/>
          </p:nvPr>
        </p:nvSpPr>
        <p:spPr>
          <a:xfrm>
            <a:off x="0" y="980728"/>
            <a:ext cx="9143999" cy="467692"/>
          </a:xfrm>
          <a:solidFill>
            <a:schemeClr val="bg1"/>
          </a:solidFill>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The Half Life of Facts</a:t>
            </a:r>
          </a:p>
        </p:txBody>
      </p:sp>
      <p:pic>
        <p:nvPicPr>
          <p:cNvPr id="30722" name="Picture 2" descr="Related image">
            <a:extLst>
              <a:ext uri="{FF2B5EF4-FFF2-40B4-BE49-F238E27FC236}">
                <a16:creationId xmlns:a16="http://schemas.microsoft.com/office/drawing/2014/main" id="{E90D0913-E843-6B4F-ABDC-71203CEF79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9508" y="1448420"/>
            <a:ext cx="3596988" cy="544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7873703"/>
      </p:ext>
    </p:extLst>
  </p:cSld>
  <p:clrMapOvr>
    <a:masterClrMapping/>
  </p:clrMapOvr>
  <p:transition/>
</p:sld>
</file>

<file path=ppt/slides/slide29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2324" y="-27384"/>
            <a:ext cx="9232836" cy="980728"/>
          </a:xfrm>
          <a:solidFill>
            <a:schemeClr val="tx1"/>
          </a:solidFill>
          <a:ln>
            <a:noFill/>
          </a:ln>
          <a:effectLst/>
        </p:spPr>
        <p:txBody>
          <a:bodyPr vert="horz" wrap="square" lIns="91440" tIns="45720" rIns="91440" bIns="45720" numCol="1" anchor="ctr" anchorCtr="0" compatLnSpc="1">
            <a:prstTxWarp prst="textNoShape">
              <a:avLst/>
            </a:prstTxWarp>
          </a:bodyPr>
          <a:lstStyle/>
          <a:p>
            <a:r>
              <a:rPr lang="en-US" b="1" kern="1200" dirty="0">
                <a:latin typeface="Arial" charset="0"/>
                <a:ea typeface="ＭＳ Ｐゴシック" charset="-128"/>
              </a:rPr>
              <a:t>The Half Life of Facts</a:t>
            </a:r>
          </a:p>
        </p:txBody>
      </p:sp>
      <p:sp>
        <p:nvSpPr>
          <p:cNvPr id="4" name="Rectangle 2">
            <a:extLst>
              <a:ext uri="{FF2B5EF4-FFF2-40B4-BE49-F238E27FC236}">
                <a16:creationId xmlns:a16="http://schemas.microsoft.com/office/drawing/2014/main" id="{01FA3FD6-8205-6149-BB80-235C88BE1080}"/>
              </a:ext>
            </a:extLst>
          </p:cNvPr>
          <p:cNvSpPr txBox="1">
            <a:spLocks noChangeArrowheads="1"/>
          </p:cNvSpPr>
          <p:nvPr/>
        </p:nvSpPr>
        <p:spPr bwMode="auto">
          <a:xfrm>
            <a:off x="-19684" y="953344"/>
            <a:ext cx="9143999" cy="4693516"/>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“In medical school, they tell you half of what you are about to learn won’t be true when you graduate — they just don’t know which half.</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“In every field of knowledge, half of what is true today will one day be updated with better information, and it turns out that we actually know when that day will come for many academic pursuits."</a:t>
            </a:r>
            <a:endParaRPr kumimoji="0" lang="en-US"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81764977-004D-074D-9082-B3C5762B47B7}"/>
              </a:ext>
            </a:extLst>
          </p:cNvPr>
          <p:cNvSpPr txBox="1">
            <a:spLocks noChangeArrowheads="1"/>
          </p:cNvSpPr>
          <p:nvPr/>
        </p:nvSpPr>
        <p:spPr bwMode="auto">
          <a:xfrm>
            <a:off x="-13856" y="5646860"/>
            <a:ext cx="9194368" cy="1310532"/>
          </a:xfrm>
          <a:prstGeom prst="rect">
            <a:avLst/>
          </a:prstGeom>
          <a:solidFill>
            <a:schemeClr val="tx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David McRaney, “The Half-Life of Facts,” </a:t>
            </a:r>
            <a:r>
              <a:rPr kumimoji="0" lang="en-US" sz="2000" b="0" i="1"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BoingBoing</a:t>
            </a:r>
            <a:r>
              <a:rPr kumimoji="0" lang="en-US" sz="2000" b="0" i="1"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27 Aug 2017,  https://</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boingboing.net</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/2017/08/21/</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the-half-life-of-facts.html?utm_medium</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referral&amp;utm_source</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idealmedia&amp;utm_campaign</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boingboing.net&amp;utm_term</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=68704&amp;utm_content=2143287</a:t>
            </a:r>
            <a:endParaRPr kumimoji="0" lang="en-SG" sz="2000" b="0"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3463250040"/>
      </p:ext>
    </p:extLst>
  </p:cSld>
  <p:clrMapOvr>
    <a:masterClrMapping/>
  </p:clrMapOvr>
  <p:transition/>
</p:sld>
</file>

<file path=ppt/slides/slide29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2324" y="-27384"/>
            <a:ext cx="9232836" cy="980728"/>
          </a:xfrm>
          <a:solidFill>
            <a:schemeClr val="tx1"/>
          </a:solidFill>
          <a:ln>
            <a:noFill/>
          </a:ln>
          <a:effectLst/>
        </p:spPr>
        <p:txBody>
          <a:bodyPr vert="horz" wrap="square" lIns="91440" tIns="45720" rIns="91440" bIns="45720" numCol="1" anchor="ctr" anchorCtr="0" compatLnSpc="1">
            <a:prstTxWarp prst="textNoShape">
              <a:avLst/>
            </a:prstTxWarp>
          </a:bodyPr>
          <a:lstStyle/>
          <a:p>
            <a:r>
              <a:rPr lang="en-US" b="1" kern="1200" dirty="0">
                <a:latin typeface="Arial" charset="0"/>
                <a:ea typeface="ＭＳ Ｐゴシック" charset="-128"/>
              </a:rPr>
              <a:t>The Half Life of Facts</a:t>
            </a:r>
          </a:p>
        </p:txBody>
      </p:sp>
      <p:sp>
        <p:nvSpPr>
          <p:cNvPr id="4" name="Rectangle 2">
            <a:extLst>
              <a:ext uri="{FF2B5EF4-FFF2-40B4-BE49-F238E27FC236}">
                <a16:creationId xmlns:a16="http://schemas.microsoft.com/office/drawing/2014/main" id="{01FA3FD6-8205-6149-BB80-235C88BE1080}"/>
              </a:ext>
            </a:extLst>
          </p:cNvPr>
          <p:cNvSpPr txBox="1">
            <a:spLocks noChangeArrowheads="1"/>
          </p:cNvSpPr>
          <p:nvPr/>
        </p:nvSpPr>
        <p:spPr bwMode="auto">
          <a:xfrm>
            <a:off x="323529" y="953344"/>
            <a:ext cx="8424936" cy="4693516"/>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“This is what author Sam </a:t>
            </a:r>
            <a:r>
              <a:rPr kumimoji="0" lang="en-SG" sz="2800" b="1" i="0" u="none" strike="noStrike" kern="0" cap="none" spc="0" normalizeH="0" baseline="0" noProof="0" dirty="0" err="1">
                <a:ln>
                  <a:noFill/>
                </a:ln>
                <a:solidFill>
                  <a:srgbClr val="000000"/>
                </a:solidFill>
                <a:effectLst>
                  <a:glow rad="127000">
                    <a:srgbClr val="FFFFFF"/>
                  </a:glow>
                </a:effectLst>
                <a:uLnTx/>
                <a:uFillTx/>
                <a:latin typeface="Arial" charset="0"/>
                <a:ea typeface="ＭＳ Ｐゴシック" charset="0"/>
                <a:cs typeface="ＭＳ Ｐゴシック" charset="0"/>
              </a:rPr>
              <a:t>Arbesman</a:t>
            </a: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calls ‘the half-life of facts.’ The premise is that for every domain, silo, discipline, and school of knowledge, the facts contained within are slowly being overturned, augmented, replaced, and refined — and in medicine, for example, the rate of that overturning is high enough that if you never really complete your education. Medical school, in other words, never ends.”</a:t>
            </a:r>
            <a:endParaRPr kumimoji="0" lang="en-US"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81764977-004D-074D-9082-B3C5762B47B7}"/>
              </a:ext>
            </a:extLst>
          </p:cNvPr>
          <p:cNvSpPr txBox="1">
            <a:spLocks noChangeArrowheads="1"/>
          </p:cNvSpPr>
          <p:nvPr/>
        </p:nvSpPr>
        <p:spPr bwMode="auto">
          <a:xfrm>
            <a:off x="-13856" y="5646860"/>
            <a:ext cx="9194368" cy="1310532"/>
          </a:xfrm>
          <a:prstGeom prst="rect">
            <a:avLst/>
          </a:prstGeom>
          <a:solidFill>
            <a:schemeClr val="tx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David McRaney, “The Half-Life of Facts,” </a:t>
            </a:r>
            <a:r>
              <a:rPr kumimoji="0" lang="en-US" sz="2000" b="0" i="1"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BoingBoing</a:t>
            </a:r>
            <a:r>
              <a:rPr kumimoji="0" lang="en-US" sz="2000" b="0" i="1"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27 Aug 2017,  https://</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boingboing.net</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/2017/08/21/</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the-half-life-of-facts.html?utm_medium</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referral&amp;utm_source</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idealmedia&amp;utm_campaign</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boingboing.net&amp;utm_term</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=68704&amp;utm_content=2143287</a:t>
            </a:r>
            <a:endParaRPr kumimoji="0" lang="en-SG" sz="2000" b="0"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2953222993"/>
      </p:ext>
    </p:extLst>
  </p:cSld>
  <p:clrMapOvr>
    <a:masterClrMapping/>
  </p:clrMapOvr>
  <p:transition/>
</p:sld>
</file>

<file path=ppt/slides/slide29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2324" y="-27384"/>
            <a:ext cx="9232836" cy="980728"/>
          </a:xfrm>
          <a:solidFill>
            <a:schemeClr val="tx1"/>
          </a:solidFill>
          <a:ln>
            <a:noFill/>
          </a:ln>
          <a:effectLst/>
        </p:spPr>
        <p:txBody>
          <a:bodyPr vert="horz" wrap="square" lIns="91440" tIns="45720" rIns="91440" bIns="45720" numCol="1" anchor="ctr" anchorCtr="0" compatLnSpc="1">
            <a:prstTxWarp prst="textNoShape">
              <a:avLst/>
            </a:prstTxWarp>
          </a:bodyPr>
          <a:lstStyle/>
          <a:p>
            <a:r>
              <a:rPr lang="en-US" b="1" kern="1200" dirty="0">
                <a:latin typeface="Arial" charset="0"/>
                <a:ea typeface="ＭＳ Ｐゴシック" charset="-128"/>
              </a:rPr>
              <a:t>The Half Life of Facts</a:t>
            </a:r>
          </a:p>
        </p:txBody>
      </p:sp>
      <p:sp>
        <p:nvSpPr>
          <p:cNvPr id="4" name="Rectangle 2">
            <a:extLst>
              <a:ext uri="{FF2B5EF4-FFF2-40B4-BE49-F238E27FC236}">
                <a16:creationId xmlns:a16="http://schemas.microsoft.com/office/drawing/2014/main" id="{01FA3FD6-8205-6149-BB80-235C88BE1080}"/>
              </a:ext>
            </a:extLst>
          </p:cNvPr>
          <p:cNvSpPr txBox="1">
            <a:spLocks noChangeArrowheads="1"/>
          </p:cNvSpPr>
          <p:nvPr/>
        </p:nvSpPr>
        <p:spPr bwMode="auto">
          <a:xfrm>
            <a:off x="-19684" y="953344"/>
            <a:ext cx="9143999" cy="4693516"/>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For instance, in physics, about half of all research findings will be disconfirmed within 13 years. In psychology, it’s every seven. In other words, if you graduated with a degree in psychology seven years ago, half of the information in all your textbook is now inaccurate.”</a:t>
            </a:r>
            <a:endParaRPr kumimoji="0" lang="en-US"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81764977-004D-074D-9082-B3C5762B47B7}"/>
              </a:ext>
            </a:extLst>
          </p:cNvPr>
          <p:cNvSpPr txBox="1">
            <a:spLocks noChangeArrowheads="1"/>
          </p:cNvSpPr>
          <p:nvPr/>
        </p:nvSpPr>
        <p:spPr bwMode="auto">
          <a:xfrm>
            <a:off x="-13856" y="5646860"/>
            <a:ext cx="9194368" cy="1310532"/>
          </a:xfrm>
          <a:prstGeom prst="rect">
            <a:avLst/>
          </a:prstGeom>
          <a:solidFill>
            <a:schemeClr val="tx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David McRaney, “The Half-Life of Facts,” </a:t>
            </a:r>
            <a:r>
              <a:rPr kumimoji="0" lang="en-US" sz="2000" b="0" i="1"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BoingBoing</a:t>
            </a:r>
            <a:r>
              <a:rPr kumimoji="0" lang="en-US" sz="2000" b="0" i="1"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27 Aug 2017,  https://</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boingboing.net</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/2017/08/21/</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the-half-life-of-facts.html?utm_medium</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referral&amp;utm_source</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idealmedia&amp;utm_campaign</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boingboing.net&amp;utm_term</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=68704&amp;utm_content=2143287</a:t>
            </a:r>
            <a:endParaRPr kumimoji="0" lang="en-SG" sz="2000" b="0"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579450854"/>
      </p:ext>
    </p:extLst>
  </p:cSld>
  <p:clrMapOvr>
    <a:masterClrMapping/>
  </p:clrMapOvr>
  <p:transition/>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不变的圣经</a:t>
            </a:r>
            <a:endParaRPr lang="en-US" sz="4800" b="1" dirty="0">
              <a:effectLst>
                <a:glow rad="127000">
                  <a:schemeClr val="tx1"/>
                </a:glow>
              </a:effectLst>
              <a:latin typeface="Arial" charset="0"/>
              <a:ea typeface="ＭＳ Ｐゴシック" charset="0"/>
              <a:cs typeface="ＭＳ Ｐゴシック" charset="0"/>
            </a:endParaRPr>
          </a:p>
        </p:txBody>
      </p:sp>
      <p:pic>
        <p:nvPicPr>
          <p:cNvPr id="29698" name="Picture 2" descr="http://www.plainbibleteaching.com/wp-content/uploads/2007/11/bible-text.jpg">
            <a:extLst>
              <a:ext uri="{FF2B5EF4-FFF2-40B4-BE49-F238E27FC236}">
                <a16:creationId xmlns:a16="http://schemas.microsoft.com/office/drawing/2014/main" id="{61EEC259-1FE3-3F46-8B81-47F736825E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8627"/>
            <a:ext cx="9147352" cy="57149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846AAFD-2A73-3041-AB0D-C25F7793E8B2}"/>
              </a:ext>
            </a:extLst>
          </p:cNvPr>
          <p:cNvSpPr txBox="1">
            <a:spLocks noChangeArrowheads="1"/>
          </p:cNvSpPr>
          <p:nvPr/>
        </p:nvSpPr>
        <p:spPr bwMode="auto">
          <a:xfrm rot="20719588">
            <a:off x="60424" y="2370246"/>
            <a:ext cx="9023151" cy="3171489"/>
          </a:xfrm>
          <a:prstGeom prst="rect">
            <a:avLst/>
          </a:prstGeom>
          <a:solidFill>
            <a:schemeClr val="bg1"/>
          </a:solidFill>
          <a:ln w="41275" cmpd="tri">
            <a:solidFill>
              <a:schemeClr val="tx1"/>
            </a:solid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4400" b="1" i="0" u="none" strike="noStrike" kern="0" cap="none" spc="0" normalizeH="0" baseline="0" noProof="0" dirty="0">
                <a:ln>
                  <a:noFill/>
                </a:ln>
                <a:solidFill>
                  <a:srgbClr val="000000"/>
                </a:solidFill>
                <a:effectLst/>
                <a:uLnTx/>
                <a:uFillTx/>
                <a:latin typeface="Helvetica"/>
                <a:ea typeface="Osaka"/>
                <a:cs typeface="Osaka"/>
              </a:rPr>
              <a:t>耶稣是 </a:t>
            </a:r>
            <a:r>
              <a:rPr kumimoji="0" lang="zh-CN" altLang="en-US" sz="4400" b="1" i="0" u="none" strike="noStrike" kern="0" cap="none" spc="0" normalizeH="0" baseline="0" noProof="0" dirty="0">
                <a:ln>
                  <a:noFill/>
                </a:ln>
                <a:solidFill>
                  <a:srgbClr val="FF0000"/>
                </a:solidFill>
                <a:effectLst/>
                <a:uLnTx/>
                <a:uFillTx/>
                <a:latin typeface="Helvetica"/>
                <a:ea typeface="Osaka"/>
                <a:cs typeface="Osaka"/>
              </a:rPr>
              <a:t>普世 </a:t>
            </a:r>
            <a:r>
              <a:rPr kumimoji="0" lang="zh-CN" altLang="en-US" sz="4400" b="1" i="0" u="none" strike="noStrike" kern="0" cap="none" spc="0" normalizeH="0" baseline="0" noProof="0" dirty="0">
                <a:ln>
                  <a:noFill/>
                </a:ln>
                <a:solidFill>
                  <a:srgbClr val="000000"/>
                </a:solidFill>
                <a:effectLst/>
                <a:uLnTx/>
                <a:uFillTx/>
                <a:latin typeface="Helvetica"/>
                <a:ea typeface="Osaka"/>
                <a:cs typeface="Osaka"/>
              </a:rPr>
              <a:t>的救主 </a:t>
            </a:r>
            <a:r>
              <a:rPr kumimoji="0" lang="en-SG" sz="4400" b="1" i="0" u="none" strike="noStrike" kern="0" cap="none" spc="0" normalizeH="0" baseline="0" noProof="0" dirty="0">
                <a:ln>
                  <a:noFill/>
                </a:ln>
                <a:solidFill>
                  <a:srgbClr val="000000"/>
                </a:solidFill>
                <a:effectLst/>
                <a:uLnTx/>
                <a:uFillTx/>
                <a:latin typeface="Helvetica"/>
                <a:ea typeface="Osaka"/>
                <a:cs typeface="Osaka"/>
              </a:rPr>
              <a:t>— </a:t>
            </a:r>
            <a:r>
              <a:rPr kumimoji="0" lang="zh-CN" altLang="en-US" sz="4400" b="1" i="0" u="none" strike="noStrike" kern="0" cap="none" spc="0" normalizeH="0" baseline="0" noProof="0" dirty="0">
                <a:ln>
                  <a:noFill/>
                </a:ln>
                <a:solidFill>
                  <a:srgbClr val="000000"/>
                </a:solidFill>
                <a:effectLst/>
                <a:uLnTx/>
                <a:uFillTx/>
                <a:latin typeface="Helvetica"/>
                <a:ea typeface="Osaka"/>
                <a:cs typeface="Osaka"/>
              </a:rPr>
              <a:t>但是你是否 </a:t>
            </a:r>
            <a:r>
              <a:rPr kumimoji="0" lang="zh-CN" altLang="en-US" sz="4400" b="1" i="0" u="none" strike="noStrike" kern="0" cap="none" spc="0" normalizeH="0" baseline="0" noProof="0" dirty="0">
                <a:ln>
                  <a:noFill/>
                </a:ln>
                <a:solidFill>
                  <a:srgbClr val="FF0000"/>
                </a:solidFill>
                <a:effectLst/>
                <a:uLnTx/>
                <a:uFillTx/>
                <a:latin typeface="Helvetica"/>
                <a:ea typeface="Osaka"/>
                <a:cs typeface="Osaka"/>
              </a:rPr>
              <a:t>确定 </a:t>
            </a:r>
            <a:r>
              <a:rPr kumimoji="0" lang="zh-CN" altLang="en-US" sz="4400" b="1" i="0" u="none" strike="noStrike" kern="0" cap="none" spc="0" normalizeH="0" baseline="0" noProof="0" dirty="0">
                <a:ln>
                  <a:noFill/>
                </a:ln>
                <a:solidFill>
                  <a:srgbClr val="000000"/>
                </a:solidFill>
                <a:effectLst/>
                <a:uLnTx/>
                <a:uFillTx/>
                <a:latin typeface="Helvetica"/>
                <a:ea typeface="Osaka"/>
                <a:cs typeface="Osaka"/>
              </a:rPr>
              <a:t>祂也是 </a:t>
            </a:r>
            <a:r>
              <a:rPr kumimoji="0" lang="zh-CN" altLang="en-US" sz="4400" b="1" i="0" u="none" strike="noStrike" kern="0" cap="none" spc="0" normalizeH="0" baseline="0" noProof="0" dirty="0">
                <a:ln>
                  <a:noFill/>
                </a:ln>
                <a:solidFill>
                  <a:srgbClr val="FF0000"/>
                </a:solidFill>
                <a:effectLst/>
                <a:uLnTx/>
                <a:uFillTx/>
                <a:latin typeface="Helvetica"/>
                <a:ea typeface="Osaka"/>
                <a:cs typeface="Osaka"/>
              </a:rPr>
              <a:t>你的救主</a:t>
            </a:r>
            <a:r>
              <a:rPr kumimoji="0" lang="en-SG" sz="4400" b="1" i="0" u="none" strike="noStrike" kern="0" cap="none" spc="0" normalizeH="0" baseline="0" noProof="0" dirty="0">
                <a:ln>
                  <a:noFill/>
                </a:ln>
                <a:solidFill>
                  <a:srgbClr val="000000"/>
                </a:solidFill>
                <a:effectLst/>
                <a:uLnTx/>
                <a:uFillTx/>
                <a:latin typeface="Helvetica"/>
                <a:ea typeface="Osaka"/>
                <a:cs typeface="Osaka"/>
              </a:rPr>
              <a:t>?</a:t>
            </a:r>
            <a:endParaRPr kumimoji="0" lang="en-US" sz="4400" b="1" i="0" u="none" strike="noStrike" kern="0" cap="none" spc="0" normalizeH="0" baseline="0" noProof="0" dirty="0">
              <a:ln>
                <a:noFill/>
              </a:ln>
              <a:solidFill>
                <a:srgbClr val="000000"/>
              </a:solidFill>
              <a:effectLst/>
              <a:uLnTx/>
              <a:uFillTx/>
              <a:latin typeface="Helvetica"/>
              <a:ea typeface="Osaka"/>
              <a:cs typeface="Osaka"/>
            </a:endParaRPr>
          </a:p>
        </p:txBody>
      </p:sp>
      <p:sp>
        <p:nvSpPr>
          <p:cNvPr id="5" name="Rectangle 2">
            <a:extLst>
              <a:ext uri="{FF2B5EF4-FFF2-40B4-BE49-F238E27FC236}">
                <a16:creationId xmlns:a16="http://schemas.microsoft.com/office/drawing/2014/main" id="{66AF542F-1532-2943-9816-C3DA91B1E9C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路加福音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3155760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路加</a:t>
            </a:r>
            <a:r>
              <a:rPr lang="en-US" sz="8800" dirty="0">
                <a:solidFill>
                  <a:schemeClr val="bg1"/>
                </a:solidFill>
                <a:latin typeface="Arial" charset="0"/>
                <a:ea typeface="Osaka" charset="0"/>
                <a:cs typeface="Arial" charset="0"/>
              </a:rPr>
              <a:t> 14</a:t>
            </a:r>
          </a:p>
        </p:txBody>
      </p:sp>
    </p:spTree>
    <p:extLst>
      <p:ext uri="{BB962C8B-B14F-4D97-AF65-F5344CB8AC3E}">
        <p14:creationId xmlns:p14="http://schemas.microsoft.com/office/powerpoint/2010/main" val="16159316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1585" name="Picture 2" descr="FB_07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25882785"/>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Unchanging Bible</a:t>
            </a:r>
          </a:p>
        </p:txBody>
      </p:sp>
      <p:sp>
        <p:nvSpPr>
          <p:cNvPr id="3" name="Rectangle 2">
            <a:extLst>
              <a:ext uri="{FF2B5EF4-FFF2-40B4-BE49-F238E27FC236}">
                <a16:creationId xmlns:a16="http://schemas.microsoft.com/office/drawing/2014/main" id="{57C8160C-FB43-FD40-883C-8745BD220399}"/>
              </a:ext>
            </a:extLst>
          </p:cNvPr>
          <p:cNvSpPr txBox="1">
            <a:spLocks noChangeArrowheads="1"/>
          </p:cNvSpPr>
          <p:nvPr/>
        </p:nvSpPr>
        <p:spPr bwMode="auto">
          <a:xfrm>
            <a:off x="13855" y="908720"/>
            <a:ext cx="9144000" cy="521852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grass withers and the flowers fall, but the word of our God endures forever” (Isaiah 40:8).</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___________</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SG"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“For I tell you truly, until heaven and earth pass away, not a single jot, not a stroke of a pen, will disappear from the Law until everything is accomplished” (Matthew 5:18). </a:t>
            </a:r>
            <a:endParaRPr kumimoji="0" lang="en-US" sz="9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201933217"/>
      </p:ext>
    </p:extLst>
  </p:cSld>
  <p:clrMapOvr>
    <a:masterClrMapping/>
  </p:clrMapOvr>
  <p:transition/>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040189533"/>
      </p:ext>
    </p:extLst>
  </p:cSld>
  <p:clrMapOvr>
    <a:masterClrMapping/>
  </p:clrMapOvr>
  <p:transition/>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Arial" charset="0"/>
              </a:rPr>
              <a:t>免费获得该讲解</a:t>
            </a:r>
            <a:r>
              <a:rPr kumimoji="0" lang="en-US" sz="4000" b="1" i="0" u="none" strike="noStrike" kern="1200" cap="none" spc="0" normalizeH="0" baseline="0" noProof="0" dirty="0">
                <a:ln>
                  <a:noFill/>
                </a:ln>
                <a:solidFill>
                  <a:srgbClr val="FFFFFF"/>
                </a:solidFill>
                <a:effectLst/>
                <a:uLnTx/>
                <a:uFillTx/>
                <a:latin typeface="Arial" charset="0"/>
                <a:ea typeface="SimSun" charset="0"/>
                <a:cs typeface="Arial" charset="0"/>
              </a:rPr>
              <a:t>!</a:t>
            </a:r>
            <a:endParaRPr kumimoji="0" lang="en-US" sz="14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TW" altLang="en-US" sz="3200" b="1" dirty="0">
                <a:solidFill>
                  <a:srgbClr val="FFFFFF"/>
                </a:solidFill>
                <a:latin typeface="Arial" charset="0"/>
                <a:ea typeface="SimSun" charset="0"/>
                <a:cs typeface="SimSun" charset="0"/>
              </a:rPr>
              <a:t>新约全书讲章</a:t>
            </a:r>
            <a:r>
              <a:rPr lang="en-US" altLang="zh-TW" sz="3200" b="1" dirty="0">
                <a:solidFill>
                  <a:srgbClr val="FFFFFF"/>
                </a:solidFill>
                <a:latin typeface="Arial" charset="0"/>
                <a:ea typeface="SimSun" charset="0"/>
                <a:cs typeface="SimSun" charset="0"/>
              </a:rPr>
              <a:t> • </a:t>
            </a:r>
            <a:r>
              <a:rPr lang="en-US" sz="3200" b="1" dirty="0">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574266"/>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159620"/>
            <a:ext cx="6153212" cy="3483594"/>
          </a:xfrm>
          <a:prstGeom prst="rect">
            <a:avLst/>
          </a:prstGeom>
        </p:spPr>
      </p:pic>
      <p:sp>
        <p:nvSpPr>
          <p:cNvPr id="8" name="Rectangle 1026"/>
          <p:cNvSpPr txBox="1">
            <a:spLocks noChangeArrowheads="1"/>
          </p:cNvSpPr>
          <p:nvPr/>
        </p:nvSpPr>
        <p:spPr bwMode="auto">
          <a:xfrm>
            <a:off x="0" y="1247839"/>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rPr>
              <a:t>圣经学习下载</a:t>
            </a:r>
          </a:p>
        </p:txBody>
      </p:sp>
    </p:spTree>
    <p:extLst>
      <p:ext uri="{BB962C8B-B14F-4D97-AF65-F5344CB8AC3E}">
        <p14:creationId xmlns:p14="http://schemas.microsoft.com/office/powerpoint/2010/main" val="140810584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03809"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46050"/>
            <a:ext cx="9144000" cy="663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427" name="Text Box 3"/>
          <p:cNvSpPr txBox="1">
            <a:spLocks noChangeArrowheads="1"/>
          </p:cNvSpPr>
          <p:nvPr/>
        </p:nvSpPr>
        <p:spPr bwMode="auto">
          <a:xfrm>
            <a:off x="8502650" y="117475"/>
            <a:ext cx="6413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r>
              <a:rPr lang="en-US" altLang="zh-CN" sz="2400">
                <a:solidFill>
                  <a:srgbClr val="220011"/>
                </a:solidFill>
                <a:ea typeface="SimSun" charset="0"/>
                <a:cs typeface="SimSun" charset="0"/>
              </a:rPr>
              <a:t>105</a:t>
            </a:r>
          </a:p>
        </p:txBody>
      </p:sp>
      <p:sp>
        <p:nvSpPr>
          <p:cNvPr id="503811" name="Rectangle 4"/>
          <p:cNvSpPr>
            <a:spLocks noGrp="1" noChangeArrowheads="1"/>
          </p:cNvSpPr>
          <p:nvPr>
            <p:ph type="title" idx="4294967295"/>
          </p:nvPr>
        </p:nvSpPr>
        <p:spPr>
          <a:xfrm>
            <a:off x="0" y="0"/>
            <a:ext cx="4876800" cy="609600"/>
          </a:xfrm>
          <a:solidFill>
            <a:srgbClr val="000000"/>
          </a:solidFill>
        </p:spPr>
        <p:txBody>
          <a:bodyPr/>
          <a:lstStyle/>
          <a:p>
            <a:pPr eaLnBrk="1" hangingPunct="1"/>
            <a:r>
              <a:rPr lang="zh-CN" altLang="en-US" sz="3200">
                <a:solidFill>
                  <a:srgbClr val="FFFFFF"/>
                </a:solidFill>
                <a:latin typeface="Arial" pitchFamily="34" charset="0"/>
                <a:ea typeface="SimSun" pitchFamily="2" charset="-122"/>
              </a:rPr>
              <a:t>迦 百 农 的 会 堂</a:t>
            </a:r>
            <a:endParaRPr lang="en-US" altLang="zh-CN" sz="3200">
              <a:solidFill>
                <a:srgbClr val="FFFFFF"/>
              </a:solidFill>
              <a:latin typeface="Arial" pitchFamily="34" charset="0"/>
              <a:ea typeface="SimSun" pitchFamily="2" charset="-122"/>
            </a:endParaRPr>
          </a:p>
        </p:txBody>
      </p:sp>
    </p:spTree>
    <p:extLst>
      <p:ext uri="{BB962C8B-B14F-4D97-AF65-F5344CB8AC3E}">
        <p14:creationId xmlns:p14="http://schemas.microsoft.com/office/powerpoint/2010/main" val="2313534070"/>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725678219"/>
      </p:ext>
    </p:extLst>
  </p:cSld>
  <p:clrMapOvr>
    <a:masterClrMapping/>
  </p:clrMapOvr>
  <p:transition/>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574261"/>
            <a:ext cx="9232347" cy="5650045"/>
          </a:xfrm>
          <a:prstGeom prst="rect">
            <a:avLst/>
          </a:prstGeom>
        </p:spPr>
      </p:pic>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3200" b="1" dirty="0">
                <a:solidFill>
                  <a:srgbClr val="FFFFFF"/>
                </a:solidFill>
                <a:latin typeface="Arial" charset="0"/>
                <a:ea typeface="SimSun" charset="0"/>
                <a:cs typeface="SimSun" charset="0"/>
              </a:rPr>
              <a:t>新约全书链接地址</a:t>
            </a:r>
            <a:r>
              <a:rPr lang="zh-CN" altLang="en-US" sz="3200" b="1" dirty="0">
                <a:solidFill>
                  <a:srgbClr val="FFFFFF"/>
                </a:solidFill>
                <a:latin typeface="Arial" charset="0"/>
              </a:rPr>
              <a:t> </a:t>
            </a:r>
            <a:r>
              <a:rPr lang="en-US" sz="3200" b="1" dirty="0" err="1">
                <a:solidFill>
                  <a:srgbClr val="FFFFFF"/>
                </a:solidFill>
                <a:latin typeface="Arial"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22086"/>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pPr>
            <a:r>
              <a:rPr lang="zh-CN" altLang="en-US" sz="3600" dirty="0">
                <a:solidFill>
                  <a:srgbClr val="FFFFFF"/>
                </a:solidFill>
                <a:ea typeface="SimSun" charset="0"/>
                <a:cs typeface="Arial" charset="0"/>
              </a:rPr>
              <a:t>免费获得该讲解</a:t>
            </a:r>
            <a:r>
              <a:rPr lang="en-US" sz="3600" dirty="0">
                <a:solidFill>
                  <a:srgbClr val="FFFFFF"/>
                </a:solidFill>
                <a:ea typeface="SimSun" charset="0"/>
                <a:cs typeface="Arial" charset="0"/>
              </a:rPr>
              <a:t>!</a:t>
            </a:r>
            <a:endParaRPr lang="en-US" sz="1200" dirty="0">
              <a:solidFill>
                <a:srgbClr val="FFFFFF"/>
              </a:solidFill>
              <a:ea typeface="SimSun" charset="0"/>
              <a:cs typeface="Arial" charset="0"/>
            </a:endParaRPr>
          </a:p>
        </p:txBody>
      </p:sp>
      <p:pic>
        <p:nvPicPr>
          <p:cNvPr id="2" name="Picture 1"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159620"/>
            <a:ext cx="6153212" cy="3483594"/>
          </a:xfrm>
          <a:prstGeom prst="rect">
            <a:avLst/>
          </a:prstGeom>
        </p:spPr>
      </p:pic>
      <p:sp>
        <p:nvSpPr>
          <p:cNvPr id="6" name="Rectangle 1026"/>
          <p:cNvSpPr txBox="1">
            <a:spLocks noChangeArrowheads="1"/>
          </p:cNvSpPr>
          <p:nvPr/>
        </p:nvSpPr>
        <p:spPr bwMode="auto">
          <a:xfrm>
            <a:off x="0" y="1247834"/>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pPr>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28657179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2"/>
                                        </p:tgtEl>
                                        <p:attrNameLst>
                                          <p:attrName>ppt_x</p:attrName>
                                        </p:attrNameLst>
                                      </p:cBhvr>
                                      <p:tavLst>
                                        <p:tav tm="0">
                                          <p:val>
                                            <p:strVal val="ppt_x"/>
                                          </p:val>
                                        </p:tav>
                                        <p:tav tm="100000">
                                          <p:val>
                                            <p:strVal val="0-ppt_w/2"/>
                                          </p:val>
                                        </p:tav>
                                      </p:tavLst>
                                    </p:anim>
                                    <p:anim calcmode="lin" valueType="num">
                                      <p:cBhvr additive="base">
                                        <p:cTn id="7" dur="2000"/>
                                        <p:tgtEl>
                                          <p:spTgt spid="2"/>
                                        </p:tgtEl>
                                        <p:attrNameLst>
                                          <p:attrName>ppt_y</p:attrName>
                                        </p:attrNameLst>
                                      </p:cBhvr>
                                      <p:tavLst>
                                        <p:tav tm="0">
                                          <p:val>
                                            <p:strVal val="ppt_y"/>
                                          </p:val>
                                        </p:tav>
                                        <p:tav tm="100000">
                                          <p:val>
                                            <p:strVal val="ppt_y"/>
                                          </p:val>
                                        </p:tav>
                                      </p:tavLst>
                                    </p:anim>
                                    <p:set>
                                      <p:cBhvr>
                                        <p:cTn id="8" dur="1" fill="hold">
                                          <p:stCondLst>
                                            <p:cond delay="1999"/>
                                          </p:stCondLst>
                                        </p:cTn>
                                        <p:tgtEl>
                                          <p:spTgt spid="2"/>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609" name="Picture 2" descr="FB_08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065119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3633" name="Picture 2" descr="FB_09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528948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657" name="Picture 2" descr="FB_10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964140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5681" name="Picture 2" descr="FB_11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460263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6705" name="Picture 2" descr="FB_12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01612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729" name="Picture 2" descr="FB_13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909290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753" name="Picture 2" descr="FB_14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543114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9777" name="Picture 2" descr="FB_15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176455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01" name="Picture 2" descr="FB_16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57845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路加</a:t>
            </a:r>
            <a:r>
              <a:rPr lang="en-US" sz="8800" dirty="0">
                <a:solidFill>
                  <a:schemeClr val="bg1"/>
                </a:solidFill>
                <a:latin typeface="Arial" charset="0"/>
                <a:ea typeface="Osaka" charset="0"/>
                <a:cs typeface="Arial" charset="0"/>
              </a:rPr>
              <a:t> 15</a:t>
            </a:r>
          </a:p>
        </p:txBody>
      </p:sp>
    </p:spTree>
    <p:extLst>
      <p:ext uri="{BB962C8B-B14F-4D97-AF65-F5344CB8AC3E}">
        <p14:creationId xmlns:p14="http://schemas.microsoft.com/office/powerpoint/2010/main" val="39533456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1825" name="Picture 2" descr="FB_17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77238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2849" name="Picture 2" descr="FB_18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706735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3873" name="Picture 2" descr="FB_19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262123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4897" name="Picture 2" descr="FB_20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038794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5921" name="Picture 2" descr="FB_21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845452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6945" name="Picture 2" descr="FB_22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28642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969" name="Picture 2" descr="FB_23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614486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8993" name="Picture 4" descr="FB_24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218185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0017" name="Picture 2" descr="FB_25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136572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41" name="Picture 2" descr="FB_26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09302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5" name="Picture 3" descr="04_Lost_Coin_1024.jpg                                          00D2328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2195513" y="3573463"/>
            <a:ext cx="6948487" cy="1107996"/>
          </a:xfrm>
          <a:prstGeom prst="rect">
            <a:avLst/>
          </a:prstGeom>
          <a:noFill/>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r>
              <a:rPr lang="zh-CN" altLang="en-US" sz="6600" b="1" dirty="0">
                <a:solidFill>
                  <a:srgbClr val="6BCBF4"/>
                </a:solidFill>
                <a:effectLst>
                  <a:glow rad="228600">
                    <a:schemeClr val="tx1"/>
                  </a:glow>
                </a:effectLst>
              </a:rPr>
              <a:t>失银币的比喻</a:t>
            </a:r>
            <a:endParaRPr lang="en-US" altLang="en-US" sz="6600" b="1" dirty="0">
              <a:solidFill>
                <a:srgbClr val="6BCBF4"/>
              </a:solidFill>
              <a:effectLst>
                <a:glow rad="228600">
                  <a:schemeClr val="tx1"/>
                </a:glow>
              </a:effectLst>
            </a:endParaRPr>
          </a:p>
        </p:txBody>
      </p:sp>
      <p:sp>
        <p:nvSpPr>
          <p:cNvPr id="4" name="TextBox 3"/>
          <p:cNvSpPr txBox="1"/>
          <p:nvPr/>
        </p:nvSpPr>
        <p:spPr>
          <a:xfrm>
            <a:off x="3492500" y="5300663"/>
            <a:ext cx="3126177" cy="707886"/>
          </a:xfrm>
          <a:prstGeom prst="rect">
            <a:avLst/>
          </a:prstGeom>
          <a:noFill/>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r>
              <a:rPr lang="zh-CN" altLang="en-US" sz="4000" b="1" dirty="0">
                <a:solidFill>
                  <a:srgbClr val="FFFFFF"/>
                </a:solidFill>
                <a:effectLst>
                  <a:glow rad="228600">
                    <a:schemeClr val="tx1"/>
                  </a:glow>
                </a:effectLst>
              </a:rPr>
              <a:t>路加</a:t>
            </a:r>
            <a:r>
              <a:rPr lang="en-US" altLang="en-US" sz="4000" b="1" dirty="0">
                <a:solidFill>
                  <a:srgbClr val="FFFFFF"/>
                </a:solidFill>
                <a:effectLst>
                  <a:glow rad="228600">
                    <a:schemeClr val="tx1"/>
                  </a:glow>
                </a:effectLst>
              </a:rPr>
              <a:t> 15:8-10</a:t>
            </a:r>
          </a:p>
        </p:txBody>
      </p:sp>
      <p:pic>
        <p:nvPicPr>
          <p:cNvPr id="405508"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588" y="6064250"/>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 name="Group 6"/>
          <p:cNvGrpSpPr/>
          <p:nvPr/>
        </p:nvGrpSpPr>
        <p:grpSpPr>
          <a:xfrm>
            <a:off x="323528" y="188640"/>
            <a:ext cx="2808312" cy="1394678"/>
            <a:chOff x="5508104" y="620688"/>
            <a:chExt cx="2808312" cy="1394678"/>
          </a:xfrm>
        </p:grpSpPr>
        <p:grpSp>
          <p:nvGrpSpPr>
            <p:cNvPr id="8" name="Group 7"/>
            <p:cNvGrpSpPr/>
            <p:nvPr/>
          </p:nvGrpSpPr>
          <p:grpSpPr>
            <a:xfrm>
              <a:off x="5508104" y="620689"/>
              <a:ext cx="2660102" cy="1394677"/>
              <a:chOff x="5508104" y="620689"/>
              <a:chExt cx="2660102" cy="1394677"/>
            </a:xfrm>
          </p:grpSpPr>
          <p:pic>
            <p:nvPicPr>
              <p:cNvPr id="10"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1" name="Rectangle 10"/>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9" name="TextBox 8"/>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6742463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2065" name="Picture 2" descr="FB_27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68610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3089" name="Picture 2" descr="FB_28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007161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4113" name="Picture 3" descr="FB_29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472795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17310135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76161" name="Picture 3" descr="ZZ_Wintershall_credit_1024.jpg                                 000A8D9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90204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路加</a:t>
            </a:r>
            <a:r>
              <a:rPr lang="en-US" sz="8800" dirty="0">
                <a:solidFill>
                  <a:schemeClr val="bg1"/>
                </a:solidFill>
                <a:latin typeface="Arial" charset="0"/>
                <a:ea typeface="Osaka" charset="0"/>
                <a:cs typeface="Arial" charset="0"/>
              </a:rPr>
              <a:t> 16</a:t>
            </a:r>
          </a:p>
        </p:txBody>
      </p:sp>
    </p:spTree>
    <p:extLst>
      <p:ext uri="{BB962C8B-B14F-4D97-AF65-F5344CB8AC3E}">
        <p14:creationId xmlns:p14="http://schemas.microsoft.com/office/powerpoint/2010/main" val="41697765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路加</a:t>
            </a:r>
            <a:r>
              <a:rPr lang="en-US" sz="8800" dirty="0">
                <a:solidFill>
                  <a:schemeClr val="bg1"/>
                </a:solidFill>
                <a:latin typeface="Arial" charset="0"/>
                <a:ea typeface="Osaka" charset="0"/>
                <a:cs typeface="Arial" charset="0"/>
              </a:rPr>
              <a:t> 17</a:t>
            </a:r>
          </a:p>
        </p:txBody>
      </p:sp>
    </p:spTree>
    <p:extLst>
      <p:ext uri="{BB962C8B-B14F-4D97-AF65-F5344CB8AC3E}">
        <p14:creationId xmlns:p14="http://schemas.microsoft.com/office/powerpoint/2010/main" val="31242059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路加</a:t>
            </a:r>
            <a:r>
              <a:rPr lang="en-US" sz="8800" dirty="0">
                <a:solidFill>
                  <a:schemeClr val="bg1"/>
                </a:solidFill>
                <a:latin typeface="Arial" charset="0"/>
                <a:ea typeface="Osaka" charset="0"/>
                <a:cs typeface="Arial" charset="0"/>
              </a:rPr>
              <a:t> 18</a:t>
            </a:r>
          </a:p>
        </p:txBody>
      </p:sp>
    </p:spTree>
    <p:extLst>
      <p:ext uri="{BB962C8B-B14F-4D97-AF65-F5344CB8AC3E}">
        <p14:creationId xmlns:p14="http://schemas.microsoft.com/office/powerpoint/2010/main" val="28680910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0" y="0"/>
            <a:ext cx="9145116" cy="611165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79512" y="4130061"/>
            <a:ext cx="7685658" cy="830851"/>
          </a:xfrm>
          <a:prstGeom prst="rect">
            <a:avLst/>
          </a:prstGeom>
          <a:noFill/>
        </p:spPr>
        <p:txBody>
          <a:bodyPr wrap="square" lIns="91294" tIns="45648" rIns="91294" bIns="45648">
            <a:spAutoFit/>
          </a:bodyPr>
          <a:lstStyle/>
          <a:p>
            <a:pPr defTabSz="913410" eaLnBrk="0" fontAlgn="base" hangingPunct="0">
              <a:spcBef>
                <a:spcPct val="0"/>
              </a:spcBef>
              <a:spcAft>
                <a:spcPct val="0"/>
              </a:spcAft>
              <a:defRPr/>
            </a:pPr>
            <a:r>
              <a:rPr lang="zh-CN" altLang="en-US" sz="48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富有的青年向耶稣问问题</a:t>
            </a:r>
            <a:endParaRPr lang="en-US" sz="48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79512" y="5498213"/>
            <a:ext cx="8945290" cy="523075"/>
          </a:xfrm>
          <a:prstGeom prst="rect">
            <a:avLst/>
          </a:prstGeom>
          <a:noFill/>
        </p:spPr>
        <p:txBody>
          <a:bodyPr wrap="square" lIns="91294" tIns="45648" rIns="91294" bIns="45648">
            <a:spAutoFit/>
          </a:bodyPr>
          <a:lstStyle/>
          <a:p>
            <a:pPr defTabSz="913410" eaLnBrk="0" fontAlgn="base" hangingPunct="0">
              <a:spcBef>
                <a:spcPct val="0"/>
              </a:spcBef>
              <a:spcAft>
                <a:spcPct val="0"/>
              </a:spcAft>
              <a:defRPr/>
            </a:pPr>
            <a:r>
              <a:rPr lang="zh-CN" altLang="en-US" sz="2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马太 </a:t>
            </a:r>
            <a:r>
              <a:rPr lang="en-US" sz="2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19:16-30; </a:t>
            </a:r>
            <a:r>
              <a:rPr lang="zh-CN" altLang="en-US" sz="2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马可 </a:t>
            </a:r>
            <a:r>
              <a:rPr lang="en-US" sz="2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10:17-31; </a:t>
            </a:r>
            <a:r>
              <a:rPr lang="zh-CN" altLang="en-US" sz="2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路加 </a:t>
            </a:r>
            <a:r>
              <a:rPr lang="en-US" sz="2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18:18-30</a:t>
            </a:r>
          </a:p>
        </p:txBody>
      </p:sp>
      <p:grpSp>
        <p:nvGrpSpPr>
          <p:cNvPr id="12" name="Group 11"/>
          <p:cNvGrpSpPr/>
          <p:nvPr/>
        </p:nvGrpSpPr>
        <p:grpSpPr>
          <a:xfrm>
            <a:off x="179512" y="116632"/>
            <a:ext cx="3312880" cy="1245862"/>
            <a:chOff x="5508104" y="620690"/>
            <a:chExt cx="3312880" cy="1245862"/>
          </a:xfrm>
        </p:grpSpPr>
        <p:grpSp>
          <p:nvGrpSpPr>
            <p:cNvPr id="13" name="Group 12"/>
            <p:cNvGrpSpPr/>
            <p:nvPr/>
          </p:nvGrpSpPr>
          <p:grpSpPr>
            <a:xfrm>
              <a:off x="5508104" y="620690"/>
              <a:ext cx="2376264" cy="1245862"/>
              <a:chOff x="5508104" y="620690"/>
              <a:chExt cx="2376264" cy="1245862"/>
            </a:xfrm>
          </p:grpSpPr>
          <p:pic>
            <p:nvPicPr>
              <p:cNvPr id="15" name="Picture 1" descr="22_John_Baptist_Prison_JPEG_1024.jpg"/>
              <p:cNvPicPr>
                <a:picLocks noChangeAspect="1"/>
              </p:cNvPicPr>
              <p:nvPr/>
            </p:nvPicPr>
            <p:blipFill rotWithShape="1">
              <a:blip r:embed="rId4"/>
              <a:srcRect l="14936" t="9783" r="12087" b="39201"/>
              <a:stretch/>
            </p:blipFill>
            <p:spPr bwMode="auto">
              <a:xfrm>
                <a:off x="5508104" y="620690"/>
                <a:ext cx="2376264" cy="1245862"/>
              </a:xfrm>
              <a:prstGeom prst="rect">
                <a:avLst/>
              </a:prstGeom>
              <a:noFill/>
              <a:ln w="9525">
                <a:noFill/>
                <a:miter lim="800000"/>
                <a:headEnd/>
                <a:tailEnd/>
              </a:ln>
            </p:spPr>
          </p:pic>
          <p:sp>
            <p:nvSpPr>
              <p:cNvPr id="16" name="Rectangle 15"/>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srgbClr val="FFFFFF"/>
                  </a:solidFill>
                </a:endParaRPr>
              </a:p>
            </p:txBody>
          </p:sp>
        </p:grpSp>
        <p:sp>
          <p:nvSpPr>
            <p:cNvPr id="14" name="TextBox 13"/>
            <p:cNvSpPr txBox="1"/>
            <p:nvPr/>
          </p:nvSpPr>
          <p:spPr>
            <a:xfrm>
              <a:off x="6660232" y="692696"/>
              <a:ext cx="2160752" cy="1148007"/>
            </a:xfrm>
            <a:prstGeom prst="rect">
              <a:avLst/>
            </a:prstGeom>
            <a:noFill/>
          </p:spPr>
          <p:txBody>
            <a:bodyPr wrap="square" rtlCol="0">
              <a:spAutoFit/>
            </a:bodyPr>
            <a:lstStyle/>
            <a:p>
              <a:pPr eaLnBrk="0" fontAlgn="base" hangingPunct="0">
                <a:lnSpc>
                  <a:spcPct val="70000"/>
                </a:lnSpc>
                <a:spcBef>
                  <a:spcPct val="0"/>
                </a:spcBef>
                <a:spcAft>
                  <a:spcPct val="0"/>
                </a:spcAft>
              </a:pPr>
              <a:r>
                <a:rPr lang="en-US" altLang="zh-CN" sz="3600" spc="-250" dirty="0">
                  <a:solidFill>
                    <a:srgbClr val="002060"/>
                  </a:solidFill>
                  <a:latin typeface="Avenir Black"/>
                  <a:ea typeface="ＭＳ Ｐゴシック" charset="0"/>
                  <a:cs typeface="Avenir Black"/>
                </a:rPr>
                <a:t>Free</a:t>
              </a:r>
              <a:br>
                <a:rPr lang="en-US" altLang="zh-CN" sz="3200" spc="-250" dirty="0">
                  <a:solidFill>
                    <a:srgbClr val="002060"/>
                  </a:solidFill>
                  <a:latin typeface="Avenir Black"/>
                  <a:ea typeface="ＭＳ Ｐゴシック" charset="0"/>
                  <a:cs typeface="Avenir Black"/>
                </a:rPr>
              </a:br>
              <a:r>
                <a:rPr lang="en-US" altLang="zh-CN" sz="3200" spc="-250" dirty="0">
                  <a:solidFill>
                    <a:srgbClr val="36BAD5"/>
                  </a:solidFill>
                  <a:latin typeface="Avenir Black"/>
                  <a:ea typeface="ＭＳ Ｐゴシック" charset="0"/>
                  <a:cs typeface="Avenir Black"/>
                </a:rPr>
                <a:t>Bible </a:t>
              </a:r>
              <a:br>
                <a:rPr lang="en-US" altLang="zh-CN" sz="3200" spc="-250" dirty="0">
                  <a:solidFill>
                    <a:srgbClr val="002060"/>
                  </a:solidFill>
                  <a:latin typeface="Avenir Black"/>
                  <a:ea typeface="ＭＳ Ｐゴシック" charset="0"/>
                  <a:cs typeface="Avenir Black"/>
                </a:rPr>
              </a:br>
              <a:r>
                <a:rPr lang="en-US" altLang="zh-CN" sz="2800" spc="-250" dirty="0">
                  <a:solidFill>
                    <a:srgbClr val="002060"/>
                  </a:solidFill>
                  <a:latin typeface="Avenir Black"/>
                  <a:ea typeface="ＭＳ Ｐゴシック" charset="0"/>
                  <a:cs typeface="Avenir Black"/>
                </a:rPr>
                <a:t>images</a:t>
              </a:r>
              <a:endParaRPr lang="en-GB" sz="4800" spc="-250" dirty="0">
                <a:solidFill>
                  <a:srgbClr val="002060"/>
                </a:solidFill>
                <a:latin typeface="Avenir Black"/>
                <a:ea typeface="ＭＳ Ｐゴシック" charset="0"/>
                <a:cs typeface="Avenir Black"/>
              </a:endParaRPr>
            </a:p>
          </p:txBody>
        </p:sp>
      </p:grpSp>
    </p:spTree>
    <p:extLst>
      <p:ext uri="{BB962C8B-B14F-4D97-AF65-F5344CB8AC3E}">
        <p14:creationId xmlns:p14="http://schemas.microsoft.com/office/powerpoint/2010/main" val="23394306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581123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553" name="Picture 3" descr="01_Lost_Coin_1024.jpg                                          00D2328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324889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703556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807403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149578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767355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329619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606432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749096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949520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039564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177595228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1" name="Picture 3" descr="02_Lost_Coin_1024.jpg                                          00D2328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005561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路加</a:t>
            </a:r>
            <a:r>
              <a:rPr lang="en-US" sz="8800" dirty="0">
                <a:solidFill>
                  <a:schemeClr val="bg1"/>
                </a:solidFill>
                <a:latin typeface="Arial" charset="0"/>
                <a:ea typeface="Osaka" charset="0"/>
                <a:cs typeface="Arial" charset="0"/>
              </a:rPr>
              <a:t> 19</a:t>
            </a:r>
          </a:p>
        </p:txBody>
      </p:sp>
    </p:spTree>
    <p:extLst>
      <p:ext uri="{BB962C8B-B14F-4D97-AF65-F5344CB8AC3E}">
        <p14:creationId xmlns:p14="http://schemas.microsoft.com/office/powerpoint/2010/main" val="6510109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5" name="Rectangle 3"/>
          <p:cNvSpPr>
            <a:spLocks noGrp="1" noChangeArrowheads="1"/>
          </p:cNvSpPr>
          <p:nvPr>
            <p:ph type="title"/>
          </p:nvPr>
        </p:nvSpPr>
        <p:spPr>
          <a:xfrm>
            <a:off x="0" y="5410200"/>
            <a:ext cx="2590800" cy="1447800"/>
          </a:xfrm>
        </p:spPr>
        <p:txBody>
          <a:bodyPr/>
          <a:lstStyle/>
          <a:p>
            <a:pPr eaLnBrk="1" hangingPunct="1"/>
            <a:r>
              <a:rPr lang="zh-CN" altLang="en-US">
                <a:ea typeface="ヒラギノ角ゴ ProN W3" charset="-128"/>
              </a:rPr>
              <a:t>伯大尼</a:t>
            </a:r>
            <a:r>
              <a:rPr lang="zh-CN" altLang="en-US"/>
              <a:t>          </a:t>
            </a:r>
            <a:r>
              <a:rPr lang="zh-CN" altLang="en-US">
                <a:ea typeface="ヒラギノ角ゴ ProN W3" charset="-128"/>
              </a:rPr>
              <a:t>的</a:t>
            </a:r>
            <a:r>
              <a:rPr lang="zh-CN" altLang="en-US">
                <a:ea typeface="AppleGothic" charset="-127"/>
              </a:rPr>
              <a:t>毁</a:t>
            </a:r>
            <a:r>
              <a:rPr lang="zh-CN" altLang="en-US">
                <a:ea typeface="华文细黑" charset="-122"/>
              </a:rPr>
              <a:t>灭</a:t>
            </a:r>
            <a:endParaRPr lang="en-US" altLang="zh-CN"/>
          </a:p>
        </p:txBody>
      </p:sp>
      <p:pic>
        <p:nvPicPr>
          <p:cNvPr id="477186" name="Picture 2" descr="Bethany"/>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698750" y="0"/>
            <a:ext cx="62372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432834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98710" y="4087113"/>
            <a:ext cx="5265810" cy="1938847"/>
          </a:xfrm>
          <a:prstGeom prst="rect">
            <a:avLst/>
          </a:prstGeom>
          <a:noFill/>
        </p:spPr>
        <p:txBody>
          <a:bodyPr lIns="91294" tIns="45648" rIns="91294" bIns="45648">
            <a:spAutoFit/>
          </a:bodyPr>
          <a:lstStyle/>
          <a:p>
            <a:pPr defTabSz="913410" eaLnBrk="0" fontAlgn="base" hangingPunct="0">
              <a:spcBef>
                <a:spcPct val="0"/>
              </a:spcBef>
              <a:spcAft>
                <a:spcPct val="0"/>
              </a:spcAft>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凯旋进</a:t>
            </a:r>
            <a:endParaRPr lang="en-US" altLang="zh-CN"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a:p>
            <a:pPr defTabSz="913410" eaLnBrk="0" fontAlgn="base" hangingPunct="0">
              <a:spcBef>
                <a:spcPct val="0"/>
              </a:spcBef>
              <a:spcAft>
                <a:spcPct val="0"/>
              </a:spcAft>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圣城</a:t>
            </a:r>
            <a:r>
              <a:rPr lang="en-US" sz="25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a:t>
            </a:r>
            <a:r>
              <a:rPr lang="zh-CN" altLang="en-US" sz="25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棕枝全日</a:t>
            </a:r>
            <a:r>
              <a:rPr lang="en-US" sz="25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a:t>
            </a:r>
            <a:endParaRPr lang="en-US" sz="38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98710" y="87079"/>
            <a:ext cx="5284787" cy="2429270"/>
          </a:xfrm>
          <a:prstGeom prst="rect">
            <a:avLst/>
          </a:prstGeom>
          <a:noFill/>
        </p:spPr>
        <p:txBody>
          <a:bodyPr lIns="91294" tIns="45648" rIns="91294" bIns="45648">
            <a:spAutoFit/>
          </a:bodyPr>
          <a:lstStyle/>
          <a:p>
            <a:pPr defTabSz="913410"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马太</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21:1-11</a:t>
            </a:r>
          </a:p>
          <a:p>
            <a:pPr defTabSz="913410"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马可</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11:1-11</a:t>
            </a:r>
          </a:p>
          <a:p>
            <a:pPr defTabSz="913410"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路加</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19:28-44</a:t>
            </a:r>
          </a:p>
          <a:p>
            <a:pPr defTabSz="913410"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约翰</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12:12-19</a:t>
            </a:r>
          </a:p>
        </p:txBody>
      </p:sp>
      <p:sp>
        <p:nvSpPr>
          <p:cNvPr id="9" name="TextBox 8"/>
          <p:cNvSpPr txBox="1"/>
          <p:nvPr/>
        </p:nvSpPr>
        <p:spPr>
          <a:xfrm>
            <a:off x="198710" y="3645024"/>
            <a:ext cx="2284114" cy="495720"/>
          </a:xfrm>
          <a:prstGeom prst="rect">
            <a:avLst/>
          </a:prstGeom>
          <a:noFill/>
        </p:spPr>
        <p:txBody>
          <a:bodyPr wrap="none" lIns="64212" tIns="32103" rIns="64212" bIns="32103">
            <a:spAutoFit/>
          </a:bodyPr>
          <a:lstStyle/>
          <a:p>
            <a:pPr defTabSz="321247" eaLnBrk="0" fontAlgn="base" hangingPunct="0">
              <a:spcBef>
                <a:spcPct val="0"/>
              </a:spcBef>
              <a:spcAft>
                <a:spcPct val="0"/>
              </a:spcAft>
              <a:defRPr/>
            </a:pPr>
            <a:r>
              <a:rPr lang="zh-CN" altLang="en-US" sz="2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cs typeface="DejaVu Sans" charset="0"/>
              </a:rPr>
              <a:t>复活节的故事</a:t>
            </a:r>
            <a:endParaRPr lang="en-US" sz="2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cs typeface="DejaVu Sans" charset="0"/>
            </a:endParaRPr>
          </a:p>
        </p:txBody>
      </p:sp>
      <p:grpSp>
        <p:nvGrpSpPr>
          <p:cNvPr id="8" name="Group 7"/>
          <p:cNvGrpSpPr/>
          <p:nvPr/>
        </p:nvGrpSpPr>
        <p:grpSpPr>
          <a:xfrm>
            <a:off x="6444208" y="44624"/>
            <a:ext cx="2808312" cy="1394678"/>
            <a:chOff x="5508104" y="620688"/>
            <a:chExt cx="2808312" cy="1394678"/>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2" name="TextBox 11"/>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1572421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745288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71258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527412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933034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545278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193551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696581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49" name="Picture 3" descr="03_Lost_Coin_1024.jpg                                          00D2328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115579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112918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267596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174681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938934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317267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058935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191927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976692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223471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44479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697" name="Picture 3" descr="04_Lost_Coin_1024.jpg                                          00D2328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8880794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600711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377896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16155266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2196015187"/>
      </p:ext>
    </p:extLst>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8423" y="-1679215"/>
            <a:ext cx="7772400" cy="1470025"/>
          </a:xfrm>
        </p:spPr>
        <p:txBody>
          <a:bodyPr/>
          <a:lstStyle/>
          <a:p>
            <a:r>
              <a:rPr lang="en-US" dirty="0"/>
              <a:t>Palm Sunday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 y="0"/>
            <a:ext cx="9127520" cy="6858000"/>
          </a:xfrm>
          <a:prstGeom prst="rect">
            <a:avLst/>
          </a:prstGeom>
        </p:spPr>
      </p:pic>
      <p:sp>
        <p:nvSpPr>
          <p:cNvPr id="11" name="TextBox 10"/>
          <p:cNvSpPr txBox="1"/>
          <p:nvPr/>
        </p:nvSpPr>
        <p:spPr>
          <a:xfrm>
            <a:off x="0" y="0"/>
            <a:ext cx="4248472" cy="2554545"/>
          </a:xfrm>
          <a:prstGeom prst="rect">
            <a:avLst/>
          </a:prstGeom>
          <a:noFill/>
        </p:spPr>
        <p:txBody>
          <a:bodyPr wrap="square" rtlCol="0">
            <a:spAutoFit/>
          </a:bodyPr>
          <a:lstStyle/>
          <a:p>
            <a:pPr eaLnBrk="0" fontAlgn="base" hangingPunct="0">
              <a:spcBef>
                <a:spcPct val="0"/>
              </a:spcBef>
              <a:spcAft>
                <a:spcPct val="0"/>
              </a:spcAft>
            </a:pPr>
            <a:endParaRPr lang="en-US" altLang="zh-CN" sz="3000" b="1" i="1" dirty="0">
              <a:solidFill>
                <a:srgbClr val="1F497D">
                  <a:lumMod val="40000"/>
                  <a:lumOff val="60000"/>
                </a:srgbClr>
              </a:solidFill>
              <a:latin typeface="KaiTi" panose="02010609060101010101" pitchFamily="49" charset="-122"/>
              <a:ea typeface="KaiTi" panose="02010609060101010101" pitchFamily="49" charset="-122"/>
              <a:cs typeface="ＭＳ Ｐゴシック" charset="0"/>
            </a:endParaRPr>
          </a:p>
          <a:p>
            <a:pPr eaLnBrk="0" fontAlgn="base" hangingPunct="0">
              <a:spcBef>
                <a:spcPct val="0"/>
              </a:spcBef>
              <a:spcAft>
                <a:spcPct val="0"/>
              </a:spcAft>
            </a:pPr>
            <a:r>
              <a:rPr lang="zh-CN" altLang="en-US" sz="13000" b="1" i="1" dirty="0">
                <a:solidFill>
                  <a:srgbClr val="4BACC6">
                    <a:lumMod val="75000"/>
                  </a:srgbClr>
                </a:solidFill>
                <a:latin typeface="KaiTi" panose="02010609060101010101" pitchFamily="49" charset="-122"/>
                <a:ea typeface="KaiTi" panose="02010609060101010101" pitchFamily="49" charset="-122"/>
                <a:cs typeface="ＭＳ Ｐゴシック" charset="0"/>
              </a:rPr>
              <a:t>圣枝</a:t>
            </a:r>
            <a:endParaRPr lang="en-SG" sz="13000" b="1" i="1" dirty="0">
              <a:solidFill>
                <a:srgbClr val="4BACC6">
                  <a:lumMod val="75000"/>
                </a:srgbClr>
              </a:solidFill>
              <a:latin typeface="KaiTi" panose="02010609060101010101" pitchFamily="49" charset="-122"/>
              <a:ea typeface="KaiTi" panose="02010609060101010101" pitchFamily="49" charset="-122"/>
              <a:cs typeface="ＭＳ Ｐゴシック" charset="0"/>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493911" y="1070994"/>
            <a:ext cx="1800199" cy="4788026"/>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029908" y="1251013"/>
            <a:ext cx="1800199" cy="4427984"/>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961967" y="1539041"/>
            <a:ext cx="864093" cy="4788026"/>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354452" y="1539042"/>
            <a:ext cx="864093" cy="4788026"/>
          </a:xfrm>
          <a:prstGeom prst="rect">
            <a:avLst/>
          </a:prstGeom>
        </p:spPr>
      </p:pic>
      <p:sp>
        <p:nvSpPr>
          <p:cNvPr id="16" name="Rectangle 15"/>
          <p:cNvSpPr/>
          <p:nvPr/>
        </p:nvSpPr>
        <p:spPr>
          <a:xfrm>
            <a:off x="1115616" y="2492896"/>
            <a:ext cx="7632848" cy="1846659"/>
          </a:xfrm>
          <a:prstGeom prst="rect">
            <a:avLst/>
          </a:prstGeom>
          <a:noFill/>
        </p:spPr>
        <p:txBody>
          <a:bodyPr wrap="square" lIns="0" tIns="0" rIns="0" bIns="0">
            <a:spAutoFit/>
          </a:bodyPr>
          <a:lstStyle/>
          <a:p>
            <a:pPr eaLnBrk="0" fontAlgn="base" hangingPunct="0">
              <a:spcBef>
                <a:spcPct val="0"/>
              </a:spcBef>
              <a:spcAft>
                <a:spcPct val="0"/>
              </a:spcAft>
            </a:pPr>
            <a:r>
              <a:rPr lang="zh-CN" altLang="en-US" sz="11500" dirty="0">
                <a:solidFill>
                  <a:prstClr val="black"/>
                </a:solidFill>
                <a:latin typeface="Arial" charset="0"/>
                <a:ea typeface="ＭＳ Ｐゴシック" charset="0"/>
                <a:cs typeface="ＭＳ Ｐゴシック" charset="0"/>
              </a:rPr>
              <a:t>     </a:t>
            </a:r>
            <a:r>
              <a:rPr lang="zh-CN" altLang="en-US" sz="12000" dirty="0">
                <a:solidFill>
                  <a:srgbClr val="008000"/>
                </a:solidFill>
                <a:latin typeface="Arial" charset="0"/>
                <a:ea typeface="ＭＳ Ｐゴシック" charset="0"/>
                <a:cs typeface="ＭＳ Ｐゴシック" charset="0"/>
              </a:rPr>
              <a:t>主日</a:t>
            </a:r>
            <a:r>
              <a:rPr lang="zh-CN" altLang="en-US" sz="11500" dirty="0">
                <a:solidFill>
                  <a:prstClr val="black"/>
                </a:solidFill>
                <a:latin typeface="Arial" charset="0"/>
                <a:ea typeface="ＭＳ Ｐゴシック" charset="0"/>
                <a:cs typeface="ＭＳ Ｐゴシック" charset="0"/>
              </a:rPr>
              <a:t>      </a:t>
            </a:r>
            <a:endParaRPr lang="en-SG" sz="11500" dirty="0">
              <a:solidFill>
                <a:prstClr val="black"/>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760761076"/>
      </p:ext>
    </p:extLst>
  </p:cSld>
  <p:clrMapOvr>
    <a:masterClrMapping/>
  </p:clrMapOvr>
  <p:transition spd="slow">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28600" y="-1245512"/>
            <a:ext cx="6858000" cy="914400"/>
          </a:xfrm>
        </p:spPr>
        <p:txBody>
          <a:bodyPr/>
          <a:lstStyle/>
          <a:p>
            <a:r>
              <a:rPr lang="en-US" dirty="0">
                <a:latin typeface="Calibri" charset="0"/>
              </a:rPr>
              <a:t>Palm Sunday</a:t>
            </a:r>
          </a:p>
        </p:txBody>
      </p:sp>
      <p:pic>
        <p:nvPicPr>
          <p:cNvPr id="2" name="Picture 1" descr="Palm Sunday-Palm Branche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45038"/>
            <a:ext cx="4271369" cy="5582383"/>
          </a:xfrm>
          <a:prstGeom prst="rect">
            <a:avLst/>
          </a:prstGeom>
        </p:spPr>
      </p:pic>
      <p:pic>
        <p:nvPicPr>
          <p:cNvPr id="3" name="Picture 2"/>
          <p:cNvPicPr>
            <a:picLocks noChangeAspect="1"/>
          </p:cNvPicPr>
          <p:nvPr/>
        </p:nvPicPr>
        <p:blipFill>
          <a:blip r:embed="rId4"/>
          <a:stretch>
            <a:fillRect/>
          </a:stretch>
        </p:blipFill>
        <p:spPr>
          <a:xfrm>
            <a:off x="3578017" y="2080473"/>
            <a:ext cx="5565983" cy="4116021"/>
          </a:xfrm>
          <a:prstGeom prst="rect">
            <a:avLst/>
          </a:prstGeom>
        </p:spPr>
      </p:pic>
    </p:spTree>
    <p:extLst>
      <p:ext uri="{BB962C8B-B14F-4D97-AF65-F5344CB8AC3E}">
        <p14:creationId xmlns:p14="http://schemas.microsoft.com/office/powerpoint/2010/main" val="2055737433"/>
      </p:ext>
    </p:extLst>
  </p:cSld>
  <p:clrMapOvr>
    <a:masterClrMapping/>
  </p:clrMapOvr>
  <p:transition spd="slow">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83764" y="5696156"/>
            <a:ext cx="3160236" cy="1161843"/>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zh-CN" altLang="en-US" sz="6000" b="1" i="1" dirty="0">
                <a:effectLst>
                  <a:glow rad="127000">
                    <a:schemeClr val="tx1"/>
                  </a:glow>
                </a:effectLst>
                <a:latin typeface="Arial" charset="0"/>
                <a:ea typeface="ＭＳ Ｐゴシック" charset="0"/>
                <a:cs typeface="ＭＳ Ｐゴシック" charset="0"/>
              </a:rPr>
              <a:t>从圣枝到十架</a:t>
            </a:r>
            <a:endParaRPr lang="en-US" sz="60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7154690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5793" name="Picture 3" descr="sf_triumphant_0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46856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5795" name="Picture 2" descr="sf_triumphant_01.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 y="38135"/>
            <a:ext cx="9144000" cy="68580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45796" name="Title 1"/>
          <p:cNvSpPr txBox="1">
            <a:spLocks/>
          </p:cNvSpPr>
          <p:nvPr/>
        </p:nvSpPr>
        <p:spPr bwMode="auto">
          <a:xfrm>
            <a:off x="685800" y="1700808"/>
            <a:ext cx="7772400" cy="100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75" tIns="45638" rIns="91275" bIns="45638"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pPr>
            <a:r>
              <a:rPr lang="zh-CN" altLang="en-US" sz="4400" dirty="0">
                <a:solidFill>
                  <a:srgbClr val="800000"/>
                </a:solidFill>
                <a:latin typeface="Capitals" charset="0"/>
                <a:cs typeface="Capitals" charset="0"/>
              </a:rPr>
              <a:t>马太</a:t>
            </a:r>
            <a:r>
              <a:rPr lang="en-US" sz="4400" dirty="0">
                <a:solidFill>
                  <a:srgbClr val="800000"/>
                </a:solidFill>
                <a:latin typeface="Capitals" charset="0"/>
                <a:cs typeface="Capitals" charset="0"/>
              </a:rPr>
              <a:t> 21:9</a:t>
            </a:r>
          </a:p>
        </p:txBody>
      </p:sp>
      <p:sp>
        <p:nvSpPr>
          <p:cNvPr id="545794" name="Title 1"/>
          <p:cNvSpPr>
            <a:spLocks noGrp="1"/>
          </p:cNvSpPr>
          <p:nvPr>
            <p:ph type="ctrTitle"/>
          </p:nvPr>
        </p:nvSpPr>
        <p:spPr>
          <a:xfrm>
            <a:off x="827584" y="700683"/>
            <a:ext cx="7772400" cy="1000125"/>
          </a:xfrm>
          <a:solidFill>
            <a:srgbClr val="800000"/>
          </a:solidFill>
        </p:spPr>
        <p:txBody>
          <a:bodyPr/>
          <a:lstStyle/>
          <a:p>
            <a:pPr eaLnBrk="1" hangingPunct="1"/>
            <a:r>
              <a:rPr lang="zh-CN" altLang="en-US" dirty="0">
                <a:solidFill>
                  <a:schemeClr val="bg1"/>
                </a:solidFill>
                <a:latin typeface="Capitals" charset="0"/>
                <a:cs typeface="Capitals" charset="0"/>
              </a:rPr>
              <a:t>凯旋进圣城</a:t>
            </a:r>
            <a:endParaRPr lang="en-US" dirty="0">
              <a:solidFill>
                <a:schemeClr val="bg1"/>
              </a:solidFill>
              <a:latin typeface="Capitals" charset="0"/>
              <a:cs typeface="Capitals" charset="0"/>
            </a:endParaRPr>
          </a:p>
        </p:txBody>
      </p:sp>
    </p:spTree>
    <p:extLst>
      <p:ext uri="{BB962C8B-B14F-4D97-AF65-F5344CB8AC3E}">
        <p14:creationId xmlns:p14="http://schemas.microsoft.com/office/powerpoint/2010/main" val="3763365563"/>
      </p:ext>
    </p:extLst>
  </p:cSld>
  <p:clrMapOvr>
    <a:masterClrMapping/>
  </p:clrMapOvr>
  <p:transition spd="slow">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35"/>
            <a:ext cx="9144000" cy="2016125"/>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凯旋进圣城</a:t>
            </a:r>
            <a:endParaRPr lang="en-US" sz="5400" b="1" dirty="0">
              <a:effectLst>
                <a:glow rad="127000">
                  <a:schemeClr val="tx1"/>
                </a:glow>
              </a:effectLst>
              <a:latin typeface="Arial" charset="0"/>
              <a:ea typeface="ＭＳ Ｐゴシック" charset="0"/>
              <a:cs typeface="ＭＳ Ｐゴシック" charset="0"/>
            </a:endParaRPr>
          </a:p>
        </p:txBody>
      </p:sp>
      <p:pic>
        <p:nvPicPr>
          <p:cNvPr id="54784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689" y="35"/>
            <a:ext cx="9172575" cy="4608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6749165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889" name="Picture 6" descr="sf_triumphant_08.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17500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9890" name="Title 1"/>
          <p:cNvSpPr>
            <a:spLocks noGrp="1"/>
          </p:cNvSpPr>
          <p:nvPr>
            <p:ph type="ctrTitle"/>
          </p:nvPr>
        </p:nvSpPr>
        <p:spPr>
          <a:xfrm>
            <a:off x="671513" y="-1924015"/>
            <a:ext cx="7772400" cy="1000125"/>
          </a:xfrm>
          <a:solidFill>
            <a:srgbClr val="800000"/>
          </a:solidFill>
        </p:spPr>
        <p:txBody>
          <a:bodyPr/>
          <a:lstStyle/>
          <a:p>
            <a:pPr eaLnBrk="1" hangingPunct="1"/>
            <a:r>
              <a:rPr lang="en-US">
                <a:solidFill>
                  <a:schemeClr val="bg1"/>
                </a:solidFill>
                <a:latin typeface="Capitals" charset="0"/>
                <a:cs typeface="Capitals" charset="0"/>
              </a:rPr>
              <a:t>Triumphant Entry</a:t>
            </a:r>
          </a:p>
        </p:txBody>
      </p:sp>
      <p:sp>
        <p:nvSpPr>
          <p:cNvPr id="549891" name="Title 1"/>
          <p:cNvSpPr txBox="1">
            <a:spLocks/>
          </p:cNvSpPr>
          <p:nvPr/>
        </p:nvSpPr>
        <p:spPr bwMode="auto">
          <a:xfrm>
            <a:off x="671513" y="-961990"/>
            <a:ext cx="7772400" cy="100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75" tIns="45638" rIns="91275" bIns="45638"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pPr>
            <a:r>
              <a:rPr lang="en-US" sz="4400">
                <a:solidFill>
                  <a:srgbClr val="800000"/>
                </a:solidFill>
                <a:latin typeface="Capitals" charset="0"/>
                <a:cs typeface="Capitals" charset="0"/>
              </a:rPr>
              <a:t>Matthew 21:9</a:t>
            </a:r>
          </a:p>
        </p:txBody>
      </p:sp>
      <p:pic>
        <p:nvPicPr>
          <p:cNvPr id="549892" name="Picture 4" descr="sf_triumphant_07.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671512" y="1844824"/>
            <a:ext cx="7932935" cy="3693319"/>
          </a:xfrm>
          <a:prstGeom prst="rect">
            <a:avLst/>
          </a:prstGeom>
          <a:noFill/>
        </p:spPr>
        <p:txBody>
          <a:bodyPr wrap="square" rtlCol="0">
            <a:spAutoFit/>
          </a:bodyPr>
          <a:lstStyle/>
          <a:p>
            <a:pPr algn="ctr"/>
            <a:endParaRPr lang="en-US" altLang="zh-CN" sz="2400" b="1" dirty="0">
              <a:solidFill>
                <a:srgbClr val="C00000"/>
              </a:solidFill>
            </a:endParaRPr>
          </a:p>
          <a:p>
            <a:pPr algn="ctr"/>
            <a:r>
              <a:rPr lang="zh-CN" altLang="en-US" sz="2400" b="1" dirty="0">
                <a:solidFill>
                  <a:srgbClr val="C00000"/>
                </a:solidFill>
              </a:rPr>
              <a:t>前 行 後 随 的 众 人 喊 着 说 ： </a:t>
            </a:r>
            <a:endParaRPr lang="en-US" altLang="zh-CN" sz="2400" b="1" dirty="0">
              <a:solidFill>
                <a:srgbClr val="C00000"/>
              </a:solidFill>
            </a:endParaRPr>
          </a:p>
          <a:p>
            <a:pPr algn="ctr"/>
            <a:r>
              <a:rPr lang="zh-CN" altLang="en-US" sz="2400" b="1" dirty="0">
                <a:solidFill>
                  <a:srgbClr val="C00000"/>
                </a:solidFill>
              </a:rPr>
              <a:t>和 散 那 </a:t>
            </a:r>
            <a:endParaRPr lang="en-US" altLang="zh-CN" sz="2400" b="1" dirty="0">
              <a:solidFill>
                <a:srgbClr val="C00000"/>
              </a:solidFill>
            </a:endParaRPr>
          </a:p>
          <a:p>
            <a:pPr algn="ctr"/>
            <a:r>
              <a:rPr lang="zh-CN" altLang="en-US" sz="2400" b="1" dirty="0">
                <a:solidFill>
                  <a:srgbClr val="C00000"/>
                </a:solidFill>
              </a:rPr>
              <a:t>（ 原 有 求 救 的 意 思 ， 在 此 是 称 颂 的 话 ） </a:t>
            </a:r>
            <a:endParaRPr lang="en-US" altLang="zh-CN" sz="2400" b="1" dirty="0">
              <a:solidFill>
                <a:srgbClr val="C00000"/>
              </a:solidFill>
            </a:endParaRPr>
          </a:p>
          <a:p>
            <a:pPr algn="ctr"/>
            <a:r>
              <a:rPr lang="zh-CN" altLang="en-US" sz="2400" b="1" dirty="0">
                <a:solidFill>
                  <a:srgbClr val="C00000"/>
                </a:solidFill>
              </a:rPr>
              <a:t>归 於 大 卫 的 子 孙 ！ </a:t>
            </a:r>
            <a:endParaRPr lang="en-US" altLang="zh-CN" sz="2400" b="1" dirty="0">
              <a:solidFill>
                <a:srgbClr val="C00000"/>
              </a:solidFill>
            </a:endParaRPr>
          </a:p>
          <a:p>
            <a:pPr algn="ctr"/>
            <a:r>
              <a:rPr lang="zh-CN" altLang="en-US" sz="2400" b="1" dirty="0">
                <a:solidFill>
                  <a:srgbClr val="C00000"/>
                </a:solidFill>
              </a:rPr>
              <a:t>奉 主 名 来 的 是 应 当 称 颂 的 ！ </a:t>
            </a:r>
            <a:endParaRPr lang="en-US" altLang="zh-CN" sz="2400" b="1" dirty="0">
              <a:solidFill>
                <a:srgbClr val="C00000"/>
              </a:solidFill>
            </a:endParaRPr>
          </a:p>
          <a:p>
            <a:pPr algn="ctr"/>
            <a:r>
              <a:rPr lang="zh-CN" altLang="en-US" sz="2400" b="1" dirty="0">
                <a:solidFill>
                  <a:srgbClr val="C00000"/>
                </a:solidFill>
              </a:rPr>
              <a:t>高 高 在 上 和 散 那 ！</a:t>
            </a:r>
            <a:endParaRPr lang="en-US" altLang="zh-CN" sz="2400" b="1" dirty="0">
              <a:solidFill>
                <a:srgbClr val="C00000"/>
              </a:solidFill>
            </a:endParaRPr>
          </a:p>
          <a:p>
            <a:pPr algn="ctr"/>
            <a:endParaRPr lang="en-US" sz="2400" b="1" dirty="0">
              <a:solidFill>
                <a:srgbClr val="C00000"/>
              </a:solidFill>
            </a:endParaRPr>
          </a:p>
          <a:p>
            <a:pPr algn="ctr"/>
            <a:r>
              <a:rPr lang="zh-CN" altLang="en-US" sz="2400" b="1" dirty="0">
                <a:solidFill>
                  <a:srgbClr val="C00000"/>
                </a:solidFill>
              </a:rPr>
              <a:t>马太</a:t>
            </a:r>
            <a:r>
              <a:rPr lang="en-US" altLang="zh-CN" sz="2400" b="1" dirty="0">
                <a:solidFill>
                  <a:srgbClr val="C00000"/>
                </a:solidFill>
              </a:rPr>
              <a:t>21:9</a:t>
            </a:r>
            <a:endParaRPr lang="en-US" dirty="0">
              <a:solidFill>
                <a:prstClr val="black"/>
              </a:solidFill>
            </a:endParaRPr>
          </a:p>
          <a:p>
            <a:endParaRPr lang="en-GB" dirty="0">
              <a:solidFill>
                <a:prstClr val="black"/>
              </a:solidFill>
            </a:endParaRPr>
          </a:p>
        </p:txBody>
      </p:sp>
    </p:spTree>
    <p:extLst>
      <p:ext uri="{BB962C8B-B14F-4D97-AF65-F5344CB8AC3E}">
        <p14:creationId xmlns:p14="http://schemas.microsoft.com/office/powerpoint/2010/main" val="1103393676"/>
      </p:ext>
    </p:extLst>
  </p:cSld>
  <p:clrMapOvr>
    <a:masterClrMapping/>
  </p:clrMapOvr>
  <p:transition spd="slow">
    <p:fade/>
  </p:transition>
</p:sld>
</file>

<file path=ppt/theme/theme1.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ヒラギノ角ゴ Pro W3" pitchFamily="-107" charset="-128"/>
            <a:cs typeface="ヒラギノ角ゴ Pro W3" pitchFamily="-10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ヒラギノ角ゴ Pro W3" pitchFamily="-107" charset="-128"/>
            <a:cs typeface="ヒラギノ角ゴ Pro W3" pitchFamily="-107"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1.xml><?xml version="1.0" encoding="utf-8"?>
<a:theme xmlns:a="http://schemas.openxmlformats.org/drawingml/2006/main" name="10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2.xml><?xml version="1.0" encoding="utf-8"?>
<a:theme xmlns:a="http://schemas.openxmlformats.org/drawingml/2006/main" name="6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6.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4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9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514</TotalTime>
  <Words>4913</Words>
  <Application>Microsoft Macintosh PowerPoint</Application>
  <PresentationFormat>On-screen Show (4:3)</PresentationFormat>
  <Paragraphs>858</Paragraphs>
  <Slides>305</Slides>
  <Notes>200</Notes>
  <HiddenSlides>20</HiddenSlides>
  <MMClips>0</MMClips>
  <ScaleCrop>false</ScaleCrop>
  <HeadingPairs>
    <vt:vector size="6" baseType="variant">
      <vt:variant>
        <vt:lpstr>Fonts Used</vt:lpstr>
      </vt:variant>
      <vt:variant>
        <vt:i4>26</vt:i4>
      </vt:variant>
      <vt:variant>
        <vt:lpstr>Theme</vt:lpstr>
      </vt:variant>
      <vt:variant>
        <vt:i4>53</vt:i4>
      </vt:variant>
      <vt:variant>
        <vt:lpstr>Slide Titles</vt:lpstr>
      </vt:variant>
      <vt:variant>
        <vt:i4>305</vt:i4>
      </vt:variant>
    </vt:vector>
  </HeadingPairs>
  <TitlesOfParts>
    <vt:vector size="384" baseType="lpstr">
      <vt:lpstr>AppleGothic</vt:lpstr>
      <vt:lpstr>KaiTi</vt:lpstr>
      <vt:lpstr>Microsoft YaHei</vt:lpstr>
      <vt:lpstr>Microsoft YaHei UI</vt:lpstr>
      <vt:lpstr>ＭＳ Ｐゴシック</vt:lpstr>
      <vt:lpstr>ＭＳ Ｐゴシック</vt:lpstr>
      <vt:lpstr>SimHei</vt:lpstr>
      <vt:lpstr>SimSun</vt:lpstr>
      <vt:lpstr>华文细黑</vt:lpstr>
      <vt:lpstr>Times</vt:lpstr>
      <vt:lpstr>ヒラギノ角ゴ ProN W3</vt:lpstr>
      <vt:lpstr>Arial</vt:lpstr>
      <vt:lpstr>Avenir Black</vt:lpstr>
      <vt:lpstr>Book Antiqua</vt:lpstr>
      <vt:lpstr>Calibri</vt:lpstr>
      <vt:lpstr>Capitals</vt:lpstr>
      <vt:lpstr>Chalkboard</vt:lpstr>
      <vt:lpstr>Comic Sans MS</vt:lpstr>
      <vt:lpstr>Garamond</vt:lpstr>
      <vt:lpstr>Helvetica</vt:lpstr>
      <vt:lpstr>Impact</vt:lpstr>
      <vt:lpstr>Lucida Sans Unicode</vt:lpstr>
      <vt:lpstr>Papyrus</vt:lpstr>
      <vt:lpstr>Tahoma</vt:lpstr>
      <vt:lpstr>Times New Roman</vt:lpstr>
      <vt:lpstr>Wingdings</vt:lpstr>
      <vt:lpstr>2_Blank Presentation</vt:lpstr>
      <vt:lpstr>Ribbons</vt:lpstr>
      <vt:lpstr>Mountain</vt:lpstr>
      <vt:lpstr>Default Design</vt:lpstr>
      <vt:lpstr>Orbit</vt:lpstr>
      <vt:lpstr>8_Ribbons</vt:lpstr>
      <vt:lpstr>9_Ribbons</vt:lpstr>
      <vt:lpstr>7_Ribbons</vt:lpstr>
      <vt:lpstr>5_Ribbons</vt:lpstr>
      <vt:lpstr>10_Blank Presentation</vt:lpstr>
      <vt:lpstr>3_Ribbons</vt:lpstr>
      <vt:lpstr>49_Blank Presentation</vt:lpstr>
      <vt:lpstr>2_Office Theme</vt:lpstr>
      <vt:lpstr>6_Blank Presentation</vt:lpstr>
      <vt:lpstr>13_Default Design</vt:lpstr>
      <vt:lpstr>1_Soaring</vt:lpstr>
      <vt:lpstr>13_Blank Presentation</vt:lpstr>
      <vt:lpstr>1_Kimono</vt:lpstr>
      <vt:lpstr>7_Blank Presentation</vt:lpstr>
      <vt:lpstr>2_Soaring</vt:lpstr>
      <vt:lpstr>5_Orbit</vt:lpstr>
      <vt:lpstr>1_Default Design</vt:lpstr>
      <vt:lpstr>2_Default Design</vt:lpstr>
      <vt:lpstr>7_Office Theme</vt:lpstr>
      <vt:lpstr>17_Default Design</vt:lpstr>
      <vt:lpstr>11_Office Theme</vt:lpstr>
      <vt:lpstr>14_Blank Presentation</vt:lpstr>
      <vt:lpstr>12_Office Theme</vt:lpstr>
      <vt:lpstr>3_Default Design</vt:lpstr>
      <vt:lpstr>4_Office Theme</vt:lpstr>
      <vt:lpstr>5_Office Theme</vt:lpstr>
      <vt:lpstr>6_Office Theme</vt:lpstr>
      <vt:lpstr>50_Blank Presentation</vt:lpstr>
      <vt:lpstr>1_Blank Presentation</vt:lpstr>
      <vt:lpstr>3_Blank Presentation</vt:lpstr>
      <vt:lpstr>4_Blank Presentation</vt:lpstr>
      <vt:lpstr>5_Blank Presentation</vt:lpstr>
      <vt:lpstr>9_Blank Presentation</vt:lpstr>
      <vt:lpstr>11_Blank Presentation</vt:lpstr>
      <vt:lpstr>3_Office Theme</vt:lpstr>
      <vt:lpstr>10_Office Theme</vt:lpstr>
      <vt:lpstr>6_Soaring</vt:lpstr>
      <vt:lpstr>12_Default Design</vt:lpstr>
      <vt:lpstr>12_Blank Presentation</vt:lpstr>
      <vt:lpstr>1_Office Theme</vt:lpstr>
      <vt:lpstr>51_Blank Presentation</vt:lpstr>
      <vt:lpstr>24_Blank Presentation</vt:lpstr>
      <vt:lpstr>Kimono</vt:lpstr>
      <vt:lpstr>47_Blank Presentation</vt:lpstr>
      <vt:lpstr>2_Slit</vt:lpstr>
      <vt:lpstr>52_Blank Presentation</vt:lpstr>
      <vt:lpstr>1_Ribbons</vt:lpstr>
      <vt:lpstr>20_Default Design</vt:lpstr>
      <vt:lpstr>Luke Title Slide</vt:lpstr>
      <vt:lpstr>Slides on  路加 13</vt:lpstr>
      <vt:lpstr>Slides on  路加 14</vt:lpstr>
      <vt:lpstr>Slides on  路加 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PowerPoint Presentation</vt:lpstr>
      <vt:lpstr>路加 15:7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PowerPoint Presentation</vt:lpstr>
      <vt:lpstr>Slides on  路加 16</vt:lpstr>
      <vt:lpstr>Slides on  路加 17</vt:lpstr>
      <vt:lpstr>Slides on  路加 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授权使用</vt:lpstr>
      <vt:lpstr>Slides on  路加 19</vt:lpstr>
      <vt:lpstr>伯大尼          的毁灭</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Palm Sunday</vt:lpstr>
      <vt:lpstr>Palm Sunday</vt:lpstr>
      <vt:lpstr>从圣枝到十架</vt:lpstr>
      <vt:lpstr>凯旋进圣城</vt:lpstr>
      <vt:lpstr>凯旋进圣城</vt:lpstr>
      <vt:lpstr>Triumphant Entry</vt:lpstr>
      <vt:lpstr>Palms to Palms</vt:lpstr>
      <vt:lpstr>耶稣受难日为何是美好的？</vt:lpstr>
      <vt:lpstr>How is Christ's death better than any sacrifice? </vt:lpstr>
      <vt:lpstr>带有雪花石膏罐子的妇女是抹大拉的马利亜吗？</vt:lpstr>
      <vt:lpstr>约翰福音12章事件</vt:lpstr>
      <vt:lpstr>路加福音 7:36-50 耶稣与罪恶深重的女人</vt:lpstr>
      <vt:lpstr>耶稣受膏</vt:lpstr>
      <vt:lpstr>耶稣的两次受膏</vt:lpstr>
      <vt:lpstr>路加 19:29-40</vt:lpstr>
      <vt:lpstr>路加 19:29- 36</vt:lpstr>
      <vt:lpstr>路加 19:37-40</vt:lpstr>
      <vt:lpstr>橄榄山在 路加福音</vt:lpstr>
      <vt:lpstr>An Ominous Day  Luke 19:41-42 NAU</vt:lpstr>
      <vt:lpstr>An Ominous Day  Luke 19:43-44 NAU</vt:lpstr>
      <vt:lpstr>The Church and Kingdom (Luke 19:41-44)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Slides on  路加 20</vt:lpstr>
      <vt:lpstr>Slides on  路加 21</vt:lpstr>
      <vt:lpstr>橄榄山谈论综述</vt:lpstr>
      <vt:lpstr>外邦人的时代 (路加福音 21:24)</vt:lpstr>
      <vt:lpstr>教会与国度 (路加福音 19:41-44)</vt:lpstr>
      <vt:lpstr>Slides on  路加 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PESACH</vt:lpstr>
      <vt:lpstr>The Four Cups (Exod. 6:6-7)</vt:lpstr>
      <vt:lpstr>… This is my body GIVEN FOR YOU  do this in  REMEMBRANCE  of me.</vt:lpstr>
      <vt:lpstr>… This cup is the  NEW COVENANT  in my blood, which is POURED OUT  for you.</vt:lpstr>
      <vt:lpstr>"This cup is the new covenant in my blood" (Luke 22:20)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图片声明 Big Book Media © 版权所有.</vt:lpstr>
      <vt:lpstr>Free Bible Images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Slides on  路加 23</vt:lpstr>
      <vt:lpstr>受难周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Slides on  路加 24</vt:lpstr>
      <vt:lpstr>怎么 被确定…</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凡人和荣耀的身体真的可以住在一起吗？</vt:lpstr>
      <vt:lpstr>Could mortals and those in glorified bodies really live together?</vt:lpstr>
      <vt:lpstr>Could mortals and those in glorified bodies really live together?</vt:lpstr>
      <vt:lpstr>只在晚餐的时候，他们认识到了耶稣</vt:lpstr>
      <vt:lpstr>Could mortals and those in glorified bodies really live together?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一个受感的周末</vt:lpstr>
      <vt:lpstr>复活显现</vt:lpstr>
      <vt:lpstr>怎么 被确定…</vt:lpstr>
      <vt:lpstr>The Half Life of Facts</vt:lpstr>
      <vt:lpstr>The Half Life of Facts</vt:lpstr>
      <vt:lpstr>The Half Life of Facts</vt:lpstr>
      <vt:lpstr>The Half Life of Facts</vt:lpstr>
      <vt:lpstr>不变的圣经</vt:lpstr>
      <vt:lpstr>The Unchanging Bible</vt:lpstr>
      <vt:lpstr>Black</vt:lpstr>
      <vt:lpstr>新约全书讲章 • BibleStudyDownloads.org</vt:lpstr>
      <vt:lpstr>迦 百 农 的 会 堂</vt:lpstr>
      <vt:lpstr>Black</vt:lpstr>
      <vt:lpstr>新约全书链接地址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dc:creator>
  <cp:lastModifiedBy>Rick Griffith</cp:lastModifiedBy>
  <cp:revision>29</cp:revision>
  <dcterms:created xsi:type="dcterms:W3CDTF">2017-02-20T16:44:26Z</dcterms:created>
  <dcterms:modified xsi:type="dcterms:W3CDTF">2024-07-18T15:57:10Z</dcterms:modified>
</cp:coreProperties>
</file>