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6.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2.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4.xml" ContentType="application/vnd.openxmlformats-officedocument.theme+xml"/>
  <Override PartName="/ppt/slideLayouts/slideLayout396.xml" ContentType="application/vnd.openxmlformats-officedocument.presentationml.slideLayout+xml"/>
  <Override PartName="/ppt/theme/theme35.xml" ContentType="application/vnd.openxmlformats-officedocument.theme+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7.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9.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0.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1.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1.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theme/themeOverride2.xml" ContentType="application/vnd.openxmlformats-officedocument.themeOverr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1" r:id="rId2"/>
    <p:sldMasterId id="2147483733" r:id="rId3"/>
    <p:sldMasterId id="2147483745" r:id="rId4"/>
    <p:sldMasterId id="2147483757" r:id="rId5"/>
    <p:sldMasterId id="2147483793" r:id="rId6"/>
    <p:sldMasterId id="2147483805" r:id="rId7"/>
    <p:sldMasterId id="2147483829" r:id="rId8"/>
    <p:sldMasterId id="2147483841" r:id="rId9"/>
    <p:sldMasterId id="2147483865" r:id="rId10"/>
    <p:sldMasterId id="2147483877" r:id="rId11"/>
    <p:sldMasterId id="2147483889" r:id="rId12"/>
    <p:sldMasterId id="2147483903" r:id="rId13"/>
    <p:sldMasterId id="2147483928" r:id="rId14"/>
    <p:sldMasterId id="2147483966" r:id="rId15"/>
    <p:sldMasterId id="2147483990" r:id="rId16"/>
    <p:sldMasterId id="2147484014" r:id="rId17"/>
    <p:sldMasterId id="2147484026" r:id="rId18"/>
    <p:sldMasterId id="2147484039" r:id="rId19"/>
    <p:sldMasterId id="2147484051" r:id="rId20"/>
    <p:sldMasterId id="2147484063" r:id="rId21"/>
    <p:sldMasterId id="2147484075" r:id="rId22"/>
    <p:sldMasterId id="2147484087" r:id="rId23"/>
    <p:sldMasterId id="2147484112" r:id="rId24"/>
    <p:sldMasterId id="2147484126" r:id="rId25"/>
    <p:sldMasterId id="2147484139" r:id="rId26"/>
    <p:sldMasterId id="2147484151" r:id="rId27"/>
    <p:sldMasterId id="2147484165" r:id="rId28"/>
    <p:sldMasterId id="2147484177" r:id="rId29"/>
    <p:sldMasterId id="2147484189" r:id="rId30"/>
    <p:sldMasterId id="2147484201" r:id="rId31"/>
    <p:sldMasterId id="2147484261" r:id="rId32"/>
    <p:sldMasterId id="2147484284" r:id="rId33"/>
    <p:sldMasterId id="2147484297" r:id="rId34"/>
    <p:sldMasterId id="2147484309" r:id="rId35"/>
    <p:sldMasterId id="2147484311" r:id="rId36"/>
    <p:sldMasterId id="2147484325" r:id="rId37"/>
    <p:sldMasterId id="2147484338" r:id="rId38"/>
    <p:sldMasterId id="2147484350" r:id="rId39"/>
    <p:sldMasterId id="2147484364" r:id="rId40"/>
    <p:sldMasterId id="2147484376" r:id="rId41"/>
    <p:sldMasterId id="2147484400" r:id="rId42"/>
  </p:sldMasterIdLst>
  <p:notesMasterIdLst>
    <p:notesMasterId r:id="rId324"/>
  </p:notesMasterIdLst>
  <p:sldIdLst>
    <p:sldId id="314" r:id="rId43"/>
    <p:sldId id="558" r:id="rId44"/>
    <p:sldId id="559" r:id="rId45"/>
    <p:sldId id="609" r:id="rId46"/>
    <p:sldId id="610" r:id="rId47"/>
    <p:sldId id="611" r:id="rId48"/>
    <p:sldId id="612" r:id="rId49"/>
    <p:sldId id="613" r:id="rId50"/>
    <p:sldId id="614" r:id="rId51"/>
    <p:sldId id="615" r:id="rId52"/>
    <p:sldId id="616" r:id="rId53"/>
    <p:sldId id="617" r:id="rId54"/>
    <p:sldId id="618" r:id="rId55"/>
    <p:sldId id="619" r:id="rId56"/>
    <p:sldId id="620" r:id="rId57"/>
    <p:sldId id="3703" r:id="rId58"/>
    <p:sldId id="1304" r:id="rId59"/>
    <p:sldId id="3700" r:id="rId60"/>
    <p:sldId id="3701" r:id="rId61"/>
    <p:sldId id="3702" r:id="rId62"/>
    <p:sldId id="1298" r:id="rId63"/>
    <p:sldId id="1275" r:id="rId64"/>
    <p:sldId id="3705" r:id="rId65"/>
    <p:sldId id="560" r:id="rId66"/>
    <p:sldId id="259" r:id="rId67"/>
    <p:sldId id="262" r:id="rId68"/>
    <p:sldId id="263" r:id="rId69"/>
    <p:sldId id="264" r:id="rId70"/>
    <p:sldId id="265" r:id="rId71"/>
    <p:sldId id="266"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586" r:id="rId93"/>
    <p:sldId id="587"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590" r:id="rId112"/>
    <p:sldId id="260" r:id="rId113"/>
    <p:sldId id="520" r:id="rId114"/>
    <p:sldId id="261" r:id="rId115"/>
    <p:sldId id="521"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591" r:id="rId136"/>
    <p:sldId id="592" r:id="rId137"/>
    <p:sldId id="652" r:id="rId138"/>
    <p:sldId id="392" r:id="rId139"/>
    <p:sldId id="666" r:id="rId140"/>
    <p:sldId id="555" r:id="rId141"/>
    <p:sldId id="556" r:id="rId142"/>
    <p:sldId id="557" r:id="rId143"/>
    <p:sldId id="397" r:id="rId144"/>
    <p:sldId id="554" r:id="rId145"/>
    <p:sldId id="399" r:id="rId146"/>
    <p:sldId id="553" r:id="rId147"/>
    <p:sldId id="561" r:id="rId148"/>
    <p:sldId id="562" r:id="rId149"/>
    <p:sldId id="563" r:id="rId150"/>
    <p:sldId id="653" r:id="rId151"/>
    <p:sldId id="654" r:id="rId152"/>
    <p:sldId id="655" r:id="rId153"/>
    <p:sldId id="656" r:id="rId154"/>
    <p:sldId id="657" r:id="rId155"/>
    <p:sldId id="658" r:id="rId156"/>
    <p:sldId id="659" r:id="rId157"/>
    <p:sldId id="660" r:id="rId158"/>
    <p:sldId id="661" r:id="rId159"/>
    <p:sldId id="662" r:id="rId160"/>
    <p:sldId id="663" r:id="rId161"/>
    <p:sldId id="664" r:id="rId162"/>
    <p:sldId id="665" r:id="rId163"/>
    <p:sldId id="593" r:id="rId164"/>
    <p:sldId id="594" r:id="rId165"/>
    <p:sldId id="625" r:id="rId166"/>
    <p:sldId id="624" r:id="rId167"/>
    <p:sldId id="621" r:id="rId168"/>
    <p:sldId id="622" r:id="rId169"/>
    <p:sldId id="623" r:id="rId170"/>
    <p:sldId id="522" r:id="rId171"/>
    <p:sldId id="404" r:id="rId172"/>
    <p:sldId id="405" r:id="rId173"/>
    <p:sldId id="406" r:id="rId174"/>
    <p:sldId id="407" r:id="rId175"/>
    <p:sldId id="408" r:id="rId176"/>
    <p:sldId id="409" r:id="rId177"/>
    <p:sldId id="410" r:id="rId178"/>
    <p:sldId id="411" r:id="rId179"/>
    <p:sldId id="412" r:id="rId180"/>
    <p:sldId id="413" r:id="rId181"/>
    <p:sldId id="414" r:id="rId182"/>
    <p:sldId id="415" r:id="rId183"/>
    <p:sldId id="416" r:id="rId184"/>
    <p:sldId id="417" r:id="rId185"/>
    <p:sldId id="418" r:id="rId186"/>
    <p:sldId id="596" r:id="rId187"/>
    <p:sldId id="423" r:id="rId188"/>
    <p:sldId id="424" r:id="rId189"/>
    <p:sldId id="425" r:id="rId190"/>
    <p:sldId id="426" r:id="rId191"/>
    <p:sldId id="427" r:id="rId192"/>
    <p:sldId id="428" r:id="rId193"/>
    <p:sldId id="429" r:id="rId194"/>
    <p:sldId id="430" r:id="rId195"/>
    <p:sldId id="431" r:id="rId196"/>
    <p:sldId id="432" r:id="rId197"/>
    <p:sldId id="433" r:id="rId198"/>
    <p:sldId id="434" r:id="rId199"/>
    <p:sldId id="435" r:id="rId200"/>
    <p:sldId id="436" r:id="rId201"/>
    <p:sldId id="437" r:id="rId202"/>
    <p:sldId id="438" r:id="rId203"/>
    <p:sldId id="439" r:id="rId204"/>
    <p:sldId id="440" r:id="rId205"/>
    <p:sldId id="441" r:id="rId206"/>
    <p:sldId id="442" r:id="rId207"/>
    <p:sldId id="443" r:id="rId208"/>
    <p:sldId id="597" r:id="rId209"/>
    <p:sldId id="598" r:id="rId210"/>
    <p:sldId id="285" r:id="rId211"/>
    <p:sldId id="286" r:id="rId212"/>
    <p:sldId id="524" r:id="rId213"/>
    <p:sldId id="288" r:id="rId214"/>
    <p:sldId id="289" r:id="rId215"/>
    <p:sldId id="290" r:id="rId216"/>
    <p:sldId id="291" r:id="rId217"/>
    <p:sldId id="292" r:id="rId218"/>
    <p:sldId id="293" r:id="rId219"/>
    <p:sldId id="294" r:id="rId220"/>
    <p:sldId id="295" r:id="rId221"/>
    <p:sldId id="296" r:id="rId222"/>
    <p:sldId id="297" r:id="rId223"/>
    <p:sldId id="599" r:id="rId224"/>
    <p:sldId id="600" r:id="rId225"/>
    <p:sldId id="523" r:id="rId226"/>
    <p:sldId id="447" r:id="rId227"/>
    <p:sldId id="448" r:id="rId228"/>
    <p:sldId id="449" r:id="rId229"/>
    <p:sldId id="450" r:id="rId230"/>
    <p:sldId id="451" r:id="rId231"/>
    <p:sldId id="452" r:id="rId232"/>
    <p:sldId id="453" r:id="rId233"/>
    <p:sldId id="454" r:id="rId234"/>
    <p:sldId id="601" r:id="rId235"/>
    <p:sldId id="602" r:id="rId236"/>
    <p:sldId id="564" r:id="rId237"/>
    <p:sldId id="525" r:id="rId238"/>
    <p:sldId id="459" r:id="rId239"/>
    <p:sldId id="460" r:id="rId240"/>
    <p:sldId id="461" r:id="rId241"/>
    <p:sldId id="462" r:id="rId242"/>
    <p:sldId id="463" r:id="rId243"/>
    <p:sldId id="464" r:id="rId244"/>
    <p:sldId id="465" r:id="rId245"/>
    <p:sldId id="466" r:id="rId246"/>
    <p:sldId id="467" r:id="rId247"/>
    <p:sldId id="468" r:id="rId248"/>
    <p:sldId id="469" r:id="rId249"/>
    <p:sldId id="470" r:id="rId250"/>
    <p:sldId id="471" r:id="rId251"/>
    <p:sldId id="472" r:id="rId252"/>
    <p:sldId id="473" r:id="rId253"/>
    <p:sldId id="474" r:id="rId254"/>
    <p:sldId id="603" r:id="rId255"/>
    <p:sldId id="604" r:id="rId256"/>
    <p:sldId id="526" r:id="rId257"/>
    <p:sldId id="478" r:id="rId258"/>
    <p:sldId id="479" r:id="rId259"/>
    <p:sldId id="480" r:id="rId260"/>
    <p:sldId id="481" r:id="rId261"/>
    <p:sldId id="482" r:id="rId262"/>
    <p:sldId id="483" r:id="rId263"/>
    <p:sldId id="484" r:id="rId264"/>
    <p:sldId id="485" r:id="rId265"/>
    <p:sldId id="486" r:id="rId266"/>
    <p:sldId id="487" r:id="rId267"/>
    <p:sldId id="488" r:id="rId268"/>
    <p:sldId id="489" r:id="rId269"/>
    <p:sldId id="490" r:id="rId270"/>
    <p:sldId id="491" r:id="rId271"/>
    <p:sldId id="492" r:id="rId272"/>
    <p:sldId id="493" r:id="rId273"/>
    <p:sldId id="494" r:id="rId274"/>
    <p:sldId id="495" r:id="rId275"/>
    <p:sldId id="605" r:id="rId276"/>
    <p:sldId id="606" r:id="rId277"/>
    <p:sldId id="348" r:id="rId278"/>
    <p:sldId id="4122" r:id="rId279"/>
    <p:sldId id="3706" r:id="rId280"/>
    <p:sldId id="565" r:id="rId281"/>
    <p:sldId id="527" r:id="rId282"/>
    <p:sldId id="500" r:id="rId283"/>
    <p:sldId id="501" r:id="rId284"/>
    <p:sldId id="502" r:id="rId285"/>
    <p:sldId id="503" r:id="rId286"/>
    <p:sldId id="504" r:id="rId287"/>
    <p:sldId id="505" r:id="rId288"/>
    <p:sldId id="506" r:id="rId289"/>
    <p:sldId id="507" r:id="rId290"/>
    <p:sldId id="508" r:id="rId291"/>
    <p:sldId id="509" r:id="rId292"/>
    <p:sldId id="510" r:id="rId293"/>
    <p:sldId id="511" r:id="rId294"/>
    <p:sldId id="512" r:id="rId295"/>
    <p:sldId id="513" r:id="rId296"/>
    <p:sldId id="514" r:id="rId297"/>
    <p:sldId id="515" r:id="rId298"/>
    <p:sldId id="516" r:id="rId299"/>
    <p:sldId id="517" r:id="rId300"/>
    <p:sldId id="607" r:id="rId301"/>
    <p:sldId id="608" r:id="rId302"/>
    <p:sldId id="300" r:id="rId303"/>
    <p:sldId id="3708" r:id="rId304"/>
    <p:sldId id="301" r:id="rId305"/>
    <p:sldId id="302" r:id="rId306"/>
    <p:sldId id="303" r:id="rId307"/>
    <p:sldId id="1300" r:id="rId308"/>
    <p:sldId id="3707" r:id="rId309"/>
    <p:sldId id="1292" r:id="rId310"/>
    <p:sldId id="304" r:id="rId311"/>
    <p:sldId id="4120" r:id="rId312"/>
    <p:sldId id="4121" r:id="rId313"/>
    <p:sldId id="1305" r:id="rId314"/>
    <p:sldId id="3709" r:id="rId315"/>
    <p:sldId id="2011" r:id="rId316"/>
    <p:sldId id="306" r:id="rId317"/>
    <p:sldId id="307" r:id="rId318"/>
    <p:sldId id="308" r:id="rId319"/>
    <p:sldId id="309" r:id="rId320"/>
    <p:sldId id="310" r:id="rId321"/>
    <p:sldId id="567" r:id="rId322"/>
    <p:sldId id="2012" r:id="rId3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BFA5AE-02FC-0641-8F0B-7EDE2B5681AD}">
          <p14:sldIdLst>
            <p14:sldId id="314"/>
            <p14:sldId id="558"/>
            <p14:sldId id="559"/>
            <p14:sldId id="609"/>
            <p14:sldId id="610"/>
            <p14:sldId id="611"/>
            <p14:sldId id="612"/>
            <p14:sldId id="613"/>
            <p14:sldId id="614"/>
            <p14:sldId id="615"/>
            <p14:sldId id="616"/>
            <p14:sldId id="617"/>
            <p14:sldId id="618"/>
            <p14:sldId id="619"/>
            <p14:sldId id="620"/>
            <p14:sldId id="3703"/>
            <p14:sldId id="1304"/>
            <p14:sldId id="3700"/>
            <p14:sldId id="3701"/>
            <p14:sldId id="3702"/>
            <p14:sldId id="1298"/>
            <p14:sldId id="1275"/>
            <p14:sldId id="3705"/>
            <p14:sldId id="560"/>
            <p14:sldId id="259"/>
            <p14:sldId id="262"/>
            <p14:sldId id="263"/>
            <p14:sldId id="264"/>
            <p14:sldId id="265"/>
            <p14:sldId id="266"/>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586"/>
            <p14:sldId id="587"/>
            <p14:sldId id="350"/>
            <p14:sldId id="351"/>
            <p14:sldId id="352"/>
            <p14:sldId id="353"/>
            <p14:sldId id="354"/>
            <p14:sldId id="355"/>
            <p14:sldId id="356"/>
            <p14:sldId id="357"/>
            <p14:sldId id="358"/>
            <p14:sldId id="359"/>
            <p14:sldId id="360"/>
            <p14:sldId id="361"/>
            <p14:sldId id="362"/>
            <p14:sldId id="363"/>
            <p14:sldId id="364"/>
            <p14:sldId id="365"/>
            <p14:sldId id="366"/>
            <p14:sldId id="590"/>
            <p14:sldId id="260"/>
            <p14:sldId id="520"/>
            <p14:sldId id="261"/>
            <p14:sldId id="521"/>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591"/>
            <p14:sldId id="592"/>
            <p14:sldId id="652"/>
            <p14:sldId id="392"/>
            <p14:sldId id="666"/>
            <p14:sldId id="555"/>
            <p14:sldId id="556"/>
            <p14:sldId id="557"/>
            <p14:sldId id="397"/>
            <p14:sldId id="554"/>
            <p14:sldId id="399"/>
            <p14:sldId id="553"/>
            <p14:sldId id="561"/>
            <p14:sldId id="562"/>
            <p14:sldId id="563"/>
            <p14:sldId id="653"/>
            <p14:sldId id="654"/>
            <p14:sldId id="655"/>
            <p14:sldId id="656"/>
            <p14:sldId id="657"/>
            <p14:sldId id="658"/>
            <p14:sldId id="659"/>
            <p14:sldId id="660"/>
            <p14:sldId id="661"/>
            <p14:sldId id="662"/>
            <p14:sldId id="663"/>
            <p14:sldId id="664"/>
            <p14:sldId id="665"/>
            <p14:sldId id="593"/>
            <p14:sldId id="594"/>
            <p14:sldId id="625"/>
            <p14:sldId id="624"/>
            <p14:sldId id="621"/>
            <p14:sldId id="622"/>
            <p14:sldId id="623"/>
            <p14:sldId id="522"/>
            <p14:sldId id="404"/>
            <p14:sldId id="405"/>
            <p14:sldId id="406"/>
            <p14:sldId id="407"/>
            <p14:sldId id="408"/>
            <p14:sldId id="409"/>
            <p14:sldId id="410"/>
            <p14:sldId id="411"/>
            <p14:sldId id="412"/>
            <p14:sldId id="413"/>
            <p14:sldId id="414"/>
            <p14:sldId id="415"/>
            <p14:sldId id="416"/>
            <p14:sldId id="417"/>
            <p14:sldId id="418"/>
            <p14:sldId id="596"/>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597"/>
            <p14:sldId id="598"/>
            <p14:sldId id="285"/>
            <p14:sldId id="286"/>
            <p14:sldId id="524"/>
            <p14:sldId id="288"/>
            <p14:sldId id="289"/>
            <p14:sldId id="290"/>
            <p14:sldId id="291"/>
            <p14:sldId id="292"/>
            <p14:sldId id="293"/>
            <p14:sldId id="294"/>
            <p14:sldId id="295"/>
            <p14:sldId id="296"/>
            <p14:sldId id="297"/>
            <p14:sldId id="599"/>
            <p14:sldId id="600"/>
            <p14:sldId id="523"/>
            <p14:sldId id="447"/>
            <p14:sldId id="448"/>
            <p14:sldId id="449"/>
            <p14:sldId id="450"/>
            <p14:sldId id="451"/>
            <p14:sldId id="452"/>
            <p14:sldId id="453"/>
            <p14:sldId id="454"/>
            <p14:sldId id="601"/>
            <p14:sldId id="602"/>
            <p14:sldId id="564"/>
            <p14:sldId id="525"/>
            <p14:sldId id="459"/>
            <p14:sldId id="460"/>
            <p14:sldId id="461"/>
            <p14:sldId id="462"/>
            <p14:sldId id="463"/>
            <p14:sldId id="464"/>
            <p14:sldId id="465"/>
            <p14:sldId id="466"/>
            <p14:sldId id="467"/>
            <p14:sldId id="468"/>
            <p14:sldId id="469"/>
            <p14:sldId id="470"/>
            <p14:sldId id="471"/>
            <p14:sldId id="472"/>
            <p14:sldId id="473"/>
            <p14:sldId id="474"/>
            <p14:sldId id="603"/>
            <p14:sldId id="604"/>
            <p14:sldId id="526"/>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605"/>
            <p14:sldId id="606"/>
            <p14:sldId id="348"/>
            <p14:sldId id="4122"/>
            <p14:sldId id="3706"/>
            <p14:sldId id="565"/>
            <p14:sldId id="527"/>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607"/>
            <p14:sldId id="608"/>
            <p14:sldId id="300"/>
            <p14:sldId id="3708"/>
            <p14:sldId id="301"/>
            <p14:sldId id="302"/>
            <p14:sldId id="303"/>
            <p14:sldId id="1300"/>
          </p14:sldIdLst>
        </p14:section>
        <p14:section name="Conclusion" id="{0D073043-E1CD-7C4E-96D4-D89C32CAA38D}">
          <p14:sldIdLst>
            <p14:sldId id="3707"/>
            <p14:sldId id="1292"/>
            <p14:sldId id="304"/>
            <p14:sldId id="4120"/>
            <p14:sldId id="4121"/>
            <p14:sldId id="1305"/>
            <p14:sldId id="3709"/>
            <p14:sldId id="2011"/>
          </p14:sldIdLst>
        </p14:section>
        <p14:section name="Supplements" id="{A80F84A3-144A-A649-B192-4A68CA6F6408}">
          <p14:sldIdLst>
            <p14:sldId id="306"/>
            <p14:sldId id="307"/>
            <p14:sldId id="308"/>
            <p14:sldId id="309"/>
            <p14:sldId id="310"/>
            <p14:sldId id="567"/>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AE1"/>
    <a:srgbClr val="C44A1E"/>
    <a:srgbClr val="A35C5F"/>
    <a:srgbClr val="FBF1DE"/>
    <a:srgbClr val="E7C1AF"/>
    <a:srgbClr val="350D0E"/>
    <a:srgbClr val="8B8472"/>
    <a:srgbClr val="FEFFD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743"/>
    <p:restoredTop sz="85175"/>
  </p:normalViewPr>
  <p:slideViewPr>
    <p:cSldViewPr>
      <p:cViewPr varScale="1">
        <p:scale>
          <a:sx n="76" d="100"/>
          <a:sy n="76" d="100"/>
        </p:scale>
        <p:origin x="208" y="1496"/>
      </p:cViewPr>
      <p:guideLst>
        <p:guide orient="horz" pos="2160"/>
        <p:guide pos="2880"/>
      </p:guideLst>
    </p:cSldViewPr>
  </p:slideViewPr>
  <p:notesTextViewPr>
    <p:cViewPr>
      <p:scale>
        <a:sx n="1" d="1"/>
        <a:sy n="1" d="1"/>
      </p:scale>
      <p:origin x="0" y="0"/>
    </p:cViewPr>
  </p:notesTextViewPr>
  <p:sorterViewPr>
    <p:cViewPr varScale="1">
      <p:scale>
        <a:sx n="60" d="100"/>
        <a:sy n="60" d="100"/>
      </p:scale>
      <p:origin x="0" y="6464"/>
    </p:cViewPr>
  </p:sorterViewPr>
  <p:notesViewPr>
    <p:cSldViewPr>
      <p:cViewPr varScale="1">
        <p:scale>
          <a:sx n="56" d="100"/>
          <a:sy n="56" d="100"/>
        </p:scale>
        <p:origin x="-282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99" Type="http://schemas.openxmlformats.org/officeDocument/2006/relationships/slide" Target="slides/slide257.xml"/><Relationship Id="rId21" Type="http://schemas.openxmlformats.org/officeDocument/2006/relationships/slideMaster" Target="slideMasters/slideMaster21.xml"/><Relationship Id="rId63" Type="http://schemas.openxmlformats.org/officeDocument/2006/relationships/slide" Target="slides/slide21.xml"/><Relationship Id="rId159" Type="http://schemas.openxmlformats.org/officeDocument/2006/relationships/slide" Target="slides/slide117.xml"/><Relationship Id="rId324" Type="http://schemas.openxmlformats.org/officeDocument/2006/relationships/notesMaster" Target="notesMasters/notesMaster1.xml"/><Relationship Id="rId170" Type="http://schemas.openxmlformats.org/officeDocument/2006/relationships/slide" Target="slides/slide128.xml"/><Relationship Id="rId226" Type="http://schemas.openxmlformats.org/officeDocument/2006/relationships/slide" Target="slides/slide184.xml"/><Relationship Id="rId268" Type="http://schemas.openxmlformats.org/officeDocument/2006/relationships/slide" Target="slides/slide226.xml"/><Relationship Id="rId32" Type="http://schemas.openxmlformats.org/officeDocument/2006/relationships/slideMaster" Target="slideMasters/slideMaster32.xml"/><Relationship Id="rId74" Type="http://schemas.openxmlformats.org/officeDocument/2006/relationships/slide" Target="slides/slide32.xml"/><Relationship Id="rId128" Type="http://schemas.openxmlformats.org/officeDocument/2006/relationships/slide" Target="slides/slide86.xml"/><Relationship Id="rId5" Type="http://schemas.openxmlformats.org/officeDocument/2006/relationships/slideMaster" Target="slideMasters/slideMaster5.xml"/><Relationship Id="rId181" Type="http://schemas.openxmlformats.org/officeDocument/2006/relationships/slide" Target="slides/slide139.xml"/><Relationship Id="rId237" Type="http://schemas.openxmlformats.org/officeDocument/2006/relationships/slide" Target="slides/slide195.xml"/><Relationship Id="rId279" Type="http://schemas.openxmlformats.org/officeDocument/2006/relationships/slide" Target="slides/slide237.xml"/><Relationship Id="rId43" Type="http://schemas.openxmlformats.org/officeDocument/2006/relationships/slide" Target="slides/slide1.xml"/><Relationship Id="rId139" Type="http://schemas.openxmlformats.org/officeDocument/2006/relationships/slide" Target="slides/slide97.xml"/><Relationship Id="rId290" Type="http://schemas.openxmlformats.org/officeDocument/2006/relationships/slide" Target="slides/slide248.xml"/><Relationship Id="rId304" Type="http://schemas.openxmlformats.org/officeDocument/2006/relationships/slide" Target="slides/slide262.xml"/><Relationship Id="rId85" Type="http://schemas.openxmlformats.org/officeDocument/2006/relationships/slide" Target="slides/slide43.xml"/><Relationship Id="rId150" Type="http://schemas.openxmlformats.org/officeDocument/2006/relationships/slide" Target="slides/slide108.xml"/><Relationship Id="rId192" Type="http://schemas.openxmlformats.org/officeDocument/2006/relationships/slide" Target="slides/slide150.xml"/><Relationship Id="rId206" Type="http://schemas.openxmlformats.org/officeDocument/2006/relationships/slide" Target="slides/slide164.xml"/><Relationship Id="rId248" Type="http://schemas.openxmlformats.org/officeDocument/2006/relationships/slide" Target="slides/slide206.xml"/><Relationship Id="rId12" Type="http://schemas.openxmlformats.org/officeDocument/2006/relationships/slideMaster" Target="slideMasters/slideMaster12.xml"/><Relationship Id="rId108" Type="http://schemas.openxmlformats.org/officeDocument/2006/relationships/slide" Target="slides/slide66.xml"/><Relationship Id="rId315" Type="http://schemas.openxmlformats.org/officeDocument/2006/relationships/slide" Target="slides/slide273.xml"/><Relationship Id="rId54" Type="http://schemas.openxmlformats.org/officeDocument/2006/relationships/slide" Target="slides/slide12.xml"/><Relationship Id="rId96" Type="http://schemas.openxmlformats.org/officeDocument/2006/relationships/slide" Target="slides/slide54.xml"/><Relationship Id="rId161" Type="http://schemas.openxmlformats.org/officeDocument/2006/relationships/slide" Target="slides/slide119.xml"/><Relationship Id="rId217" Type="http://schemas.openxmlformats.org/officeDocument/2006/relationships/slide" Target="slides/slide175.xml"/><Relationship Id="rId259" Type="http://schemas.openxmlformats.org/officeDocument/2006/relationships/slide" Target="slides/slide217.xml"/><Relationship Id="rId23" Type="http://schemas.openxmlformats.org/officeDocument/2006/relationships/slideMaster" Target="slideMasters/slideMaster23.xml"/><Relationship Id="rId119" Type="http://schemas.openxmlformats.org/officeDocument/2006/relationships/slide" Target="slides/slide77.xml"/><Relationship Id="rId270" Type="http://schemas.openxmlformats.org/officeDocument/2006/relationships/slide" Target="slides/slide228.xml"/><Relationship Id="rId326" Type="http://schemas.openxmlformats.org/officeDocument/2006/relationships/viewProps" Target="viewProps.xml"/><Relationship Id="rId65" Type="http://schemas.openxmlformats.org/officeDocument/2006/relationships/slide" Target="slides/slide23.xml"/><Relationship Id="rId130" Type="http://schemas.openxmlformats.org/officeDocument/2006/relationships/slide" Target="slides/slide88.xml"/><Relationship Id="rId172" Type="http://schemas.openxmlformats.org/officeDocument/2006/relationships/slide" Target="slides/slide130.xml"/><Relationship Id="rId228" Type="http://schemas.openxmlformats.org/officeDocument/2006/relationships/slide" Target="slides/slide186.xml"/><Relationship Id="rId281" Type="http://schemas.openxmlformats.org/officeDocument/2006/relationships/slide" Target="slides/slide239.xml"/><Relationship Id="rId34" Type="http://schemas.openxmlformats.org/officeDocument/2006/relationships/slideMaster" Target="slideMasters/slideMaster34.xml"/><Relationship Id="rId76" Type="http://schemas.openxmlformats.org/officeDocument/2006/relationships/slide" Target="slides/slide34.xml"/><Relationship Id="rId141" Type="http://schemas.openxmlformats.org/officeDocument/2006/relationships/slide" Target="slides/slide99.xml"/><Relationship Id="rId7" Type="http://schemas.openxmlformats.org/officeDocument/2006/relationships/slideMaster" Target="slideMasters/slideMaster7.xml"/><Relationship Id="rId162" Type="http://schemas.openxmlformats.org/officeDocument/2006/relationships/slide" Target="slides/slide120.xml"/><Relationship Id="rId183" Type="http://schemas.openxmlformats.org/officeDocument/2006/relationships/slide" Target="slides/slide141.xml"/><Relationship Id="rId218" Type="http://schemas.openxmlformats.org/officeDocument/2006/relationships/slide" Target="slides/slide176.xml"/><Relationship Id="rId239" Type="http://schemas.openxmlformats.org/officeDocument/2006/relationships/slide" Target="slides/slide197.xml"/><Relationship Id="rId250" Type="http://schemas.openxmlformats.org/officeDocument/2006/relationships/slide" Target="slides/slide208.xml"/><Relationship Id="rId271" Type="http://schemas.openxmlformats.org/officeDocument/2006/relationships/slide" Target="slides/slide229.xml"/><Relationship Id="rId292" Type="http://schemas.openxmlformats.org/officeDocument/2006/relationships/slide" Target="slides/slide250.xml"/><Relationship Id="rId306" Type="http://schemas.openxmlformats.org/officeDocument/2006/relationships/slide" Target="slides/slide264.xml"/><Relationship Id="rId24" Type="http://schemas.openxmlformats.org/officeDocument/2006/relationships/slideMaster" Target="slideMasters/slideMaster24.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31" Type="http://schemas.openxmlformats.org/officeDocument/2006/relationships/slide" Target="slides/slide89.xml"/><Relationship Id="rId327" Type="http://schemas.openxmlformats.org/officeDocument/2006/relationships/theme" Target="theme/theme1.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229" Type="http://schemas.openxmlformats.org/officeDocument/2006/relationships/slide" Target="slides/slide187.xml"/><Relationship Id="rId240" Type="http://schemas.openxmlformats.org/officeDocument/2006/relationships/slide" Target="slides/slide198.xml"/><Relationship Id="rId261" Type="http://schemas.openxmlformats.org/officeDocument/2006/relationships/slide" Target="slides/slide21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282" Type="http://schemas.openxmlformats.org/officeDocument/2006/relationships/slide" Target="slides/slide240.xml"/><Relationship Id="rId317" Type="http://schemas.openxmlformats.org/officeDocument/2006/relationships/slide" Target="slides/slide275.xml"/><Relationship Id="rId8" Type="http://schemas.openxmlformats.org/officeDocument/2006/relationships/slideMaster" Target="slideMasters/slideMaster8.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219" Type="http://schemas.openxmlformats.org/officeDocument/2006/relationships/slide" Target="slides/slide177.xml"/><Relationship Id="rId230" Type="http://schemas.openxmlformats.org/officeDocument/2006/relationships/slide" Target="slides/slide188.xml"/><Relationship Id="rId251" Type="http://schemas.openxmlformats.org/officeDocument/2006/relationships/slide" Target="slides/slide209.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272" Type="http://schemas.openxmlformats.org/officeDocument/2006/relationships/slide" Target="slides/slide230.xml"/><Relationship Id="rId293" Type="http://schemas.openxmlformats.org/officeDocument/2006/relationships/slide" Target="slides/slide251.xml"/><Relationship Id="rId307" Type="http://schemas.openxmlformats.org/officeDocument/2006/relationships/slide" Target="slides/slide265.xml"/><Relationship Id="rId328" Type="http://schemas.openxmlformats.org/officeDocument/2006/relationships/tableStyles" Target="tableStyles.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95" Type="http://schemas.openxmlformats.org/officeDocument/2006/relationships/slide" Target="slides/slide153.xml"/><Relationship Id="rId209" Type="http://schemas.openxmlformats.org/officeDocument/2006/relationships/slide" Target="slides/slide167.xml"/><Relationship Id="rId220" Type="http://schemas.openxmlformats.org/officeDocument/2006/relationships/slide" Target="slides/slide178.xml"/><Relationship Id="rId241" Type="http://schemas.openxmlformats.org/officeDocument/2006/relationships/slide" Target="slides/slide19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262" Type="http://schemas.openxmlformats.org/officeDocument/2006/relationships/slide" Target="slides/slide220.xml"/><Relationship Id="rId283" Type="http://schemas.openxmlformats.org/officeDocument/2006/relationships/slide" Target="slides/slide241.xml"/><Relationship Id="rId318" Type="http://schemas.openxmlformats.org/officeDocument/2006/relationships/slide" Target="slides/slide276.xml"/><Relationship Id="rId78" Type="http://schemas.openxmlformats.org/officeDocument/2006/relationships/slide" Target="slides/slide36.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64" Type="http://schemas.openxmlformats.org/officeDocument/2006/relationships/slide" Target="slides/slide122.xml"/><Relationship Id="rId185" Type="http://schemas.openxmlformats.org/officeDocument/2006/relationships/slide" Target="slides/slide143.xml"/><Relationship Id="rId9" Type="http://schemas.openxmlformats.org/officeDocument/2006/relationships/slideMaster" Target="slideMasters/slideMaster9.xml"/><Relationship Id="rId210" Type="http://schemas.openxmlformats.org/officeDocument/2006/relationships/slide" Target="slides/slide168.xml"/><Relationship Id="rId26" Type="http://schemas.openxmlformats.org/officeDocument/2006/relationships/slideMaster" Target="slideMasters/slideMaster26.xml"/><Relationship Id="rId231" Type="http://schemas.openxmlformats.org/officeDocument/2006/relationships/slide" Target="slides/slide189.xml"/><Relationship Id="rId252" Type="http://schemas.openxmlformats.org/officeDocument/2006/relationships/slide" Target="slides/slide210.xml"/><Relationship Id="rId273" Type="http://schemas.openxmlformats.org/officeDocument/2006/relationships/slide" Target="slides/slide231.xml"/><Relationship Id="rId294" Type="http://schemas.openxmlformats.org/officeDocument/2006/relationships/slide" Target="slides/slide252.xml"/><Relationship Id="rId308" Type="http://schemas.openxmlformats.org/officeDocument/2006/relationships/slide" Target="slides/slide26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242" Type="http://schemas.openxmlformats.org/officeDocument/2006/relationships/slide" Target="slides/slide200.xml"/><Relationship Id="rId263" Type="http://schemas.openxmlformats.org/officeDocument/2006/relationships/slide" Target="slides/slide221.xml"/><Relationship Id="rId284" Type="http://schemas.openxmlformats.org/officeDocument/2006/relationships/slide" Target="slides/slide242.xml"/><Relationship Id="rId319" Type="http://schemas.openxmlformats.org/officeDocument/2006/relationships/slide" Target="slides/slide277.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32" Type="http://schemas.openxmlformats.org/officeDocument/2006/relationships/slide" Target="slides/slide190.xml"/><Relationship Id="rId253" Type="http://schemas.openxmlformats.org/officeDocument/2006/relationships/slide" Target="slides/slide211.xml"/><Relationship Id="rId274" Type="http://schemas.openxmlformats.org/officeDocument/2006/relationships/slide" Target="slides/slide232.xml"/><Relationship Id="rId295" Type="http://schemas.openxmlformats.org/officeDocument/2006/relationships/slide" Target="slides/slide253.xml"/><Relationship Id="rId309" Type="http://schemas.openxmlformats.org/officeDocument/2006/relationships/slide" Target="slides/slide267.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320" Type="http://schemas.openxmlformats.org/officeDocument/2006/relationships/slide" Target="slides/slide278.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243" Type="http://schemas.openxmlformats.org/officeDocument/2006/relationships/slide" Target="slides/slide201.xml"/><Relationship Id="rId264" Type="http://schemas.openxmlformats.org/officeDocument/2006/relationships/slide" Target="slides/slide222.xml"/><Relationship Id="rId285" Type="http://schemas.openxmlformats.org/officeDocument/2006/relationships/slide" Target="slides/slide24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310" Type="http://schemas.openxmlformats.org/officeDocument/2006/relationships/slide" Target="slides/slide268.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1" Type="http://schemas.openxmlformats.org/officeDocument/2006/relationships/slideMaster" Target="slideMasters/slideMaster1.xml"/><Relationship Id="rId212" Type="http://schemas.openxmlformats.org/officeDocument/2006/relationships/slide" Target="slides/slide170.xml"/><Relationship Id="rId233" Type="http://schemas.openxmlformats.org/officeDocument/2006/relationships/slide" Target="slides/slide191.xml"/><Relationship Id="rId254" Type="http://schemas.openxmlformats.org/officeDocument/2006/relationships/slide" Target="slides/slide212.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275" Type="http://schemas.openxmlformats.org/officeDocument/2006/relationships/slide" Target="slides/slide233.xml"/><Relationship Id="rId296" Type="http://schemas.openxmlformats.org/officeDocument/2006/relationships/slide" Target="slides/slide254.xml"/><Relationship Id="rId300" Type="http://schemas.openxmlformats.org/officeDocument/2006/relationships/slide" Target="slides/slide258.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321" Type="http://schemas.openxmlformats.org/officeDocument/2006/relationships/slide" Target="slides/slide279.xml"/><Relationship Id="rId202" Type="http://schemas.openxmlformats.org/officeDocument/2006/relationships/slide" Target="slides/slide160.xml"/><Relationship Id="rId223" Type="http://schemas.openxmlformats.org/officeDocument/2006/relationships/slide" Target="slides/slide181.xml"/><Relationship Id="rId244" Type="http://schemas.openxmlformats.org/officeDocument/2006/relationships/slide" Target="slides/slide20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3.xml"/><Relationship Id="rId286" Type="http://schemas.openxmlformats.org/officeDocument/2006/relationships/slide" Target="slides/slide244.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311" Type="http://schemas.openxmlformats.org/officeDocument/2006/relationships/slide" Target="slides/slide269.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34" Type="http://schemas.openxmlformats.org/officeDocument/2006/relationships/slide" Target="slides/slide1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3.xml"/><Relationship Id="rId276" Type="http://schemas.openxmlformats.org/officeDocument/2006/relationships/slide" Target="slides/slide234.xml"/><Relationship Id="rId297" Type="http://schemas.openxmlformats.org/officeDocument/2006/relationships/slide" Target="slides/slide255.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301" Type="http://schemas.openxmlformats.org/officeDocument/2006/relationships/slide" Target="slides/slide259.xml"/><Relationship Id="rId322" Type="http://schemas.openxmlformats.org/officeDocument/2006/relationships/slide" Target="slides/slide280.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19" Type="http://schemas.openxmlformats.org/officeDocument/2006/relationships/slideMaster" Target="slideMasters/slideMaster19.xml"/><Relationship Id="rId224" Type="http://schemas.openxmlformats.org/officeDocument/2006/relationships/slide" Target="slides/slide182.xml"/><Relationship Id="rId245" Type="http://schemas.openxmlformats.org/officeDocument/2006/relationships/slide" Target="slides/slide203.xml"/><Relationship Id="rId266" Type="http://schemas.openxmlformats.org/officeDocument/2006/relationships/slide" Target="slides/slide224.xml"/><Relationship Id="rId287" Type="http://schemas.openxmlformats.org/officeDocument/2006/relationships/slide" Target="slides/slide245.xml"/><Relationship Id="rId30" Type="http://schemas.openxmlformats.org/officeDocument/2006/relationships/slideMaster" Target="slideMasters/slideMaster30.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312" Type="http://schemas.openxmlformats.org/officeDocument/2006/relationships/slide" Target="slides/slide270.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 Id="rId3" Type="http://schemas.openxmlformats.org/officeDocument/2006/relationships/slideMaster" Target="slideMasters/slideMaster3.xml"/><Relationship Id="rId214" Type="http://schemas.openxmlformats.org/officeDocument/2006/relationships/slide" Target="slides/slide172.xml"/><Relationship Id="rId235" Type="http://schemas.openxmlformats.org/officeDocument/2006/relationships/slide" Target="slides/slide193.xml"/><Relationship Id="rId256" Type="http://schemas.openxmlformats.org/officeDocument/2006/relationships/slide" Target="slides/slide214.xml"/><Relationship Id="rId277" Type="http://schemas.openxmlformats.org/officeDocument/2006/relationships/slide" Target="slides/slide235.xml"/><Relationship Id="rId298" Type="http://schemas.openxmlformats.org/officeDocument/2006/relationships/slide" Target="slides/slide256.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302" Type="http://schemas.openxmlformats.org/officeDocument/2006/relationships/slide" Target="slides/slide260.xml"/><Relationship Id="rId323" Type="http://schemas.openxmlformats.org/officeDocument/2006/relationships/slide" Target="slides/slide28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179" Type="http://schemas.openxmlformats.org/officeDocument/2006/relationships/slide" Target="slides/slide137.xml"/><Relationship Id="rId190" Type="http://schemas.openxmlformats.org/officeDocument/2006/relationships/slide" Target="slides/slide148.xml"/><Relationship Id="rId204" Type="http://schemas.openxmlformats.org/officeDocument/2006/relationships/slide" Target="slides/slide162.xml"/><Relationship Id="rId225" Type="http://schemas.openxmlformats.org/officeDocument/2006/relationships/slide" Target="slides/slide183.xml"/><Relationship Id="rId246" Type="http://schemas.openxmlformats.org/officeDocument/2006/relationships/slide" Target="slides/slide204.xml"/><Relationship Id="rId267" Type="http://schemas.openxmlformats.org/officeDocument/2006/relationships/slide" Target="slides/slide225.xml"/><Relationship Id="rId288" Type="http://schemas.openxmlformats.org/officeDocument/2006/relationships/slide" Target="slides/slide246.xml"/><Relationship Id="rId106" Type="http://schemas.openxmlformats.org/officeDocument/2006/relationships/slide" Target="slides/slide64.xml"/><Relationship Id="rId127" Type="http://schemas.openxmlformats.org/officeDocument/2006/relationships/slide" Target="slides/slide85.xml"/><Relationship Id="rId313" Type="http://schemas.openxmlformats.org/officeDocument/2006/relationships/slide" Target="slides/slide2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94" Type="http://schemas.openxmlformats.org/officeDocument/2006/relationships/slide" Target="slides/slide52.xml"/><Relationship Id="rId148" Type="http://schemas.openxmlformats.org/officeDocument/2006/relationships/slide" Target="slides/slide106.xml"/><Relationship Id="rId169" Type="http://schemas.openxmlformats.org/officeDocument/2006/relationships/slide" Target="slides/slide127.xml"/><Relationship Id="rId4" Type="http://schemas.openxmlformats.org/officeDocument/2006/relationships/slideMaster" Target="slideMasters/slideMaster4.xml"/><Relationship Id="rId180" Type="http://schemas.openxmlformats.org/officeDocument/2006/relationships/slide" Target="slides/slide138.xml"/><Relationship Id="rId215" Type="http://schemas.openxmlformats.org/officeDocument/2006/relationships/slide" Target="slides/slide173.xml"/><Relationship Id="rId236" Type="http://schemas.openxmlformats.org/officeDocument/2006/relationships/slide" Target="slides/slide194.xml"/><Relationship Id="rId257" Type="http://schemas.openxmlformats.org/officeDocument/2006/relationships/slide" Target="slides/slide215.xml"/><Relationship Id="rId278" Type="http://schemas.openxmlformats.org/officeDocument/2006/relationships/slide" Target="slides/slide236.xml"/><Relationship Id="rId303" Type="http://schemas.openxmlformats.org/officeDocument/2006/relationships/slide" Target="slides/slide261.xml"/><Relationship Id="rId42" Type="http://schemas.openxmlformats.org/officeDocument/2006/relationships/slideMaster" Target="slideMasters/slideMaster42.xml"/><Relationship Id="rId84" Type="http://schemas.openxmlformats.org/officeDocument/2006/relationships/slide" Target="slides/slide42.xml"/><Relationship Id="rId138" Type="http://schemas.openxmlformats.org/officeDocument/2006/relationships/slide" Target="slides/slide96.xml"/><Relationship Id="rId191" Type="http://schemas.openxmlformats.org/officeDocument/2006/relationships/slide" Target="slides/slide149.xml"/><Relationship Id="rId205" Type="http://schemas.openxmlformats.org/officeDocument/2006/relationships/slide" Target="slides/slide163.xml"/><Relationship Id="rId247" Type="http://schemas.openxmlformats.org/officeDocument/2006/relationships/slide" Target="slides/slide205.xml"/><Relationship Id="rId107" Type="http://schemas.openxmlformats.org/officeDocument/2006/relationships/slide" Target="slides/slide65.xml"/><Relationship Id="rId289" Type="http://schemas.openxmlformats.org/officeDocument/2006/relationships/slide" Target="slides/slide247.xml"/><Relationship Id="rId11" Type="http://schemas.openxmlformats.org/officeDocument/2006/relationships/slideMaster" Target="slideMasters/slideMaster11.xml"/><Relationship Id="rId53" Type="http://schemas.openxmlformats.org/officeDocument/2006/relationships/slide" Target="slides/slide11.xml"/><Relationship Id="rId149" Type="http://schemas.openxmlformats.org/officeDocument/2006/relationships/slide" Target="slides/slide107.xml"/><Relationship Id="rId314" Type="http://schemas.openxmlformats.org/officeDocument/2006/relationships/slide" Target="slides/slide272.xml"/><Relationship Id="rId95" Type="http://schemas.openxmlformats.org/officeDocument/2006/relationships/slide" Target="slides/slide53.xml"/><Relationship Id="rId160" Type="http://schemas.openxmlformats.org/officeDocument/2006/relationships/slide" Target="slides/slide118.xml"/><Relationship Id="rId216" Type="http://schemas.openxmlformats.org/officeDocument/2006/relationships/slide" Target="slides/slide174.xml"/><Relationship Id="rId258" Type="http://schemas.openxmlformats.org/officeDocument/2006/relationships/slide" Target="slides/slide216.xml"/><Relationship Id="rId22" Type="http://schemas.openxmlformats.org/officeDocument/2006/relationships/slideMaster" Target="slideMasters/slideMaster22.xml"/><Relationship Id="rId64" Type="http://schemas.openxmlformats.org/officeDocument/2006/relationships/slide" Target="slides/slide22.xml"/><Relationship Id="rId118" Type="http://schemas.openxmlformats.org/officeDocument/2006/relationships/slide" Target="slides/slide76.xml"/><Relationship Id="rId325" Type="http://schemas.openxmlformats.org/officeDocument/2006/relationships/presProps" Target="presProps.xml"/><Relationship Id="rId171" Type="http://schemas.openxmlformats.org/officeDocument/2006/relationships/slide" Target="slides/slide129.xml"/><Relationship Id="rId227" Type="http://schemas.openxmlformats.org/officeDocument/2006/relationships/slide" Target="slides/slide185.xml"/><Relationship Id="rId269" Type="http://schemas.openxmlformats.org/officeDocument/2006/relationships/slide" Target="slides/slide227.xml"/><Relationship Id="rId33" Type="http://schemas.openxmlformats.org/officeDocument/2006/relationships/slideMaster" Target="slideMasters/slideMaster33.xml"/><Relationship Id="rId129" Type="http://schemas.openxmlformats.org/officeDocument/2006/relationships/slide" Target="slides/slide87.xml"/><Relationship Id="rId280" Type="http://schemas.openxmlformats.org/officeDocument/2006/relationships/slide" Target="slides/slide238.xml"/><Relationship Id="rId75" Type="http://schemas.openxmlformats.org/officeDocument/2006/relationships/slide" Target="slides/slide33.xml"/><Relationship Id="rId140" Type="http://schemas.openxmlformats.org/officeDocument/2006/relationships/slide" Target="slides/slide98.xml"/><Relationship Id="rId182" Type="http://schemas.openxmlformats.org/officeDocument/2006/relationships/slide" Target="slides/slide140.xml"/><Relationship Id="rId6" Type="http://schemas.openxmlformats.org/officeDocument/2006/relationships/slideMaster" Target="slideMasters/slideMaster6.xml"/><Relationship Id="rId238" Type="http://schemas.openxmlformats.org/officeDocument/2006/relationships/slide" Target="slides/slide196.xml"/><Relationship Id="rId291" Type="http://schemas.openxmlformats.org/officeDocument/2006/relationships/slide" Target="slides/slide249.xml"/><Relationship Id="rId305" Type="http://schemas.openxmlformats.org/officeDocument/2006/relationships/slide" Target="slides/slide263.xml"/><Relationship Id="rId44" Type="http://schemas.openxmlformats.org/officeDocument/2006/relationships/slide" Target="slides/slide2.xml"/><Relationship Id="rId86" Type="http://schemas.openxmlformats.org/officeDocument/2006/relationships/slide" Target="slides/slide44.xml"/><Relationship Id="rId151" Type="http://schemas.openxmlformats.org/officeDocument/2006/relationships/slide" Target="slides/slide109.xml"/><Relationship Id="rId193" Type="http://schemas.openxmlformats.org/officeDocument/2006/relationships/slide" Target="slides/slide151.xml"/><Relationship Id="rId207" Type="http://schemas.openxmlformats.org/officeDocument/2006/relationships/slide" Target="slides/slide165.xml"/><Relationship Id="rId249" Type="http://schemas.openxmlformats.org/officeDocument/2006/relationships/slide" Target="slides/slide207.xml"/><Relationship Id="rId13" Type="http://schemas.openxmlformats.org/officeDocument/2006/relationships/slideMaster" Target="slideMasters/slideMaster13.xml"/><Relationship Id="rId109" Type="http://schemas.openxmlformats.org/officeDocument/2006/relationships/slide" Target="slides/slide67.xml"/><Relationship Id="rId260" Type="http://schemas.openxmlformats.org/officeDocument/2006/relationships/slide" Target="slides/slide218.xml"/><Relationship Id="rId316" Type="http://schemas.openxmlformats.org/officeDocument/2006/relationships/slide" Target="slides/slide274.xml"/><Relationship Id="rId55" Type="http://schemas.openxmlformats.org/officeDocument/2006/relationships/slide" Target="slides/slide13.xml"/><Relationship Id="rId97" Type="http://schemas.openxmlformats.org/officeDocument/2006/relationships/slide" Target="slides/slide55.xml"/><Relationship Id="rId120"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80EE9F-6AB8-4DF1-980D-2DFAB38456B3}" type="datetimeFigureOut">
              <a:rPr lang="en-GB" smtClean="0"/>
              <a:t>21/12/2024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A66587-D643-491E-A16C-225BA4C0C038}" type="slidenum">
              <a:rPr lang="en-GB" smtClean="0"/>
              <a:t>‹#›</a:t>
            </a:fld>
            <a:endParaRPr lang="en-GB"/>
          </a:p>
        </p:txBody>
      </p:sp>
    </p:spTree>
    <p:extLst>
      <p:ext uri="{BB962C8B-B14F-4D97-AF65-F5344CB8AC3E}">
        <p14:creationId xmlns:p14="http://schemas.microsoft.com/office/powerpoint/2010/main" val="4249562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65.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868DD3-A0E4-2D48-AF3C-DDCAC8F2A03A}" type="slidenum">
              <a:rPr lang="en-US" sz="1200">
                <a:solidFill>
                  <a:srgbClr val="000000"/>
                </a:solidFill>
              </a:rPr>
              <a:pPr eaLnBrk="1" hangingPunct="1"/>
              <a:t>128</a:t>
            </a:fld>
            <a:endParaRPr lang="en-US" sz="1200">
              <a:solidFill>
                <a:srgbClr val="000000"/>
              </a:solidFill>
            </a:endParaRPr>
          </a:p>
        </p:txBody>
      </p:sp>
      <p:sp>
        <p:nvSpPr>
          <p:cNvPr id="286722" name="Rectangle 2"/>
          <p:cNvSpPr>
            <a:spLocks noGrp="1" noRot="1" noChangeAspect="1" noChangeArrowheads="1" noTextEdit="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129</a:t>
            </a:fld>
            <a:endParaRPr lang="en-US" altLang="zh-CN">
              <a:solidFill>
                <a:prstClr val="black"/>
              </a:solidFill>
            </a:endParaRPr>
          </a:p>
        </p:txBody>
      </p:sp>
    </p:spTree>
    <p:extLst>
      <p:ext uri="{BB962C8B-B14F-4D97-AF65-F5344CB8AC3E}">
        <p14:creationId xmlns:p14="http://schemas.microsoft.com/office/powerpoint/2010/main" val="197121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43139414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6682017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a:latin typeface="Arial" pitchFamily="34" charset="0"/>
            </a:endParaRPr>
          </a:p>
        </p:txBody>
      </p:sp>
      <p:sp>
        <p:nvSpPr>
          <p:cNvPr id="55300" name="Slide Number Placeholder 3"/>
          <p:cNvSpPr>
            <a:spLocks noGrp="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6548391C-B62B-4243-9F23-CF9A1C02CD52}" type="slidenum">
              <a:rPr lang="en-US">
                <a:solidFill>
                  <a:srgbClr val="000000"/>
                </a:solidFill>
                <a:latin typeface="Arial" pitchFamily="34" charset="0"/>
                <a:cs typeface="Arial" pitchFamily="34" charset="0"/>
              </a:rPr>
              <a:pPr/>
              <a:t>169</a:t>
            </a:fld>
            <a:endParaRPr lang="en-US">
              <a:solidFill>
                <a:srgbClr val="000000"/>
              </a:solidFill>
              <a:latin typeface="Arial" pitchFamily="34" charset="0"/>
              <a:cs typeface="Arial"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171</a:t>
            </a:fld>
            <a:endParaRPr lang="en-US" altLang="zh-CN">
              <a:solidFill>
                <a:prstClr val="black"/>
              </a:solidFill>
            </a:endParaRPr>
          </a:p>
        </p:txBody>
      </p:sp>
    </p:spTree>
    <p:extLst>
      <p:ext uri="{BB962C8B-B14F-4D97-AF65-F5344CB8AC3E}">
        <p14:creationId xmlns:p14="http://schemas.microsoft.com/office/powerpoint/2010/main" val="425480075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184</a:t>
            </a:fld>
            <a:endParaRPr lang="en-US" altLang="zh-CN">
              <a:solidFill>
                <a:prstClr val="black"/>
              </a:solidFill>
            </a:endParaRPr>
          </a:p>
        </p:txBody>
      </p:sp>
    </p:spTree>
    <p:extLst>
      <p:ext uri="{BB962C8B-B14F-4D97-AF65-F5344CB8AC3E}">
        <p14:creationId xmlns:p14="http://schemas.microsoft.com/office/powerpoint/2010/main" val="1163224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267654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196</a:t>
            </a:fld>
            <a:endParaRPr lang="en-US" altLang="zh-CN">
              <a:solidFill>
                <a:prstClr val="black"/>
              </a:solidFill>
            </a:endParaRPr>
          </a:p>
        </p:txBody>
      </p:sp>
    </p:spTree>
    <p:extLst>
      <p:ext uri="{BB962C8B-B14F-4D97-AF65-F5344CB8AC3E}">
        <p14:creationId xmlns:p14="http://schemas.microsoft.com/office/powerpoint/2010/main" val="4405467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我们将像耶稣一样战胜死亡，正如祂作为</a:t>
            </a:r>
            <a:r>
              <a:rPr lang="zh-CN" altLang="en-US" b="1" dirty="0">
                <a:solidFill>
                  <a:srgbClr val="0E0E0E"/>
                </a:solidFill>
                <a:effectLst/>
                <a:latin typeface=".AppleSystemUIFont"/>
              </a:rPr>
              <a:t>弥赛亚</a:t>
            </a:r>
            <a:r>
              <a:rPr lang="zh-CN" altLang="en-US" dirty="0">
                <a:solidFill>
                  <a:srgbClr val="0E0E0E"/>
                </a:solidFill>
                <a:effectLst/>
                <a:latin typeface=".AppleSystemUIFont"/>
              </a:rPr>
              <a:t>和</a:t>
            </a:r>
            <a:r>
              <a:rPr lang="zh-CN" altLang="en-US" b="1" dirty="0">
                <a:solidFill>
                  <a:srgbClr val="0E0E0E"/>
                </a:solidFill>
                <a:effectLst/>
                <a:latin typeface=".AppleSystemUIFont"/>
              </a:rPr>
              <a:t>神</a:t>
            </a:r>
            <a:r>
              <a:rPr lang="zh-CN" altLang="en-US" dirty="0">
                <a:solidFill>
                  <a:srgbClr val="0E0E0E"/>
                </a:solidFill>
                <a:effectLst/>
                <a:latin typeface=".AppleSystemUIFont"/>
              </a:rPr>
              <a:t>从死里复活一样（</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16</a:t>
            </a:r>
            <a:r>
              <a:rPr lang="zh-CN" altLang="en-US" b="1" dirty="0">
                <a:solidFill>
                  <a:srgbClr val="0E0E0E"/>
                </a:solidFill>
                <a:effectLst/>
                <a:latin typeface=".AppleSystemUIFont"/>
              </a:rPr>
              <a:t>章</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336119953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p:spPr>
        <p:txBody>
          <a:bodyPr/>
          <a:lstStyle/>
          <a:p>
            <a:fld id="{17CBAB88-ADEE-484D-9539-3F4B3F661289}" type="slidenum">
              <a:rPr lang="en-US">
                <a:solidFill>
                  <a:srgbClr val="000000"/>
                </a:solidFill>
              </a:rPr>
              <a:pPr/>
              <a:t>25</a:t>
            </a:fld>
            <a:endParaRPr lang="en-US">
              <a:solidFill>
                <a:srgbClr val="000000"/>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215</a:t>
            </a:fld>
            <a:endParaRPr lang="en-US" altLang="zh-CN">
              <a:solidFill>
                <a:prstClr val="black"/>
              </a:solidFill>
            </a:endParaRPr>
          </a:p>
        </p:txBody>
      </p:sp>
    </p:spTree>
    <p:extLst>
      <p:ext uri="{BB962C8B-B14F-4D97-AF65-F5344CB8AC3E}">
        <p14:creationId xmlns:p14="http://schemas.microsoft.com/office/powerpoint/2010/main" val="22733473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7400686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2244949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我们将像耶稣一样战胜死亡，正如祂作为弥赛亚和神从死里复活一样（马可福音 </a:t>
            </a:r>
            <a:r>
              <a:rPr lang="en-US" altLang="zh-CN" dirty="0">
                <a:solidFill>
                  <a:srgbClr val="0E0E0E"/>
                </a:solidFill>
                <a:effectLst/>
                <a:latin typeface=".AppleSystemUIFont"/>
              </a:rPr>
              <a:t>16</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279135390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240</a:t>
            </a:fld>
            <a:endParaRPr lang="en-US" altLang="zh-CN">
              <a:solidFill>
                <a:prstClr val="black"/>
              </a:solidFill>
            </a:endParaRPr>
          </a:p>
        </p:txBody>
      </p:sp>
    </p:spTree>
    <p:extLst>
      <p:ext uri="{BB962C8B-B14F-4D97-AF65-F5344CB8AC3E}">
        <p14:creationId xmlns:p14="http://schemas.microsoft.com/office/powerpoint/2010/main" val="68501685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p>
          <a:p>
            <a:endParaRPr lang="en-US" baseline="0" dirty="0"/>
          </a:p>
          <a:p>
            <a:r>
              <a:rPr lang="zh-CN" altLang="en-US" b="1" dirty="0">
                <a:solidFill>
                  <a:srgbClr val="0E0E0E"/>
                </a:solidFill>
                <a:effectLst/>
                <a:latin typeface=".AppleSystemUIFont"/>
              </a:rPr>
              <a:t>利未记</a:t>
            </a:r>
            <a:r>
              <a:rPr lang="en-US" altLang="zh-CN" b="1" dirty="0">
                <a:solidFill>
                  <a:srgbClr val="0E0E0E"/>
                </a:solidFill>
                <a:effectLst/>
                <a:latin typeface=".AppleSystemUIFont"/>
              </a:rPr>
              <a:t>23</a:t>
            </a:r>
            <a:r>
              <a:rPr lang="zh-CN" altLang="en-US" b="1" dirty="0">
                <a:solidFill>
                  <a:srgbClr val="0E0E0E"/>
                </a:solidFill>
                <a:effectLst/>
                <a:latin typeface=".AppleSystemUIFont"/>
              </a:rPr>
              <a:t>章</a:t>
            </a:r>
            <a:r>
              <a:rPr lang="zh-CN" altLang="en-US" dirty="0">
                <a:solidFill>
                  <a:srgbClr val="0E0E0E"/>
                </a:solidFill>
                <a:effectLst/>
                <a:latin typeface=".AppleSystemUIFont"/>
              </a:rPr>
              <a:t>列出了以色列的三个关键节期的顺序：</a:t>
            </a:r>
          </a:p>
          <a:p>
            <a:r>
              <a:rPr lang="en-US" altLang="zh-CN" dirty="0">
                <a:solidFill>
                  <a:srgbClr val="0E0E0E"/>
                </a:solidFill>
                <a:effectLst/>
                <a:latin typeface=".AppleSystemUIFont"/>
              </a:rPr>
              <a:t>• </a:t>
            </a:r>
            <a:r>
              <a:rPr lang="zh-CN" altLang="en-US" b="1" dirty="0">
                <a:solidFill>
                  <a:srgbClr val="0E0E0E"/>
                </a:solidFill>
                <a:effectLst/>
                <a:latin typeface=".AppleSystemUIFont"/>
              </a:rPr>
              <a:t>逾越节</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除酵节</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初熟节</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问题：</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但耶稣如何能在</a:t>
            </a:r>
            <a:r>
              <a:rPr lang="zh-CN" altLang="en-US" b="1" dirty="0">
                <a:solidFill>
                  <a:srgbClr val="0E0E0E"/>
                </a:solidFill>
                <a:effectLst/>
                <a:latin typeface=".AppleSystemUIFont"/>
              </a:rPr>
              <a:t>周四晚上</a:t>
            </a:r>
            <a:r>
              <a:rPr lang="zh-CN" altLang="en-US" dirty="0">
                <a:solidFill>
                  <a:srgbClr val="0E0E0E"/>
                </a:solidFill>
                <a:effectLst/>
                <a:latin typeface=".AppleSystemUIFont"/>
              </a:rPr>
              <a:t>庆祝逾越节，然后在第二天（周五）下午</a:t>
            </a:r>
            <a:r>
              <a:rPr lang="en-US" altLang="zh-CN" dirty="0">
                <a:solidFill>
                  <a:srgbClr val="0E0E0E"/>
                </a:solidFill>
                <a:effectLst/>
                <a:latin typeface=".AppleSystemUIFont"/>
              </a:rPr>
              <a:t>3</a:t>
            </a:r>
            <a:r>
              <a:rPr lang="zh-CN" altLang="en-US" dirty="0">
                <a:solidFill>
                  <a:srgbClr val="0E0E0E"/>
                </a:solidFill>
                <a:effectLst/>
                <a:latin typeface=".AppleSystemUIFont"/>
              </a:rPr>
              <a:t>点死去，而此时逾越节的羔羊正被宰杀？</a:t>
            </a:r>
          </a:p>
          <a:p>
            <a:r>
              <a:rPr lang="en-US" altLang="zh-CN" dirty="0">
                <a:solidFill>
                  <a:srgbClr val="0E0E0E"/>
                </a:solidFill>
                <a:effectLst/>
                <a:latin typeface=".AppleSystemUIFont"/>
              </a:rPr>
              <a:t>• </a:t>
            </a:r>
            <a:r>
              <a:rPr lang="zh-CN" altLang="en-US" dirty="0">
                <a:solidFill>
                  <a:srgbClr val="0E0E0E"/>
                </a:solidFill>
                <a:effectLst/>
                <a:latin typeface=".AppleSystemUIFont"/>
              </a:rPr>
              <a:t>为什么犹太领袖在逾越节临近时急于将尸体从十字架上取下，而耶稣前一天晚上已经庆祝了逾越节？</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答案：</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加利利的犹太人</a:t>
            </a:r>
            <a:r>
              <a:rPr lang="zh-CN" altLang="en-US" dirty="0">
                <a:solidFill>
                  <a:srgbClr val="0E0E0E"/>
                </a:solidFill>
                <a:effectLst/>
                <a:latin typeface=".AppleSystemUIFont"/>
              </a:rPr>
              <a:t>比</a:t>
            </a:r>
            <a:r>
              <a:rPr lang="zh-CN" altLang="en-US" b="1" dirty="0">
                <a:solidFill>
                  <a:srgbClr val="0E0E0E"/>
                </a:solidFill>
                <a:effectLst/>
                <a:latin typeface=".AppleSystemUIFont"/>
              </a:rPr>
              <a:t>犹太地区的犹太人</a:t>
            </a:r>
            <a:r>
              <a:rPr lang="zh-CN" altLang="en-US" dirty="0">
                <a:solidFill>
                  <a:srgbClr val="0E0E0E"/>
                </a:solidFill>
                <a:effectLst/>
                <a:latin typeface=".AppleSystemUIFont"/>
              </a:rPr>
              <a:t>提前一天庆祝逾越节。</a:t>
            </a:r>
          </a:p>
          <a:p>
            <a:r>
              <a:rPr lang="en-US" altLang="zh-CN" dirty="0">
                <a:solidFill>
                  <a:srgbClr val="0E0E0E"/>
                </a:solidFill>
                <a:effectLst/>
                <a:latin typeface=".AppleSystemUIFont"/>
              </a:rPr>
              <a:t>• </a:t>
            </a:r>
            <a:r>
              <a:rPr lang="zh-CN" altLang="en-US" dirty="0">
                <a:solidFill>
                  <a:srgbClr val="0E0E0E"/>
                </a:solidFill>
                <a:effectLst/>
                <a:latin typeface=".AppleSystemUIFont"/>
              </a:rPr>
              <a:t>由于耶稣的门徒是加利利人，耶稣自然根据他们的时间表来庆祝逾越节。</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节期次序：</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除酵节</a:t>
            </a:r>
            <a:r>
              <a:rPr lang="zh-CN" altLang="en-US" dirty="0">
                <a:solidFill>
                  <a:srgbClr val="0E0E0E"/>
                </a:solidFill>
                <a:effectLst/>
                <a:latin typeface=".AppleSystemUIFont"/>
              </a:rPr>
              <a:t>总是在逾越节的第二天开始（</a:t>
            </a:r>
            <a:r>
              <a:rPr lang="zh-CN" altLang="en-US" b="1" dirty="0">
                <a:solidFill>
                  <a:srgbClr val="0E0E0E"/>
                </a:solidFill>
                <a:effectLst/>
                <a:latin typeface=".AppleSystemUIFont"/>
              </a:rPr>
              <a:t>利未记 </a:t>
            </a:r>
            <a:r>
              <a:rPr lang="en-US" altLang="zh-CN" b="1" dirty="0">
                <a:solidFill>
                  <a:srgbClr val="0E0E0E"/>
                </a:solidFill>
                <a:effectLst/>
                <a:latin typeface=".AppleSystemUIFont"/>
              </a:rPr>
              <a:t>23:5-6</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接着是</a:t>
            </a:r>
            <a:r>
              <a:rPr lang="zh-CN" altLang="en-US" b="1" dirty="0">
                <a:solidFill>
                  <a:srgbClr val="0E0E0E"/>
                </a:solidFill>
                <a:effectLst/>
                <a:latin typeface=".AppleSystemUIFont"/>
              </a:rPr>
              <a:t>初熟节</a:t>
            </a:r>
            <a:r>
              <a:rPr lang="zh-CN" altLang="en-US" dirty="0">
                <a:solidFill>
                  <a:srgbClr val="0E0E0E"/>
                </a:solidFill>
                <a:effectLst/>
                <a:latin typeface=".AppleSystemUIFont"/>
              </a:rPr>
              <a:t>，通常在第一批作物开始成熟后的第一个安息日（</a:t>
            </a:r>
            <a:r>
              <a:rPr lang="zh-CN" altLang="en-US" b="1" dirty="0">
                <a:solidFill>
                  <a:srgbClr val="0E0E0E"/>
                </a:solidFill>
                <a:effectLst/>
                <a:latin typeface=".AppleSystemUIFont"/>
              </a:rPr>
              <a:t>利未记 </a:t>
            </a:r>
            <a:r>
              <a:rPr lang="en-US" altLang="zh-CN" b="1" dirty="0">
                <a:solidFill>
                  <a:srgbClr val="0E0E0E"/>
                </a:solidFill>
                <a:effectLst/>
                <a:latin typeface=".AppleSystemUIFont"/>
              </a:rPr>
              <a:t>23:11</a:t>
            </a:r>
            <a:r>
              <a:rPr lang="zh-CN" altLang="en-US" dirty="0">
                <a:solidFill>
                  <a:srgbClr val="0E0E0E"/>
                </a:solidFill>
                <a:effectLst/>
                <a:latin typeface=".AppleSystemUIFont"/>
              </a:rPr>
              <a:t>）。</a:t>
            </a:r>
          </a:p>
          <a:p>
            <a:r>
              <a:rPr lang="zh-CN" altLang="en-US" dirty="0">
                <a:solidFill>
                  <a:srgbClr val="0E0E0E"/>
                </a:solidFill>
                <a:effectLst/>
                <a:latin typeface=".AppleSystemUIFont"/>
              </a:rPr>
              <a:t>初熟节象征着将有</a:t>
            </a:r>
            <a:r>
              <a:rPr lang="zh-CN" altLang="en-US" b="1" dirty="0">
                <a:solidFill>
                  <a:srgbClr val="0E0E0E"/>
                </a:solidFill>
                <a:effectLst/>
                <a:latin typeface=".AppleSystemUIFont"/>
              </a:rPr>
              <a:t>数百万捆禾束</a:t>
            </a:r>
            <a:r>
              <a:rPr lang="zh-CN" altLang="en-US" dirty="0">
                <a:solidFill>
                  <a:srgbClr val="0E0E0E"/>
                </a:solidFill>
                <a:effectLst/>
                <a:latin typeface=".AppleSystemUIFont"/>
              </a:rPr>
              <a:t>接踵而来，直到五旬节整个收获季节结束。</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33</a:t>
            </a:r>
            <a:r>
              <a:rPr lang="zh-CN" altLang="en-US" b="1" dirty="0">
                <a:solidFill>
                  <a:srgbClr val="0E0E0E"/>
                </a:solidFill>
                <a:effectLst/>
                <a:latin typeface=".AppleSystemUIFont"/>
              </a:rPr>
              <a:t>年</a:t>
            </a:r>
            <a:r>
              <a:rPr lang="zh-CN" altLang="en-US" dirty="0">
                <a:solidFill>
                  <a:srgbClr val="0E0E0E"/>
                </a:solidFill>
                <a:effectLst/>
                <a:latin typeface=".AppleSystemUIFont"/>
              </a:rPr>
              <a:t>，这三个节期连续三天发生！</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重要意义：</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这一安排的意义令人震惊：</a:t>
            </a:r>
          </a:p>
          <a:p>
            <a:r>
              <a:rPr lang="en-US" altLang="zh-CN" dirty="0">
                <a:solidFill>
                  <a:srgbClr val="0E0E0E"/>
                </a:solidFill>
                <a:effectLst/>
                <a:latin typeface=".AppleSystemUIFont"/>
              </a:rPr>
              <a:t>• </a:t>
            </a:r>
            <a:r>
              <a:rPr lang="zh-CN" altLang="en-US" dirty="0">
                <a:solidFill>
                  <a:srgbClr val="0E0E0E"/>
                </a:solidFill>
                <a:effectLst/>
                <a:latin typeface=".AppleSystemUIFont"/>
              </a:rPr>
              <a:t>基督在</a:t>
            </a:r>
            <a:r>
              <a:rPr lang="zh-CN" altLang="en-US" b="1" dirty="0">
                <a:solidFill>
                  <a:srgbClr val="0E0E0E"/>
                </a:solidFill>
                <a:effectLst/>
                <a:latin typeface=".AppleSystemUIFont"/>
              </a:rPr>
              <a:t>最后的晚餐</a:t>
            </a:r>
            <a:r>
              <a:rPr lang="zh-CN" altLang="en-US" dirty="0">
                <a:solidFill>
                  <a:srgbClr val="0E0E0E"/>
                </a:solidFill>
                <a:effectLst/>
                <a:latin typeface=".AppleSystemUIFont"/>
              </a:rPr>
              <a:t>中预言了祂的死亡（周四晚上）；</a:t>
            </a:r>
          </a:p>
          <a:p>
            <a:r>
              <a:rPr lang="en-US" altLang="zh-CN" dirty="0">
                <a:solidFill>
                  <a:srgbClr val="0E0E0E"/>
                </a:solidFill>
                <a:effectLst/>
                <a:latin typeface=".AppleSystemUIFont"/>
              </a:rPr>
              <a:t>• </a:t>
            </a:r>
            <a:r>
              <a:rPr lang="zh-CN" altLang="en-US" dirty="0">
                <a:solidFill>
                  <a:srgbClr val="0E0E0E"/>
                </a:solidFill>
                <a:effectLst/>
                <a:latin typeface=".AppleSystemUIFont"/>
              </a:rPr>
              <a:t>然后，耶稣在</a:t>
            </a:r>
            <a:r>
              <a:rPr lang="zh-CN" altLang="en-US" b="1" dirty="0">
                <a:solidFill>
                  <a:srgbClr val="0E0E0E"/>
                </a:solidFill>
                <a:effectLst/>
                <a:latin typeface=".AppleSystemUIFont"/>
              </a:rPr>
              <a:t>犹太逾越节</a:t>
            </a:r>
            <a:r>
              <a:rPr lang="zh-CN" altLang="en-US" dirty="0">
                <a:solidFill>
                  <a:srgbClr val="0E0E0E"/>
                </a:solidFill>
                <a:effectLst/>
                <a:latin typeface=".AppleSystemUIFont"/>
              </a:rPr>
              <a:t>当天被钉死，</a:t>
            </a:r>
          </a:p>
          <a:p>
            <a:r>
              <a:rPr lang="en-US" altLang="zh-CN" dirty="0">
                <a:solidFill>
                  <a:srgbClr val="0E0E0E"/>
                </a:solidFill>
                <a:effectLst/>
                <a:latin typeface=".AppleSystemUIFont"/>
              </a:rPr>
              <a:t>• </a:t>
            </a:r>
            <a:r>
              <a:rPr lang="zh-CN" altLang="en-US" dirty="0">
                <a:solidFill>
                  <a:srgbClr val="0E0E0E"/>
                </a:solidFill>
                <a:effectLst/>
                <a:latin typeface=".AppleSystemUIFont"/>
              </a:rPr>
              <a:t>以便信徒可以过一种“没有酵”的生活（象征纯洁的</a:t>
            </a:r>
            <a:r>
              <a:rPr lang="zh-CN" altLang="en-US" b="1" dirty="0">
                <a:solidFill>
                  <a:srgbClr val="0E0E0E"/>
                </a:solidFill>
                <a:effectLst/>
                <a:latin typeface=".AppleSystemUIFont"/>
              </a:rPr>
              <a:t>除酵节</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紧接着，耶稣在</a:t>
            </a:r>
            <a:r>
              <a:rPr lang="zh-CN" altLang="en-US" b="1" dirty="0">
                <a:solidFill>
                  <a:srgbClr val="0E0E0E"/>
                </a:solidFill>
                <a:effectLst/>
                <a:latin typeface=".AppleSystemUIFont"/>
              </a:rPr>
              <a:t>初熟节</a:t>
            </a:r>
            <a:r>
              <a:rPr lang="zh-CN" altLang="en-US" dirty="0">
                <a:solidFill>
                  <a:srgbClr val="0E0E0E"/>
                </a:solidFill>
                <a:effectLst/>
                <a:latin typeface=".AppleSystemUIFont"/>
              </a:rPr>
              <a:t>复活，成为历史上第一个、也是唯一一个得到荣耀身体的人，作为未来</a:t>
            </a:r>
            <a:r>
              <a:rPr lang="zh-CN" altLang="en-US" b="1" dirty="0">
                <a:solidFill>
                  <a:srgbClr val="0E0E0E"/>
                </a:solidFill>
                <a:effectLst/>
                <a:latin typeface=".AppleSystemUIFont"/>
              </a:rPr>
              <a:t>无数人复活的预示</a:t>
            </a:r>
            <a:r>
              <a:rPr lang="zh-CN" altLang="en-US" dirty="0">
                <a:solidFill>
                  <a:srgbClr val="0E0E0E"/>
                </a:solidFill>
                <a:effectLst/>
                <a:latin typeface=".AppleSystemUIFont"/>
              </a:rPr>
              <a:t>（</a:t>
            </a:r>
            <a:r>
              <a:rPr lang="zh-CN" altLang="en-US" b="1" dirty="0">
                <a:solidFill>
                  <a:srgbClr val="0E0E0E"/>
                </a:solidFill>
                <a:effectLst/>
                <a:latin typeface=".AppleSystemUIFont"/>
              </a:rPr>
              <a:t>哥林多前书 </a:t>
            </a:r>
            <a:r>
              <a:rPr lang="en-US" altLang="zh-CN" b="1" dirty="0">
                <a:solidFill>
                  <a:srgbClr val="0E0E0E"/>
                </a:solidFill>
                <a:effectLst/>
                <a:latin typeface=".AppleSystemUIFont"/>
              </a:rPr>
              <a:t>15:20</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日期：</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我们可以确定这些日期为：</a:t>
            </a:r>
          </a:p>
          <a:p>
            <a:r>
              <a:rPr lang="en-US" altLang="zh-CN" dirty="0">
                <a:solidFill>
                  <a:srgbClr val="0E0E0E"/>
                </a:solidFill>
                <a:effectLst/>
                <a:latin typeface=".AppleSystemUIFont"/>
              </a:rPr>
              <a:t>•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33</a:t>
            </a:r>
            <a:r>
              <a:rPr lang="zh-CN" altLang="en-US" b="1" dirty="0">
                <a:solidFill>
                  <a:srgbClr val="0E0E0E"/>
                </a:solidFill>
                <a:effectLst/>
                <a:latin typeface=".AppleSystemUIFont"/>
              </a:rPr>
              <a:t>年</a:t>
            </a:r>
            <a:r>
              <a:rPr lang="en-US" altLang="zh-CN" b="1" dirty="0">
                <a:solidFill>
                  <a:srgbClr val="0E0E0E"/>
                </a:solidFill>
                <a:effectLst/>
                <a:latin typeface=".AppleSystemUIFont"/>
              </a:rPr>
              <a:t>4</a:t>
            </a:r>
            <a:r>
              <a:rPr lang="zh-CN" altLang="en-US" b="1" dirty="0">
                <a:solidFill>
                  <a:srgbClr val="0E0E0E"/>
                </a:solidFill>
                <a:effectLst/>
                <a:latin typeface=".AppleSystemUIFont"/>
              </a:rPr>
              <a:t>月</a:t>
            </a:r>
            <a:r>
              <a:rPr lang="en-US" altLang="zh-CN" b="1" dirty="0">
                <a:solidFill>
                  <a:srgbClr val="0E0E0E"/>
                </a:solidFill>
                <a:effectLst/>
                <a:latin typeface=".AppleSystemUIFont"/>
              </a:rPr>
              <a:t>2</a:t>
            </a:r>
            <a:r>
              <a:rPr lang="zh-CN" altLang="en-US" b="1" dirty="0">
                <a:solidFill>
                  <a:srgbClr val="0E0E0E"/>
                </a:solidFill>
                <a:effectLst/>
                <a:latin typeface=".AppleSystemUIFont"/>
              </a:rPr>
              <a:t>日</a:t>
            </a:r>
            <a:r>
              <a:rPr lang="en-US" altLang="zh-CN" dirty="0">
                <a:solidFill>
                  <a:srgbClr val="0E0E0E"/>
                </a:solidFill>
                <a:effectLst/>
                <a:latin typeface=".AppleSystemUIFont"/>
              </a:rPr>
              <a:t>——</a:t>
            </a:r>
            <a:r>
              <a:rPr lang="zh-CN" altLang="en-US" dirty="0">
                <a:solidFill>
                  <a:srgbClr val="0E0E0E"/>
                </a:solidFill>
                <a:effectLst/>
                <a:latin typeface=".AppleSystemUIFont"/>
              </a:rPr>
              <a:t>周四晚上，逾越节；</a:t>
            </a:r>
          </a:p>
          <a:p>
            <a:r>
              <a:rPr lang="en-US" altLang="zh-CN" dirty="0">
                <a:solidFill>
                  <a:srgbClr val="0E0E0E"/>
                </a:solidFill>
                <a:effectLst/>
                <a:latin typeface=".AppleSystemUIFont"/>
              </a:rPr>
              <a:t>•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33</a:t>
            </a:r>
            <a:r>
              <a:rPr lang="zh-CN" altLang="en-US" b="1" dirty="0">
                <a:solidFill>
                  <a:srgbClr val="0E0E0E"/>
                </a:solidFill>
                <a:effectLst/>
                <a:latin typeface=".AppleSystemUIFont"/>
              </a:rPr>
              <a:t>年</a:t>
            </a:r>
            <a:r>
              <a:rPr lang="en-US" altLang="zh-CN" b="1" dirty="0">
                <a:solidFill>
                  <a:srgbClr val="0E0E0E"/>
                </a:solidFill>
                <a:effectLst/>
                <a:latin typeface=".AppleSystemUIFont"/>
              </a:rPr>
              <a:t>4</a:t>
            </a:r>
            <a:r>
              <a:rPr lang="zh-CN" altLang="en-US" b="1" dirty="0">
                <a:solidFill>
                  <a:srgbClr val="0E0E0E"/>
                </a:solidFill>
                <a:effectLst/>
                <a:latin typeface=".AppleSystemUIFont"/>
              </a:rPr>
              <a:t>月</a:t>
            </a:r>
            <a:r>
              <a:rPr lang="en-US" altLang="zh-CN" b="1" dirty="0">
                <a:solidFill>
                  <a:srgbClr val="0E0E0E"/>
                </a:solidFill>
                <a:effectLst/>
                <a:latin typeface=".AppleSystemUIFont"/>
              </a:rPr>
              <a:t>3</a:t>
            </a:r>
            <a:r>
              <a:rPr lang="zh-CN" altLang="en-US" b="1" dirty="0">
                <a:solidFill>
                  <a:srgbClr val="0E0E0E"/>
                </a:solidFill>
                <a:effectLst/>
                <a:latin typeface=".AppleSystemUIFont"/>
              </a:rPr>
              <a:t>日</a:t>
            </a:r>
            <a:r>
              <a:rPr lang="en-US" altLang="zh-CN" dirty="0">
                <a:solidFill>
                  <a:srgbClr val="0E0E0E"/>
                </a:solidFill>
                <a:effectLst/>
                <a:latin typeface=".AppleSystemUIFont"/>
              </a:rPr>
              <a:t>——</a:t>
            </a:r>
            <a:r>
              <a:rPr lang="zh-CN" altLang="en-US" dirty="0">
                <a:solidFill>
                  <a:srgbClr val="0E0E0E"/>
                </a:solidFill>
                <a:effectLst/>
                <a:latin typeface=".AppleSystemUIFont"/>
              </a:rPr>
              <a:t>耶稣受难日（周五）；</a:t>
            </a:r>
          </a:p>
          <a:p>
            <a:r>
              <a:rPr lang="en-US" altLang="zh-CN" dirty="0">
                <a:solidFill>
                  <a:srgbClr val="0E0E0E"/>
                </a:solidFill>
                <a:effectLst/>
                <a:latin typeface=".AppleSystemUIFont"/>
              </a:rPr>
              <a:t>•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33</a:t>
            </a:r>
            <a:r>
              <a:rPr lang="zh-CN" altLang="en-US" b="1" dirty="0">
                <a:solidFill>
                  <a:srgbClr val="0E0E0E"/>
                </a:solidFill>
                <a:effectLst/>
                <a:latin typeface=".AppleSystemUIFont"/>
              </a:rPr>
              <a:t>年</a:t>
            </a:r>
            <a:r>
              <a:rPr lang="en-US" altLang="zh-CN" b="1" dirty="0">
                <a:solidFill>
                  <a:srgbClr val="0E0E0E"/>
                </a:solidFill>
                <a:effectLst/>
                <a:latin typeface=".AppleSystemUIFont"/>
              </a:rPr>
              <a:t>4</a:t>
            </a:r>
            <a:r>
              <a:rPr lang="zh-CN" altLang="en-US" b="1" dirty="0">
                <a:solidFill>
                  <a:srgbClr val="0E0E0E"/>
                </a:solidFill>
                <a:effectLst/>
                <a:latin typeface=".AppleSystemUIFont"/>
              </a:rPr>
              <a:t>月</a:t>
            </a:r>
            <a:r>
              <a:rPr lang="en-US" altLang="zh-CN" b="1" dirty="0">
                <a:solidFill>
                  <a:srgbClr val="0E0E0E"/>
                </a:solidFill>
                <a:effectLst/>
                <a:latin typeface=".AppleSystemUIFont"/>
              </a:rPr>
              <a:t>5</a:t>
            </a:r>
            <a:r>
              <a:rPr lang="zh-CN" altLang="en-US" b="1" dirty="0">
                <a:solidFill>
                  <a:srgbClr val="0E0E0E"/>
                </a:solidFill>
                <a:effectLst/>
                <a:latin typeface=".AppleSystemUIFont"/>
              </a:rPr>
              <a:t>日</a:t>
            </a:r>
            <a:r>
              <a:rPr lang="en-US" altLang="zh-CN" dirty="0">
                <a:solidFill>
                  <a:srgbClr val="0E0E0E"/>
                </a:solidFill>
                <a:effectLst/>
                <a:latin typeface=".AppleSystemUIFont"/>
              </a:rPr>
              <a:t>——</a:t>
            </a:r>
            <a:r>
              <a:rPr lang="zh-CN" altLang="en-US" dirty="0">
                <a:solidFill>
                  <a:srgbClr val="0E0E0E"/>
                </a:solidFill>
                <a:effectLst/>
                <a:latin typeface=".AppleSystemUIFont"/>
              </a:rPr>
              <a:t>耶稣在初熟节复活（周日）。</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BDFF8C-51E1-4B17-BD1C-C04A2E295315}"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94836910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p:spPr>
        <p:txBody>
          <a:bodyPr/>
          <a:lstStyle/>
          <a:p>
            <a:fld id="{B5393FC7-E9E9-467A-A016-5CC4E6800179}" type="slidenum">
              <a:rPr lang="en-US">
                <a:solidFill>
                  <a:prstClr val="black"/>
                </a:solidFill>
              </a:rPr>
              <a:pPr/>
              <a:t>263</a:t>
            </a:fld>
            <a:endParaRPr lang="en-US">
              <a:solidFill>
                <a:prstClr val="black"/>
              </a:solidFill>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pitchFamily="18" charset="0"/>
              <a:ea typeface="MS PGothic" pitchFamily="34" charset="-128"/>
            </a:endParaRPr>
          </a:p>
        </p:txBody>
      </p:sp>
      <p:sp>
        <p:nvSpPr>
          <p:cNvPr id="302083"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b="1" dirty="0">
                <a:latin typeface="Times" charset="0"/>
              </a:rPr>
              <a:t>The NT manuscripts of the early centuries of the church were copied in three main regions: Rome gave us the Western text type (or majority text, since they copied so many of them), the city of Constantinople became the capital of the Eastern Orthodox church with its Byzantine manuscripts, and a large community of Christians gathered in Alexandria, Egypt.  This Alexandrian texts were the earliest, going back to about AD 200.</a:t>
            </a:r>
          </a:p>
          <a:p>
            <a:endParaRPr lang="en-US" b="1" dirty="0">
              <a:latin typeface="Times" charset="0"/>
            </a:endParaRPr>
          </a:p>
          <a:p>
            <a:r>
              <a:rPr lang="zh-CN" altLang="en-US" dirty="0">
                <a:solidFill>
                  <a:srgbClr val="0E0E0E"/>
                </a:solidFill>
                <a:effectLst/>
                <a:latin typeface=".AppleSystemUIFont"/>
              </a:rPr>
              <a:t>在教会的早期几个世纪，</a:t>
            </a:r>
            <a:r>
              <a:rPr lang="zh-CN" altLang="en-US" b="1" dirty="0">
                <a:solidFill>
                  <a:srgbClr val="0E0E0E"/>
                </a:solidFill>
                <a:effectLst/>
                <a:latin typeface=".AppleSystemUIFont"/>
              </a:rPr>
              <a:t>新约手稿</a:t>
            </a:r>
            <a:r>
              <a:rPr lang="zh-CN" altLang="en-US" dirty="0">
                <a:solidFill>
                  <a:srgbClr val="0E0E0E"/>
                </a:solidFill>
                <a:effectLst/>
                <a:latin typeface=".AppleSystemUIFont"/>
              </a:rPr>
              <a:t>主要在三个地区被抄写：</a:t>
            </a:r>
          </a:p>
          <a:p>
            <a:r>
              <a:rPr lang="en-US" altLang="zh-CN" dirty="0">
                <a:solidFill>
                  <a:srgbClr val="0E0E0E"/>
                </a:solidFill>
                <a:effectLst/>
                <a:latin typeface=".AppleSystemUIFont"/>
              </a:rPr>
              <a:t>• </a:t>
            </a:r>
            <a:r>
              <a:rPr lang="zh-CN" altLang="en-US" b="1" dirty="0">
                <a:solidFill>
                  <a:srgbClr val="0E0E0E"/>
                </a:solidFill>
                <a:effectLst/>
                <a:latin typeface=".AppleSystemUIFont"/>
              </a:rPr>
              <a:t>罗马</a:t>
            </a:r>
            <a:r>
              <a:rPr lang="zh-CN" altLang="en-US" dirty="0">
                <a:solidFill>
                  <a:srgbClr val="0E0E0E"/>
                </a:solidFill>
                <a:effectLst/>
                <a:latin typeface=".AppleSystemUIFont"/>
              </a:rPr>
              <a:t>为我们提供了</a:t>
            </a:r>
            <a:r>
              <a:rPr lang="zh-CN" altLang="en-US" b="1" dirty="0">
                <a:solidFill>
                  <a:srgbClr val="0E0E0E"/>
                </a:solidFill>
                <a:effectLst/>
                <a:latin typeface=".AppleSystemUIFont"/>
              </a:rPr>
              <a:t>西方文本类型</a:t>
            </a:r>
            <a:r>
              <a:rPr lang="zh-CN" altLang="en-US" dirty="0">
                <a:solidFill>
                  <a:srgbClr val="0E0E0E"/>
                </a:solidFill>
                <a:effectLst/>
                <a:latin typeface=".AppleSystemUIFont"/>
              </a:rPr>
              <a:t>（或称为</a:t>
            </a:r>
            <a:r>
              <a:rPr lang="zh-CN" altLang="en-US" b="1" dirty="0">
                <a:solidFill>
                  <a:srgbClr val="0E0E0E"/>
                </a:solidFill>
                <a:effectLst/>
                <a:latin typeface=".AppleSystemUIFont"/>
              </a:rPr>
              <a:t>多数文本</a:t>
            </a:r>
            <a:r>
              <a:rPr lang="zh-CN" altLang="en-US" dirty="0">
                <a:solidFill>
                  <a:srgbClr val="0E0E0E"/>
                </a:solidFill>
                <a:effectLst/>
                <a:latin typeface=".AppleSystemUIFont"/>
              </a:rPr>
              <a:t>，因为他们抄写了大量手稿），</a:t>
            </a:r>
          </a:p>
          <a:p>
            <a:r>
              <a:rPr lang="en-US" altLang="zh-CN" dirty="0">
                <a:solidFill>
                  <a:srgbClr val="0E0E0E"/>
                </a:solidFill>
                <a:effectLst/>
                <a:latin typeface=".AppleSystemUIFont"/>
              </a:rPr>
              <a:t>• </a:t>
            </a:r>
            <a:r>
              <a:rPr lang="zh-CN" altLang="en-US" b="1" dirty="0">
                <a:solidFill>
                  <a:srgbClr val="0E0E0E"/>
                </a:solidFill>
                <a:effectLst/>
                <a:latin typeface=".AppleSystemUIFont"/>
              </a:rPr>
              <a:t>君士坦丁堡</a:t>
            </a:r>
            <a:r>
              <a:rPr lang="zh-CN" altLang="en-US" dirty="0">
                <a:solidFill>
                  <a:srgbClr val="0E0E0E"/>
                </a:solidFill>
                <a:effectLst/>
                <a:latin typeface=".AppleSystemUIFont"/>
              </a:rPr>
              <a:t>成为</a:t>
            </a:r>
            <a:r>
              <a:rPr lang="zh-CN" altLang="en-US" b="1" dirty="0">
                <a:solidFill>
                  <a:srgbClr val="0E0E0E"/>
                </a:solidFill>
                <a:effectLst/>
                <a:latin typeface=".AppleSystemUIFont"/>
              </a:rPr>
              <a:t>东正教会</a:t>
            </a:r>
            <a:r>
              <a:rPr lang="zh-CN" altLang="en-US" dirty="0">
                <a:solidFill>
                  <a:srgbClr val="0E0E0E"/>
                </a:solidFill>
                <a:effectLst/>
                <a:latin typeface=".AppleSystemUIFont"/>
              </a:rPr>
              <a:t>的首都，并且有着其</a:t>
            </a:r>
            <a:r>
              <a:rPr lang="zh-CN" altLang="en-US" b="1" dirty="0">
                <a:solidFill>
                  <a:srgbClr val="0E0E0E"/>
                </a:solidFill>
                <a:effectLst/>
                <a:latin typeface=".AppleSystemUIFont"/>
              </a:rPr>
              <a:t>拜占庭手稿</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在</a:t>
            </a:r>
            <a:r>
              <a:rPr lang="zh-CN" altLang="en-US" b="1" dirty="0">
                <a:solidFill>
                  <a:srgbClr val="0E0E0E"/>
                </a:solidFill>
                <a:effectLst/>
                <a:latin typeface=".AppleSystemUIFont"/>
              </a:rPr>
              <a:t>埃及亚历山大</a:t>
            </a:r>
            <a:r>
              <a:rPr lang="zh-CN" altLang="en-US" dirty="0">
                <a:solidFill>
                  <a:srgbClr val="0E0E0E"/>
                </a:solidFill>
                <a:effectLst/>
                <a:latin typeface=".AppleSystemUIFont"/>
              </a:rPr>
              <a:t>，有一个庞大的基督徒社群。</a:t>
            </a:r>
            <a:r>
              <a:rPr lang="zh-CN" altLang="en-US" b="1" dirty="0">
                <a:solidFill>
                  <a:srgbClr val="0E0E0E"/>
                </a:solidFill>
                <a:effectLst/>
                <a:latin typeface=".AppleSystemUIFont"/>
              </a:rPr>
              <a:t>亚历山大文本</a:t>
            </a:r>
            <a:r>
              <a:rPr lang="zh-CN" altLang="en-US" dirty="0">
                <a:solidFill>
                  <a:srgbClr val="0E0E0E"/>
                </a:solidFill>
                <a:effectLst/>
                <a:latin typeface=".AppleSystemUIFont"/>
              </a:rPr>
              <a:t>是最早的，可以追溯到公元</a:t>
            </a:r>
            <a:r>
              <a:rPr lang="en-US" altLang="zh-CN" dirty="0">
                <a:solidFill>
                  <a:srgbClr val="0E0E0E"/>
                </a:solidFill>
                <a:effectLst/>
                <a:latin typeface=".AppleSystemUIFont"/>
              </a:rPr>
              <a:t>200</a:t>
            </a:r>
            <a:r>
              <a:rPr lang="zh-CN" altLang="en-US" dirty="0">
                <a:solidFill>
                  <a:srgbClr val="0E0E0E"/>
                </a:solidFill>
                <a:effectLst/>
                <a:latin typeface=".AppleSystemUIFont"/>
              </a:rPr>
              <a:t>年左右。</a:t>
            </a:r>
          </a:p>
          <a:p>
            <a:endParaRPr lang="en-US" b="1" dirty="0">
              <a:latin typeface="Times"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pitchFamily="18" charset="0"/>
              <a:ea typeface="MS PGothic" pitchFamily="34" charset="-128"/>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1" dirty="0">
                <a:latin typeface="Arial"/>
                <a:ea typeface="ＭＳ Ｐゴシック" charset="0"/>
                <a:cs typeface="Arial"/>
              </a:rPr>
              <a:t>Rome gave us the Western text type which has many manuscripts from the 8</a:t>
            </a:r>
            <a:r>
              <a:rPr lang="en-US" b="1" baseline="30000" dirty="0">
                <a:latin typeface="Arial"/>
                <a:ea typeface="ＭＳ Ｐゴシック" charset="0"/>
                <a:cs typeface="Arial"/>
              </a:rPr>
              <a:t>th</a:t>
            </a:r>
            <a:r>
              <a:rPr lang="en-US" b="1" dirty="0">
                <a:latin typeface="Arial"/>
                <a:ea typeface="ＭＳ Ｐゴシック" charset="0"/>
                <a:cs typeface="Arial"/>
              </a:rPr>
              <a:t>-10</a:t>
            </a:r>
            <a:r>
              <a:rPr lang="en-US" b="1" baseline="30000" dirty="0">
                <a:latin typeface="Arial"/>
                <a:ea typeface="ＭＳ Ｐゴシック" charset="0"/>
                <a:cs typeface="Arial"/>
              </a:rPr>
              <a:t>th</a:t>
            </a:r>
            <a:r>
              <a:rPr lang="en-US" b="1" dirty="0">
                <a:latin typeface="Arial"/>
                <a:ea typeface="ＭＳ Ｐゴシック" charset="0"/>
                <a:cs typeface="Arial"/>
              </a:rPr>
              <a:t> centuries, supported by the Roman Catholic church.</a:t>
            </a:r>
          </a:p>
          <a:p>
            <a:pPr marL="228600" indent="-228600">
              <a:buFontTx/>
              <a:buAutoNum type="arabicPeriod"/>
              <a:defRPr/>
            </a:pPr>
            <a:r>
              <a:rPr lang="en-US" b="1" dirty="0">
                <a:latin typeface="Arial"/>
                <a:ea typeface="ＭＳ Ｐゴシック" charset="0"/>
                <a:cs typeface="Arial"/>
              </a:rPr>
              <a:t>The city of Constantinople became the capital of the Eastern Orthodox church with its Byzantine manuscripts </a:t>
            </a:r>
            <a:r>
              <a:rPr lang="en-US" b="1" dirty="0">
                <a:latin typeface="Times" charset="0"/>
                <a:ea typeface="ＭＳ Ｐゴシック" charset="0"/>
                <a:cs typeface="ＭＳ Ｐゴシック" charset="0"/>
              </a:rPr>
              <a:t>(or majority text, since they copied so many of them)</a:t>
            </a:r>
            <a:r>
              <a:rPr lang="en-US" b="1" dirty="0">
                <a:latin typeface="Arial"/>
                <a:ea typeface="ＭＳ Ｐゴシック" charset="0"/>
                <a:cs typeface="Arial"/>
              </a:rPr>
              <a:t>.  </a:t>
            </a:r>
            <a:r>
              <a:rPr lang="en-US" b="1" dirty="0">
                <a:latin typeface="Arial"/>
                <a:ea typeface="ＭＳ Ｐゴシック" pitchFamily="-110" charset="-128"/>
                <a:cs typeface="Arial"/>
              </a:rPr>
              <a:t>While considerably varying, it also underlies the </a:t>
            </a:r>
            <a:r>
              <a:rPr lang="en-US" b="1" dirty="0">
                <a:latin typeface="Arial"/>
                <a:ea typeface="ＭＳ Ｐゴシック" pitchFamily="-110" charset="-128"/>
                <a:cs typeface="Arial"/>
                <a:hlinkClick r:id="rId3" tooltip="Textus Receptus"/>
              </a:rPr>
              <a:t>Textus Receptus</a:t>
            </a:r>
            <a:r>
              <a:rPr lang="en-US" b="1" dirty="0">
                <a:latin typeface="Arial"/>
                <a:ea typeface="ＭＳ Ｐゴシック" pitchFamily="-110" charset="-128"/>
                <a:cs typeface="Arial"/>
              </a:rPr>
              <a:t> Greek text used for most Reformation-era translations of the New Testament into vernacular languages, </a:t>
            </a:r>
            <a:r>
              <a:rPr lang="en-US" b="1" dirty="0">
                <a:latin typeface="Arial"/>
                <a:ea typeface="ＭＳ Ｐゴシック" charset="0"/>
                <a:cs typeface="Arial"/>
              </a:rPr>
              <a:t>and </a:t>
            </a:r>
          </a:p>
          <a:p>
            <a:pPr marL="228600" indent="-228600">
              <a:buFontTx/>
              <a:buAutoNum type="arabicPeriod"/>
              <a:defRPr/>
            </a:pPr>
            <a:r>
              <a:rPr lang="en-US" b="1" dirty="0">
                <a:latin typeface="Arial"/>
                <a:ea typeface="ＭＳ Ｐゴシック" charset="0"/>
                <a:cs typeface="Arial"/>
              </a:rPr>
              <a:t>A large community of Christians gathered in Alexandria, Egypt.  This Alexandrian texts were the earliest, going back to about AD 200. </a:t>
            </a:r>
            <a:r>
              <a:rPr lang="en-US" b="1" dirty="0">
                <a:latin typeface="Arial"/>
                <a:ea typeface="ＭＳ Ｐゴシック" pitchFamily="-110" charset="-128"/>
                <a:cs typeface="Arial"/>
              </a:rPr>
              <a:t>Modern translations mainly use </a:t>
            </a:r>
            <a:r>
              <a:rPr lang="en-US" b="1" dirty="0">
                <a:latin typeface="Arial"/>
                <a:ea typeface="ＭＳ Ｐゴシック" pitchFamily="-110" charset="-128"/>
                <a:cs typeface="Arial"/>
                <a:hlinkClick r:id="rId4" tooltip="Textual criticism"/>
              </a:rPr>
              <a:t>Eclectic</a:t>
            </a:r>
            <a:r>
              <a:rPr lang="en-US" b="1" dirty="0">
                <a:latin typeface="Arial"/>
                <a:ea typeface="ＭＳ Ｐゴシック" pitchFamily="-110" charset="-128"/>
                <a:cs typeface="Arial"/>
              </a:rPr>
              <a:t> editions that conform more often to the </a:t>
            </a:r>
            <a:r>
              <a:rPr lang="en-US" b="1" dirty="0">
                <a:latin typeface="Arial"/>
                <a:ea typeface="ＭＳ Ｐゴシック" pitchFamily="-110" charset="-128"/>
                <a:cs typeface="Arial"/>
                <a:hlinkClick r:id="rId5" tooltip="Alexandrian text-type"/>
              </a:rPr>
              <a:t>Alexandrian text-type</a:t>
            </a:r>
            <a:r>
              <a:rPr lang="en-US" b="1" dirty="0">
                <a:latin typeface="Arial"/>
                <a:ea typeface="ＭＳ Ｐゴシック" pitchFamily="-110" charset="-128"/>
                <a:cs typeface="Arial"/>
              </a:rPr>
              <a:t>.</a:t>
            </a:r>
          </a:p>
          <a:p>
            <a:pPr marL="228600" indent="-228600">
              <a:buFontTx/>
              <a:buAutoNum type="arabicPeriod"/>
              <a:defRPr/>
            </a:pPr>
            <a:endParaRPr lang="en-US" b="1" dirty="0">
              <a:latin typeface="Arial"/>
              <a:ea typeface="ＭＳ Ｐゴシック" pitchFamily="-110" charset="-128"/>
              <a:cs typeface="Arial"/>
            </a:endParaRPr>
          </a:p>
          <a:p>
            <a:r>
              <a:rPr lang="zh-CN" altLang="en-US" dirty="0">
                <a:solidFill>
                  <a:srgbClr val="0E0E0E"/>
                </a:solidFill>
                <a:effectLst/>
                <a:latin typeface=".AppleSystemUIFont"/>
              </a:rPr>
              <a:t>在教会的早期几个世纪，</a:t>
            </a:r>
            <a:r>
              <a:rPr lang="zh-CN" altLang="en-US" b="1" dirty="0">
                <a:solidFill>
                  <a:srgbClr val="0E0E0E"/>
                </a:solidFill>
                <a:effectLst/>
                <a:latin typeface=".AppleSystemUIFont"/>
              </a:rPr>
              <a:t>新约手稿</a:t>
            </a:r>
            <a:r>
              <a:rPr lang="zh-CN" altLang="en-US" dirty="0">
                <a:solidFill>
                  <a:srgbClr val="0E0E0E"/>
                </a:solidFill>
                <a:effectLst/>
                <a:latin typeface=".AppleSystemUIFont"/>
              </a:rPr>
              <a:t>主要在三个地区被抄写：</a:t>
            </a:r>
          </a:p>
          <a:p>
            <a:r>
              <a:rPr lang="en-US" altLang="zh-CN" dirty="0">
                <a:solidFill>
                  <a:srgbClr val="0E0E0E"/>
                </a:solidFill>
                <a:effectLst/>
                <a:latin typeface=".AppleSystemUIFont"/>
              </a:rPr>
              <a:t>• </a:t>
            </a:r>
            <a:r>
              <a:rPr lang="zh-CN" altLang="en-US" b="1" dirty="0">
                <a:solidFill>
                  <a:srgbClr val="0E0E0E"/>
                </a:solidFill>
                <a:effectLst/>
                <a:latin typeface=".AppleSystemUIFont"/>
              </a:rPr>
              <a:t>罗马</a:t>
            </a:r>
            <a:r>
              <a:rPr lang="zh-CN" altLang="en-US" dirty="0">
                <a:solidFill>
                  <a:srgbClr val="0E0E0E"/>
                </a:solidFill>
                <a:effectLst/>
                <a:latin typeface=".AppleSystemUIFont"/>
              </a:rPr>
              <a:t>给我们提供了</a:t>
            </a:r>
            <a:r>
              <a:rPr lang="zh-CN" altLang="en-US" b="1" dirty="0">
                <a:solidFill>
                  <a:srgbClr val="0E0E0E"/>
                </a:solidFill>
                <a:effectLst/>
                <a:latin typeface=".AppleSystemUIFont"/>
              </a:rPr>
              <a:t>西方文本类型</a:t>
            </a:r>
            <a:r>
              <a:rPr lang="zh-CN" altLang="en-US" dirty="0">
                <a:solidFill>
                  <a:srgbClr val="0E0E0E"/>
                </a:solidFill>
                <a:effectLst/>
                <a:latin typeface=".AppleSystemUIFont"/>
              </a:rPr>
              <a:t>，这种文本有许多来自</a:t>
            </a:r>
            <a:r>
              <a:rPr lang="en-US" altLang="zh-CN" dirty="0">
                <a:solidFill>
                  <a:srgbClr val="0E0E0E"/>
                </a:solidFill>
                <a:effectLst/>
                <a:latin typeface=".AppleSystemUIFont"/>
              </a:rPr>
              <a:t>8</a:t>
            </a:r>
            <a:r>
              <a:rPr lang="zh-CN" altLang="en-US" dirty="0">
                <a:solidFill>
                  <a:srgbClr val="0E0E0E"/>
                </a:solidFill>
                <a:effectLst/>
                <a:latin typeface=".AppleSystemUIFont"/>
              </a:rPr>
              <a:t>到</a:t>
            </a:r>
            <a:r>
              <a:rPr lang="en-US" altLang="zh-CN" dirty="0">
                <a:solidFill>
                  <a:srgbClr val="0E0E0E"/>
                </a:solidFill>
                <a:effectLst/>
                <a:latin typeface=".AppleSystemUIFont"/>
              </a:rPr>
              <a:t>10</a:t>
            </a:r>
            <a:r>
              <a:rPr lang="zh-CN" altLang="en-US" dirty="0">
                <a:solidFill>
                  <a:srgbClr val="0E0E0E"/>
                </a:solidFill>
                <a:effectLst/>
                <a:latin typeface=".AppleSystemUIFont"/>
              </a:rPr>
              <a:t>世纪的手稿，并由</a:t>
            </a:r>
            <a:r>
              <a:rPr lang="zh-CN" altLang="en-US" b="1" dirty="0">
                <a:solidFill>
                  <a:srgbClr val="0E0E0E"/>
                </a:solidFill>
                <a:effectLst/>
                <a:latin typeface=".AppleSystemUIFont"/>
              </a:rPr>
              <a:t>罗马天主教会</a:t>
            </a:r>
            <a:r>
              <a:rPr lang="zh-CN" altLang="en-US" dirty="0">
                <a:solidFill>
                  <a:srgbClr val="0E0E0E"/>
                </a:solidFill>
                <a:effectLst/>
                <a:latin typeface=".AppleSystemUIFont"/>
              </a:rPr>
              <a:t>支持。</a:t>
            </a:r>
          </a:p>
          <a:p>
            <a:r>
              <a:rPr lang="en-US" altLang="zh-CN" dirty="0">
                <a:solidFill>
                  <a:srgbClr val="0E0E0E"/>
                </a:solidFill>
                <a:effectLst/>
                <a:latin typeface=".AppleSystemUIFont"/>
              </a:rPr>
              <a:t>• </a:t>
            </a:r>
            <a:r>
              <a:rPr lang="zh-CN" altLang="en-US" b="1" dirty="0">
                <a:solidFill>
                  <a:srgbClr val="0E0E0E"/>
                </a:solidFill>
                <a:effectLst/>
                <a:latin typeface=".AppleSystemUIFont"/>
              </a:rPr>
              <a:t>君士坦丁堡</a:t>
            </a:r>
            <a:r>
              <a:rPr lang="zh-CN" altLang="en-US" dirty="0">
                <a:solidFill>
                  <a:srgbClr val="0E0E0E"/>
                </a:solidFill>
                <a:effectLst/>
                <a:latin typeface=".AppleSystemUIFont"/>
              </a:rPr>
              <a:t>成为</a:t>
            </a:r>
            <a:r>
              <a:rPr lang="zh-CN" altLang="en-US" b="1" dirty="0">
                <a:solidFill>
                  <a:srgbClr val="0E0E0E"/>
                </a:solidFill>
                <a:effectLst/>
                <a:latin typeface=".AppleSystemUIFont"/>
              </a:rPr>
              <a:t>东正教会</a:t>
            </a:r>
            <a:r>
              <a:rPr lang="zh-CN" altLang="en-US" dirty="0">
                <a:solidFill>
                  <a:srgbClr val="0E0E0E"/>
                </a:solidFill>
                <a:effectLst/>
                <a:latin typeface=".AppleSystemUIFont"/>
              </a:rPr>
              <a:t>的首都，拥有其</a:t>
            </a:r>
            <a:r>
              <a:rPr lang="zh-CN" altLang="en-US" b="1" dirty="0">
                <a:solidFill>
                  <a:srgbClr val="0E0E0E"/>
                </a:solidFill>
                <a:effectLst/>
                <a:latin typeface=".AppleSystemUIFont"/>
              </a:rPr>
              <a:t>拜占庭手稿</a:t>
            </a:r>
            <a:r>
              <a:rPr lang="zh-CN" altLang="en-US" dirty="0">
                <a:solidFill>
                  <a:srgbClr val="0E0E0E"/>
                </a:solidFill>
                <a:effectLst/>
                <a:latin typeface=".AppleSystemUIFont"/>
              </a:rPr>
              <a:t>（或称为</a:t>
            </a:r>
            <a:r>
              <a:rPr lang="zh-CN" altLang="en-US" b="1" dirty="0">
                <a:solidFill>
                  <a:srgbClr val="0E0E0E"/>
                </a:solidFill>
                <a:effectLst/>
                <a:latin typeface=".AppleSystemUIFont"/>
              </a:rPr>
              <a:t>多数文本</a:t>
            </a:r>
            <a:r>
              <a:rPr lang="zh-CN" altLang="en-US" dirty="0">
                <a:solidFill>
                  <a:srgbClr val="0E0E0E"/>
                </a:solidFill>
                <a:effectLst/>
                <a:latin typeface=".AppleSystemUIFont"/>
              </a:rPr>
              <a:t>，因为他们抄写了大量手稿）。尽管存在显著差异，这些手稿也为</a:t>
            </a:r>
            <a:r>
              <a:rPr lang="zh-CN" altLang="en-US" b="1" dirty="0">
                <a:solidFill>
                  <a:srgbClr val="0E0E0E"/>
                </a:solidFill>
                <a:effectLst/>
                <a:latin typeface=".AppleSystemUIFont"/>
              </a:rPr>
              <a:t>文本接受本</a:t>
            </a:r>
            <a:r>
              <a:rPr lang="zh-CN" altLang="en-US" dirty="0">
                <a:solidFill>
                  <a:srgbClr val="0E0E0E"/>
                </a:solidFill>
                <a:effectLst/>
                <a:latin typeface=".AppleSystemUIFont"/>
              </a:rPr>
              <a:t>（</a:t>
            </a:r>
            <a:r>
              <a:rPr lang="en-US" altLang="zh-CN" b="1" dirty="0">
                <a:solidFill>
                  <a:srgbClr val="0E0E0E"/>
                </a:solidFill>
                <a:effectLst/>
                <a:latin typeface=".AppleSystemUIFont"/>
              </a:rPr>
              <a:t>Textus Receptus</a:t>
            </a:r>
            <a:r>
              <a:rPr lang="zh-CN" altLang="en-US" dirty="0">
                <a:solidFill>
                  <a:srgbClr val="0E0E0E"/>
                </a:solidFill>
                <a:effectLst/>
                <a:latin typeface=".AppleSystemUIFont"/>
              </a:rPr>
              <a:t>）希腊文文本提供了基础，而文本接受本是大多数</a:t>
            </a:r>
            <a:r>
              <a:rPr lang="zh-CN" altLang="en-US" b="1" dirty="0">
                <a:solidFill>
                  <a:srgbClr val="0E0E0E"/>
                </a:solidFill>
                <a:effectLst/>
                <a:latin typeface=".AppleSystemUIFont"/>
              </a:rPr>
              <a:t>宗教改革时期</a:t>
            </a:r>
            <a:r>
              <a:rPr lang="zh-CN" altLang="en-US" dirty="0">
                <a:solidFill>
                  <a:srgbClr val="0E0E0E"/>
                </a:solidFill>
                <a:effectLst/>
                <a:latin typeface=".AppleSystemUIFont"/>
              </a:rPr>
              <a:t>的新约翻译的依据，尤其是翻译成地方语言的版本。</a:t>
            </a:r>
          </a:p>
          <a:p>
            <a:r>
              <a:rPr lang="en-US" altLang="zh-CN" dirty="0">
                <a:solidFill>
                  <a:srgbClr val="0E0E0E"/>
                </a:solidFill>
                <a:effectLst/>
                <a:latin typeface=".AppleSystemUIFont"/>
              </a:rPr>
              <a:t>• </a:t>
            </a:r>
            <a:r>
              <a:rPr lang="zh-CN" altLang="en-US" dirty="0">
                <a:solidFill>
                  <a:srgbClr val="0E0E0E"/>
                </a:solidFill>
                <a:effectLst/>
                <a:latin typeface=".AppleSystemUIFont"/>
              </a:rPr>
              <a:t>另外，</a:t>
            </a:r>
            <a:r>
              <a:rPr lang="zh-CN" altLang="en-US" b="1" dirty="0">
                <a:solidFill>
                  <a:srgbClr val="0E0E0E"/>
                </a:solidFill>
                <a:effectLst/>
                <a:latin typeface=".AppleSystemUIFont"/>
              </a:rPr>
              <a:t>埃及亚历山大</a:t>
            </a:r>
            <a:r>
              <a:rPr lang="zh-CN" altLang="en-US" dirty="0">
                <a:solidFill>
                  <a:srgbClr val="0E0E0E"/>
                </a:solidFill>
                <a:effectLst/>
                <a:latin typeface=".AppleSystemUIFont"/>
              </a:rPr>
              <a:t>有一个庞大的基督徒社群，</a:t>
            </a:r>
            <a:r>
              <a:rPr lang="zh-CN" altLang="en-US" b="1" dirty="0">
                <a:solidFill>
                  <a:srgbClr val="0E0E0E"/>
                </a:solidFill>
                <a:effectLst/>
                <a:latin typeface=".AppleSystemUIFont"/>
              </a:rPr>
              <a:t>亚历山大文本</a:t>
            </a:r>
            <a:r>
              <a:rPr lang="zh-CN" altLang="en-US" dirty="0">
                <a:solidFill>
                  <a:srgbClr val="0E0E0E"/>
                </a:solidFill>
                <a:effectLst/>
                <a:latin typeface=".AppleSystemUIFont"/>
              </a:rPr>
              <a:t>是最早的，可以追溯到大约公元</a:t>
            </a:r>
            <a:r>
              <a:rPr lang="en-US" altLang="zh-CN" dirty="0">
                <a:solidFill>
                  <a:srgbClr val="0E0E0E"/>
                </a:solidFill>
                <a:effectLst/>
                <a:latin typeface=".AppleSystemUIFont"/>
              </a:rPr>
              <a:t>200</a:t>
            </a:r>
            <a:r>
              <a:rPr lang="zh-CN" altLang="en-US" dirty="0">
                <a:solidFill>
                  <a:srgbClr val="0E0E0E"/>
                </a:solidFill>
                <a:effectLst/>
                <a:latin typeface=".AppleSystemUIFont"/>
              </a:rPr>
              <a:t>年。现代的翻译大多使用</a:t>
            </a:r>
            <a:r>
              <a:rPr lang="zh-CN" altLang="en-US" b="1" dirty="0">
                <a:solidFill>
                  <a:srgbClr val="0E0E0E"/>
                </a:solidFill>
                <a:effectLst/>
                <a:latin typeface=".AppleSystemUIFont"/>
              </a:rPr>
              <a:t>折中版</a:t>
            </a:r>
            <a:r>
              <a:rPr lang="zh-CN" altLang="en-US" dirty="0">
                <a:solidFill>
                  <a:srgbClr val="0E0E0E"/>
                </a:solidFill>
                <a:effectLst/>
                <a:latin typeface=".AppleSystemUIFont"/>
              </a:rPr>
              <a:t>，它更符合</a:t>
            </a:r>
            <a:r>
              <a:rPr lang="zh-CN" altLang="en-US" b="1" dirty="0">
                <a:solidFill>
                  <a:srgbClr val="0E0E0E"/>
                </a:solidFill>
                <a:effectLst/>
                <a:latin typeface=".AppleSystemUIFont"/>
              </a:rPr>
              <a:t>亚历山大文本类型</a:t>
            </a:r>
            <a:r>
              <a:rPr lang="zh-CN" altLang="en-US" dirty="0">
                <a:solidFill>
                  <a:srgbClr val="0E0E0E"/>
                </a:solidFill>
                <a:effectLst/>
                <a:latin typeface=".AppleSystemUIFont"/>
              </a:rPr>
              <a:t>。</a:t>
            </a:r>
          </a:p>
          <a:p>
            <a:pPr marL="228600" indent="-228600">
              <a:buFontTx/>
              <a:buAutoNum type="arabicPeriod"/>
              <a:defRPr/>
            </a:pPr>
            <a:endParaRPr lang="en-US" b="1" dirty="0">
              <a:latin typeface="Arial"/>
              <a:ea typeface="ＭＳ Ｐゴシック" charset="0"/>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4481480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1355633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346676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p>
            <a:fld id="{15FCDDA8-9BC8-4F0E-B233-089EBE70C1D5}" type="slidenum">
              <a:rPr lang="en-US">
                <a:solidFill>
                  <a:srgbClr val="000000"/>
                </a:solidFill>
              </a:rPr>
              <a:pPr/>
              <a:t>269</a:t>
            </a:fld>
            <a:endParaRPr lang="en-US">
              <a:solidFill>
                <a:srgbClr val="000000"/>
              </a:solidFill>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2409573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06233918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8331608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p>
            <a:fld id="{521570A8-718A-4C22-B195-195952EB951A}" type="slidenum">
              <a:rPr lang="en-US">
                <a:solidFill>
                  <a:prstClr val="black"/>
                </a:solidFill>
              </a:rPr>
              <a:pPr/>
              <a:t>276</a:t>
            </a:fld>
            <a:endParaRPr lang="en-US">
              <a:solidFill>
                <a:prstClr val="black"/>
              </a:solidFill>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B0CDC2B5-6D26-424C-A3CC-195DB1802D57}" type="slidenum">
              <a:rPr lang="en-US">
                <a:solidFill>
                  <a:prstClr val="black"/>
                </a:solidFill>
              </a:rPr>
              <a:pPr/>
              <a:t>277</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p:spPr>
        <p:txBody>
          <a:bodyPr/>
          <a:lstStyle/>
          <a:p>
            <a:fld id="{91C9C56D-85E2-4B13-8DFA-D66F23526F86}" type="slidenum">
              <a:rPr lang="en-US">
                <a:solidFill>
                  <a:prstClr val="black"/>
                </a:solidFill>
              </a:rPr>
              <a:pPr/>
              <a:t>278</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p:spPr>
        <p:txBody>
          <a:bodyPr/>
          <a:lstStyle/>
          <a:p>
            <a:fld id="{A5F177AC-07E4-4A31-AD97-9A8504EA41B2}" type="slidenum">
              <a:rPr lang="en-US">
                <a:solidFill>
                  <a:prstClr val="black"/>
                </a:solidFill>
              </a:rPr>
              <a:pPr/>
              <a:t>279</a:t>
            </a:fld>
            <a:endParaRPr lang="en-US">
              <a:solidFill>
                <a:prstClr val="black"/>
              </a:solidFill>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BA66587-D643-491E-A16C-225BA4C0C038}" type="slidenum">
              <a:rPr lang="en-GB" smtClean="0"/>
              <a:t>280</a:t>
            </a:fld>
            <a:endParaRPr lang="en-GB"/>
          </a:p>
        </p:txBody>
      </p:sp>
    </p:spTree>
    <p:extLst>
      <p:ext uri="{BB962C8B-B14F-4D97-AF65-F5344CB8AC3E}">
        <p14:creationId xmlns:p14="http://schemas.microsoft.com/office/powerpoint/2010/main" val="172445571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p:spPr>
        <p:txBody>
          <a:bodyPr/>
          <a:lstStyle/>
          <a:p>
            <a:fld id="{0138025E-3663-4C08-94A4-7C015ADC1500}" type="slidenum">
              <a:rPr lang="en-US">
                <a:solidFill>
                  <a:srgbClr val="000000"/>
                </a:solidFill>
              </a:rPr>
              <a:pPr/>
              <a:t>71</a:t>
            </a:fld>
            <a:endParaRPr lang="en-US">
              <a:solidFill>
                <a:srgbClr val="000000"/>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p:spPr>
        <p:txBody>
          <a:bodyPr/>
          <a:lstStyle/>
          <a:p>
            <a:fld id="{D830BB72-1A86-4522-AA17-EED6CD08983B}" type="slidenum">
              <a:rPr lang="en-US">
                <a:solidFill>
                  <a:srgbClr val="000000"/>
                </a:solidFill>
              </a:rPr>
              <a:pPr/>
              <a:t>72</a:t>
            </a:fld>
            <a:endParaRPr lang="en-US">
              <a:solidFill>
                <a:srgbClr val="000000"/>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p>
            <a:fld id="{FC5854C0-1B3A-4E74-BB8C-E4096AE14B78}" type="slidenum">
              <a:rPr lang="en-US">
                <a:solidFill>
                  <a:srgbClr val="000000"/>
                </a:solidFill>
              </a:rPr>
              <a:pPr/>
              <a:t>73</a:t>
            </a:fld>
            <a:endParaRPr lang="en-US">
              <a:solidFill>
                <a:srgbClr val="000000"/>
              </a:solidFill>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74</a:t>
            </a:fld>
            <a:endParaRPr lang="en-US" altLang="zh-CN">
              <a:solidFill>
                <a:prstClr val="black"/>
              </a:solidFill>
            </a:endParaRPr>
          </a:p>
        </p:txBody>
      </p:sp>
    </p:spTree>
    <p:extLst>
      <p:ext uri="{BB962C8B-B14F-4D97-AF65-F5344CB8AC3E}">
        <p14:creationId xmlns:p14="http://schemas.microsoft.com/office/powerpoint/2010/main" val="2880098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1328330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我们知道，今天回想起当他在耶稣生命最后一周时进入耶路撒冷，群众以棕榈树枝向耶稣挥手致意。然而，重点并不是树掌，而是耶稣的手掌将在几天后会在十字架上伸出。</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97</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30227242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solidFill>
                  <a:srgbClr val="0E0E0E"/>
                </a:solidFill>
                <a:effectLst/>
                <a:latin typeface=".AppleSystemUIFont"/>
              </a:rPr>
              <a:t>甚至“凯旋入城”这一替代名称也让人感到困惑。</a:t>
            </a:r>
          </a:p>
          <a:p>
            <a:pPr>
              <a:spcBef>
                <a:spcPct val="0"/>
              </a:spcBef>
              <a:defRPr/>
            </a:pP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8D462-3C87-3147-883C-BB5C961B028B}" type="slidenum">
              <a:rPr lang="en-US" sz="1200">
                <a:solidFill>
                  <a:srgbClr val="000000"/>
                </a:solidFill>
                <a:latin typeface="Calibri" charset="0"/>
              </a:rPr>
              <a:pPr eaLnBrk="1" hangingPunct="1"/>
              <a:t>99</a:t>
            </a:fld>
            <a:endParaRPr lang="en-US" sz="1200">
              <a:solidFill>
                <a:srgbClr val="000000"/>
              </a:solidFill>
              <a:latin typeface="Calibri"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C5FD6-C55F-1F4F-927C-0B061622C715}" type="slidenum">
              <a:rPr lang="en-GB" sz="1200">
                <a:solidFill>
                  <a:srgbClr val="FFFFFF"/>
                </a:solidFill>
                <a:latin typeface="Comic Sans MS" charset="0"/>
              </a:rPr>
              <a:pPr eaLnBrk="1" hangingPunct="1"/>
              <a:t>100</a:t>
            </a:fld>
            <a:endParaRPr lang="en-GB" sz="1200">
              <a:solidFill>
                <a:srgbClr val="FFFFFF"/>
              </a:solidFill>
              <a:latin typeface="Comic Sans MS"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solidFill>
                  <a:srgbClr val="0E0E0E"/>
                </a:solidFill>
                <a:effectLst/>
                <a:latin typeface=".AppleSystemUIFont"/>
              </a:rPr>
              <a:t>确实，耶稣骑着驴进入耶路撒冷，群众为祂的到来欢呼。</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“Hosanna to the Song of David!”  “Blessed is he who comes in the name of the Lord!”  “Hosanna in the highest!”</a:t>
            </a:r>
            <a:r>
              <a:rPr lang="en-SG" dirty="0"/>
              <a:t> </a:t>
            </a:r>
          </a:p>
          <a:p>
            <a:pPr>
              <a:spcBef>
                <a:spcPct val="0"/>
              </a:spcBef>
              <a:defRPr/>
            </a:pPr>
            <a:endParaRPr lang="en-SG" dirty="0">
              <a:latin typeface="Calibri" charset="0"/>
            </a:endParaRPr>
          </a:p>
          <a:p>
            <a:r>
              <a:rPr lang="zh-CN" altLang="en-US" b="1" dirty="0">
                <a:solidFill>
                  <a:srgbClr val="0E0E0E"/>
                </a:solidFill>
                <a:effectLst/>
                <a:latin typeface=".AppleSystemUIFont"/>
              </a:rPr>
              <a:t>“前行后随的众人喊着说：‘和散那归于大卫的子孙！奉主名来的，是应当称颂的！高高在上和散那！’”</a:t>
            </a:r>
            <a:endParaRPr lang="zh-CN" altLang="en-US" dirty="0">
              <a:solidFill>
                <a:srgbClr val="0E0E0E"/>
              </a:solidFill>
              <a:effectLst/>
              <a:latin typeface=".AppleSystemUIFont"/>
            </a:endParaRPr>
          </a:p>
          <a:p>
            <a:r>
              <a:rPr lang="en-US" altLang="zh-CN" dirty="0">
                <a:solidFill>
                  <a:srgbClr val="0E0E0E"/>
                </a:solidFill>
                <a:effectLst/>
                <a:latin typeface=".AppleSystemUIFont"/>
              </a:rPr>
              <a:t>——</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21:9</a:t>
            </a:r>
            <a:r>
              <a:rPr lang="zh-CN" altLang="en-US" dirty="0">
                <a:solidFill>
                  <a:srgbClr val="0E0E0E"/>
                </a:solidFill>
                <a:effectLst/>
                <a:latin typeface=".AppleSystemUIFont"/>
              </a:rPr>
              <a:t> </a:t>
            </a:r>
            <a:r>
              <a:rPr lang="en-US" altLang="zh-CN" dirty="0">
                <a:solidFill>
                  <a:srgbClr val="0E0E0E"/>
                </a:solidFill>
                <a:effectLst/>
                <a:latin typeface=".AppleSystemUIFont"/>
              </a:rPr>
              <a:t>(</a:t>
            </a:r>
            <a:r>
              <a:rPr lang="zh-CN" altLang="en-US" dirty="0">
                <a:solidFill>
                  <a:srgbClr val="0E0E0E"/>
                </a:solidFill>
                <a:effectLst/>
                <a:latin typeface=".AppleSystemUIFont"/>
              </a:rPr>
              <a:t>和合本</a:t>
            </a:r>
            <a:r>
              <a:rPr lang="en-US" altLang="zh-CN" dirty="0">
                <a:solidFill>
                  <a:srgbClr val="0E0E0E"/>
                </a:solidFill>
                <a:effectLst/>
                <a:latin typeface=".AppleSystemUIFont"/>
              </a:rPr>
              <a:t>)</a:t>
            </a:r>
          </a:p>
          <a:p>
            <a:pPr>
              <a:spcBef>
                <a:spcPct val="0"/>
              </a:spcBef>
              <a:defRPr/>
            </a:pP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7BF11A-3BBD-5043-9523-847BFF842339}" type="slidenum">
              <a:rPr lang="en-US" sz="1200">
                <a:solidFill>
                  <a:srgbClr val="000000"/>
                </a:solidFill>
                <a:latin typeface="Calibri" charset="0"/>
              </a:rPr>
              <a:pPr eaLnBrk="1" hangingPunct="1"/>
              <a:t>101</a:t>
            </a:fld>
            <a:endParaRPr lang="en-US" sz="1200">
              <a:solidFill>
                <a:srgbClr val="000000"/>
              </a:solidFill>
              <a:latin typeface="Calibri"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kern="1200" dirty="0">
                <a:solidFill>
                  <a:schemeClr val="tx1"/>
                </a:solidFill>
                <a:effectLst/>
                <a:latin typeface="+mn-lt"/>
                <a:ea typeface="+mn-ea"/>
                <a:cs typeface="+mn-cs"/>
              </a:rPr>
              <a:t>通常情况下，一个国王骑马进入城市，作为他的敌人的胜利者，而那个星期五将在星期五耶稣的死亡达到高潮，我们称之为耶稣受难日。</a:t>
            </a:r>
            <a:endParaRPr lang="en-US" dirty="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that name is equally puzzling.  Why is Good Friday called “good”?</a:t>
            </a:r>
            <a:r>
              <a:rPr lang="en-SG" dirty="0"/>
              <a:t> </a:t>
            </a:r>
          </a:p>
          <a:p>
            <a:pPr>
              <a:defRPr/>
            </a:pPr>
            <a:r>
              <a:rPr lang="en-SG" dirty="0"/>
              <a:t>Our leader died on that day, so it seems strange to call the day “good.”  No other religion refers to the death of their leader as “good.”</a:t>
            </a:r>
          </a:p>
          <a:p>
            <a:pPr>
              <a:defRPr/>
            </a:pPr>
            <a:r>
              <a:rPr lang="en-SG" dirty="0"/>
              <a:t>We believe that his death was good.  How was that?</a:t>
            </a:r>
          </a:p>
          <a:p>
            <a:pPr>
              <a:defRPr/>
            </a:pPr>
            <a:endParaRPr lang="en-US" dirty="0"/>
          </a:p>
          <a:p>
            <a:r>
              <a:rPr lang="zh-CN" altLang="en-US" dirty="0">
                <a:solidFill>
                  <a:srgbClr val="0E0E0E"/>
                </a:solidFill>
                <a:effectLst/>
                <a:latin typeface=".AppleSystemUIFont"/>
              </a:rPr>
              <a:t>但这个名字同样让人困惑。为什么</a:t>
            </a:r>
            <a:r>
              <a:rPr lang="zh-CN" altLang="en-US" b="1" dirty="0">
                <a:solidFill>
                  <a:srgbClr val="0E0E0E"/>
                </a:solidFill>
                <a:effectLst/>
                <a:latin typeface=".AppleSystemUIFont"/>
              </a:rPr>
              <a:t>受难日</a:t>
            </a:r>
            <a:r>
              <a:rPr lang="zh-CN" altLang="en-US" dirty="0">
                <a:solidFill>
                  <a:srgbClr val="0E0E0E"/>
                </a:solidFill>
                <a:effectLst/>
                <a:latin typeface=".AppleSystemUIFont"/>
              </a:rPr>
              <a:t>被称为“</a:t>
            </a:r>
            <a:r>
              <a:rPr lang="zh-CN" altLang="en-US" b="1" dirty="0">
                <a:solidFill>
                  <a:srgbClr val="0E0E0E"/>
                </a:solidFill>
                <a:effectLst/>
                <a:latin typeface=".AppleSystemUIFont"/>
              </a:rPr>
              <a:t>良善的星期五</a:t>
            </a:r>
            <a:r>
              <a:rPr lang="zh-CN" altLang="en-US" dirty="0">
                <a:solidFill>
                  <a:srgbClr val="0E0E0E"/>
                </a:solidFill>
                <a:effectLst/>
                <a:latin typeface=".AppleSystemUIFont"/>
              </a:rPr>
              <a:t>”？</a:t>
            </a:r>
          </a:p>
          <a:p>
            <a:r>
              <a:rPr lang="zh-CN" altLang="en-US" dirty="0">
                <a:solidFill>
                  <a:srgbClr val="0E0E0E"/>
                </a:solidFill>
                <a:effectLst/>
                <a:latin typeface=".AppleSystemUIFont"/>
              </a:rPr>
              <a:t>我们的领袖在那一天死去，所以称这一天为“</a:t>
            </a:r>
            <a:r>
              <a:rPr lang="zh-CN" altLang="en-US" b="1" dirty="0">
                <a:solidFill>
                  <a:srgbClr val="0E0E0E"/>
                </a:solidFill>
                <a:effectLst/>
                <a:latin typeface=".AppleSystemUIFont"/>
              </a:rPr>
              <a:t>良善的</a:t>
            </a:r>
            <a:r>
              <a:rPr lang="zh-CN" altLang="en-US" dirty="0">
                <a:solidFill>
                  <a:srgbClr val="0E0E0E"/>
                </a:solidFill>
                <a:effectLst/>
                <a:latin typeface=".AppleSystemUIFont"/>
              </a:rPr>
              <a:t>”似乎很奇怪。没有其他宗教会将他们领袖的死亡称为“</a:t>
            </a:r>
            <a:r>
              <a:rPr lang="zh-CN" altLang="en-US" b="1" dirty="0">
                <a:solidFill>
                  <a:srgbClr val="0E0E0E"/>
                </a:solidFill>
                <a:effectLst/>
                <a:latin typeface=".AppleSystemUIFont"/>
              </a:rPr>
              <a:t>良善的</a:t>
            </a:r>
            <a:r>
              <a:rPr lang="zh-CN" altLang="en-US" dirty="0">
                <a:solidFill>
                  <a:srgbClr val="0E0E0E"/>
                </a:solidFill>
                <a:effectLst/>
                <a:latin typeface=".AppleSystemUIFont"/>
              </a:rPr>
              <a:t>”。</a:t>
            </a:r>
          </a:p>
          <a:p>
            <a:r>
              <a:rPr lang="zh-CN" altLang="en-US" dirty="0">
                <a:solidFill>
                  <a:srgbClr val="0E0E0E"/>
                </a:solidFill>
                <a:effectLst/>
                <a:latin typeface=".AppleSystemUIFont"/>
              </a:rPr>
              <a:t>我们相信祂的死亡是“</a:t>
            </a:r>
            <a:r>
              <a:rPr lang="zh-CN" altLang="en-US" b="1" dirty="0">
                <a:solidFill>
                  <a:srgbClr val="0E0E0E"/>
                </a:solidFill>
                <a:effectLst/>
                <a:latin typeface=".AppleSystemUIFont"/>
              </a:rPr>
              <a:t>好的</a:t>
            </a:r>
            <a:r>
              <a:rPr lang="zh-CN" altLang="en-US" dirty="0">
                <a:solidFill>
                  <a:srgbClr val="0E0E0E"/>
                </a:solidFill>
                <a:effectLst/>
                <a:latin typeface=".AppleSystemUIFont"/>
              </a:rPr>
              <a:t>”。这到底是怎么回事呢？</a:t>
            </a:r>
          </a:p>
          <a:p>
            <a:pPr>
              <a:defRPr/>
            </a:pPr>
            <a:endParaRPr lang="en-US" dirty="0"/>
          </a:p>
        </p:txBody>
      </p:sp>
      <p:sp>
        <p:nvSpPr>
          <p:cNvPr id="55501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9F56A-8DEC-9544-ABF1-945C61F4D5DD}" type="slidenum">
              <a:rPr lang="en-US" sz="1200">
                <a:solidFill>
                  <a:srgbClr val="000000"/>
                </a:solidFill>
                <a:latin typeface="Calibri" charset="0"/>
              </a:rPr>
              <a:pPr eaLnBrk="1" hangingPunct="1"/>
              <a:t>103</a:t>
            </a:fld>
            <a:endParaRPr lang="en-US" sz="1200">
              <a:solidFill>
                <a:srgbClr val="000000"/>
              </a:solidFill>
              <a:latin typeface="Calibri"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D0FDF1-5BD7-DF46-887E-71B0D063738E}" type="slidenum">
              <a:rPr lang="en-US" sz="1200">
                <a:solidFill>
                  <a:prstClr val="black"/>
                </a:solidFill>
                <a:latin typeface="Arial" charset="0"/>
              </a:rPr>
              <a:pPr eaLnBrk="1" hangingPunct="1"/>
              <a:t>105</a:t>
            </a:fld>
            <a:endParaRPr lang="en-US" sz="1200">
              <a:solidFill>
                <a:prstClr val="black"/>
              </a:solidFill>
              <a:latin typeface="Arial" charset="0"/>
            </a:endParaRPr>
          </a:p>
        </p:txBody>
      </p:sp>
      <p:sp>
        <p:nvSpPr>
          <p:cNvPr id="303106" name="Rectangle 1026"/>
          <p:cNvSpPr>
            <a:spLocks noGrp="1" noRot="1" noChangeAspect="1" noChangeArrowheads="1" noTextEdit="1"/>
          </p:cNvSpPr>
          <p:nvPr>
            <p:ph type="sldImg"/>
          </p:nvPr>
        </p:nvSpPr>
        <p:spPr>
          <a:ln/>
        </p:spPr>
      </p:sp>
      <p:sp>
        <p:nvSpPr>
          <p:cNvPr id="30310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109</a:t>
            </a:fld>
            <a:endParaRPr lang="en-US" altLang="zh-CN">
              <a:solidFill>
                <a:prstClr val="black"/>
              </a:solidFill>
            </a:endParaRPr>
          </a:p>
        </p:txBody>
      </p:sp>
    </p:spTree>
    <p:extLst>
      <p:ext uri="{BB962C8B-B14F-4D97-AF65-F5344CB8AC3E}">
        <p14:creationId xmlns:p14="http://schemas.microsoft.com/office/powerpoint/2010/main" val="41890257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300A9F-300B-8C42-8233-95CE20FB6E3B}" type="slidenum">
              <a:rPr lang="en-US" sz="1200">
                <a:solidFill>
                  <a:srgbClr val="000000"/>
                </a:solidFill>
                <a:latin typeface="Calibri" charset="0"/>
              </a:rPr>
              <a:pPr eaLnBrk="1" hangingPunct="1"/>
              <a:t>110</a:t>
            </a:fld>
            <a:endParaRPr lang="en-US" sz="1200">
              <a:solidFill>
                <a:srgbClr val="000000"/>
              </a:solidFill>
              <a:latin typeface="Calibri" charset="0"/>
            </a:endParaRPr>
          </a:p>
        </p:txBody>
      </p:sp>
    </p:spTree>
    <p:extLst>
      <p:ext uri="{BB962C8B-B14F-4D97-AF65-F5344CB8AC3E}">
        <p14:creationId xmlns:p14="http://schemas.microsoft.com/office/powerpoint/2010/main" val="193664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65F15E-9273-EC4F-A050-01683D09A3CA}" type="slidenum">
              <a:rPr lang="en-US" sz="1200">
                <a:solidFill>
                  <a:srgbClr val="000000"/>
                </a:solidFill>
                <a:latin typeface="Calibri" charset="0"/>
              </a:rPr>
              <a:pPr eaLnBrk="1" hangingPunct="1"/>
              <a:t>111</a:t>
            </a:fld>
            <a:endParaRPr lang="en-US" sz="1200">
              <a:solidFill>
                <a:srgbClr val="000000"/>
              </a:solidFill>
              <a:latin typeface="Calibri" charset="0"/>
            </a:endParaRPr>
          </a:p>
        </p:txBody>
      </p:sp>
    </p:spTree>
    <p:extLst>
      <p:ext uri="{BB962C8B-B14F-4D97-AF65-F5344CB8AC3E}">
        <p14:creationId xmlns:p14="http://schemas.microsoft.com/office/powerpoint/2010/main" val="29055871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112</a:t>
            </a:fld>
            <a:endParaRPr lang="en-US" altLang="zh-CN">
              <a:solidFill>
                <a:prstClr val="black"/>
              </a:solidFill>
            </a:endParaRPr>
          </a:p>
        </p:txBody>
      </p:sp>
    </p:spTree>
    <p:extLst>
      <p:ext uri="{BB962C8B-B14F-4D97-AF65-F5344CB8AC3E}">
        <p14:creationId xmlns:p14="http://schemas.microsoft.com/office/powerpoint/2010/main" val="32360269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113</a:t>
            </a:fld>
            <a:endParaRPr lang="en-US" altLang="zh-CN">
              <a:solidFill>
                <a:prstClr val="black"/>
              </a:solidFill>
            </a:endParaRPr>
          </a:p>
        </p:txBody>
      </p:sp>
    </p:spTree>
    <p:extLst>
      <p:ext uri="{BB962C8B-B14F-4D97-AF65-F5344CB8AC3E}">
        <p14:creationId xmlns:p14="http://schemas.microsoft.com/office/powerpoint/2010/main" val="38902076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114</a:t>
            </a:fld>
            <a:endParaRPr lang="en-US" altLang="zh-CN">
              <a:solidFill>
                <a:prstClr val="black"/>
              </a:solidFill>
            </a:endParaRPr>
          </a:p>
        </p:txBody>
      </p:sp>
    </p:spTree>
    <p:extLst>
      <p:ext uri="{BB962C8B-B14F-4D97-AF65-F5344CB8AC3E}">
        <p14:creationId xmlns:p14="http://schemas.microsoft.com/office/powerpoint/2010/main" val="2314050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115</a:t>
            </a:fld>
            <a:endParaRPr lang="en-US" altLang="zh-CN">
              <a:solidFill>
                <a:prstClr val="black"/>
              </a:solidFill>
            </a:endParaRPr>
          </a:p>
        </p:txBody>
      </p:sp>
    </p:spTree>
    <p:extLst>
      <p:ext uri="{BB962C8B-B14F-4D97-AF65-F5344CB8AC3E}">
        <p14:creationId xmlns:p14="http://schemas.microsoft.com/office/powerpoint/2010/main" val="33053898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116</a:t>
            </a:fld>
            <a:endParaRPr lang="en-US" altLang="zh-CN">
              <a:solidFill>
                <a:prstClr val="black"/>
              </a:solidFill>
            </a:endParaRPr>
          </a:p>
        </p:txBody>
      </p:sp>
    </p:spTree>
    <p:extLst>
      <p:ext uri="{BB962C8B-B14F-4D97-AF65-F5344CB8AC3E}">
        <p14:creationId xmlns:p14="http://schemas.microsoft.com/office/powerpoint/2010/main" val="21246481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117</a:t>
            </a:fld>
            <a:endParaRPr lang="en-US" altLang="zh-CN">
              <a:solidFill>
                <a:prstClr val="black"/>
              </a:solidFill>
            </a:endParaRPr>
          </a:p>
        </p:txBody>
      </p:sp>
    </p:spTree>
    <p:extLst>
      <p:ext uri="{BB962C8B-B14F-4D97-AF65-F5344CB8AC3E}">
        <p14:creationId xmlns:p14="http://schemas.microsoft.com/office/powerpoint/2010/main" val="23262515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118</a:t>
            </a:fld>
            <a:endParaRPr lang="en-US" altLang="zh-CN">
              <a:solidFill>
                <a:prstClr val="black"/>
              </a:solidFill>
            </a:endParaRPr>
          </a:p>
        </p:txBody>
      </p:sp>
    </p:spTree>
    <p:extLst>
      <p:ext uri="{BB962C8B-B14F-4D97-AF65-F5344CB8AC3E}">
        <p14:creationId xmlns:p14="http://schemas.microsoft.com/office/powerpoint/2010/main" val="29292947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119</a:t>
            </a:fld>
            <a:endParaRPr lang="en-US" altLang="zh-CN">
              <a:solidFill>
                <a:prstClr val="black"/>
              </a:solidFill>
            </a:endParaRPr>
          </a:p>
        </p:txBody>
      </p:sp>
    </p:spTree>
    <p:extLst>
      <p:ext uri="{BB962C8B-B14F-4D97-AF65-F5344CB8AC3E}">
        <p14:creationId xmlns:p14="http://schemas.microsoft.com/office/powerpoint/2010/main" val="5075198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120</a:t>
            </a:fld>
            <a:endParaRPr lang="en-US" altLang="zh-CN">
              <a:solidFill>
                <a:prstClr val="black"/>
              </a:solidFill>
            </a:endParaRPr>
          </a:p>
        </p:txBody>
      </p:sp>
    </p:spTree>
    <p:extLst>
      <p:ext uri="{BB962C8B-B14F-4D97-AF65-F5344CB8AC3E}">
        <p14:creationId xmlns:p14="http://schemas.microsoft.com/office/powerpoint/2010/main" val="22173327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121</a:t>
            </a:fld>
            <a:endParaRPr lang="en-US" altLang="zh-CN">
              <a:solidFill>
                <a:prstClr val="black"/>
              </a:solidFill>
            </a:endParaRPr>
          </a:p>
        </p:txBody>
      </p:sp>
    </p:spTree>
    <p:extLst>
      <p:ext uri="{BB962C8B-B14F-4D97-AF65-F5344CB8AC3E}">
        <p14:creationId xmlns:p14="http://schemas.microsoft.com/office/powerpoint/2010/main" val="7551153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B139E-8E41-B649-B2C2-CDBD7736BA3F}" type="slidenum">
              <a:rPr lang="en-US" sz="1200">
                <a:solidFill>
                  <a:srgbClr val="000000"/>
                </a:solidFill>
              </a:rPr>
              <a:pPr eaLnBrk="1" hangingPunct="1"/>
              <a:t>125</a:t>
            </a:fld>
            <a:endParaRPr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C1CC3A-4574-3044-834F-AF35E7428675}" type="slidenum">
              <a:rPr lang="en-US" sz="1200">
                <a:solidFill>
                  <a:srgbClr val="000000"/>
                </a:solidFill>
              </a:rPr>
              <a:pPr eaLnBrk="1" hangingPunct="1"/>
              <a:t>126</a:t>
            </a:fld>
            <a:endParaRPr lang="en-US" sz="1200">
              <a:solidFill>
                <a:srgbClr val="000000"/>
              </a:solidFill>
            </a:endParaRPr>
          </a:p>
        </p:txBody>
      </p:sp>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D8957-A7EB-7A46-8499-824978F63DE9}" type="slidenum">
              <a:rPr lang="en-US" sz="1200">
                <a:solidFill>
                  <a:srgbClr val="000000"/>
                </a:solidFill>
              </a:rPr>
              <a:pPr eaLnBrk="1" hangingPunct="1"/>
              <a:t>127</a:t>
            </a:fld>
            <a:endParaRPr lang="en-US" sz="1200">
              <a:solidFill>
                <a:srgbClr val="000000"/>
              </a:solidFill>
            </a:endParaRPr>
          </a:p>
        </p:txBody>
      </p:sp>
      <p:sp>
        <p:nvSpPr>
          <p:cNvPr id="388098" name="Rectangle 2"/>
          <p:cNvSpPr>
            <a:spLocks noGrp="1" noRot="1" noChangeAspect="1" noChangeArrowheads="1" noTextEdit="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AEFCA7E8-F1E0-4AC8-BDE5-99FBFA1FB345}" type="slidenum">
              <a:rPr lang="en-US"/>
              <a:pPr/>
              <a:t>‹#›</a:t>
            </a:fld>
            <a:endParaRPr lang="en-US"/>
          </a:p>
        </p:txBody>
      </p:sp>
    </p:spTree>
    <p:extLst>
      <p:ext uri="{BB962C8B-B14F-4D97-AF65-F5344CB8AC3E}">
        <p14:creationId xmlns:p14="http://schemas.microsoft.com/office/powerpoint/2010/main" val="3718909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8309864-3A0A-4169-A683-B9D395376F87}" type="slidenum">
              <a:rPr lang="en-US"/>
              <a:pPr/>
              <a:t>‹#›</a:t>
            </a:fld>
            <a:endParaRPr lang="en-US"/>
          </a:p>
        </p:txBody>
      </p:sp>
    </p:spTree>
    <p:extLst>
      <p:ext uri="{BB962C8B-B14F-4D97-AF65-F5344CB8AC3E}">
        <p14:creationId xmlns:p14="http://schemas.microsoft.com/office/powerpoint/2010/main" val="26612571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3040832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6128819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12/21/24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2169579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12/21/24</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21666465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12/21/24</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19151136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12/21/24</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28506846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12/21/24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14339716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12/21/24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1627694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2389314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125054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0426EE-4966-4BB6-9078-847BCCF269D3}" type="slidenum">
              <a:rPr lang="en-US"/>
              <a:pPr/>
              <a:t>‹#›</a:t>
            </a:fld>
            <a:endParaRPr lang="en-US"/>
          </a:p>
        </p:txBody>
      </p:sp>
    </p:spTree>
    <p:extLst>
      <p:ext uri="{BB962C8B-B14F-4D97-AF65-F5344CB8AC3E}">
        <p14:creationId xmlns:p14="http://schemas.microsoft.com/office/powerpoint/2010/main" val="20476158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00557884"/>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119682154"/>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013494227"/>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12/21/24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927643783"/>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12/21/24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137084152"/>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12/21/24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554088784"/>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12/21/24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513545411"/>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12/21/24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1113849000"/>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12/21/24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3382336659"/>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312974864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a:solidFill>
                  <a:srgbClr val="FFFFFF"/>
                </a:solidFill>
                <a:latin typeface="Garamond" charset="0"/>
                <a:ea typeface="ＭＳ Ｐゴシック"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defRPr>
            </a:lvl1pPr>
          </a:lstStyle>
          <a:p>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a:defRPr>
                <a:latin typeface="Garamond" pitchFamily="18" charset="0"/>
              </a:defRPr>
            </a:lvl1pPr>
          </a:lstStyle>
          <a:p>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a:defRPr>
                <a:latin typeface="Garamond" pitchFamily="18" charset="0"/>
              </a:defRPr>
            </a:lvl1pPr>
          </a:lstStyle>
          <a:p>
            <a:fld id="{F4B01F6C-8749-48C1-8AEF-263885CF5FAE}" type="slidenum">
              <a:rPr lang="en-US"/>
              <a:pPr/>
              <a:t>‹#›</a:t>
            </a:fld>
            <a:endParaRPr lang="en-US"/>
          </a:p>
        </p:txBody>
      </p:sp>
    </p:spTree>
    <p:extLst>
      <p:ext uri="{BB962C8B-B14F-4D97-AF65-F5344CB8AC3E}">
        <p14:creationId xmlns:p14="http://schemas.microsoft.com/office/powerpoint/2010/main" val="278637516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1484357586"/>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14120866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3523334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26205833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8433512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42411321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37909889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31868185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408272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2553000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DA370F5D-89EA-4AB5-88EF-7E75E05F2918}" type="slidenum">
              <a:rPr lang="en-US"/>
              <a:pPr/>
              <a:t>‹#›</a:t>
            </a:fld>
            <a:endParaRPr lang="en-US"/>
          </a:p>
        </p:txBody>
      </p:sp>
    </p:spTree>
    <p:extLst>
      <p:ext uri="{BB962C8B-B14F-4D97-AF65-F5344CB8AC3E}">
        <p14:creationId xmlns:p14="http://schemas.microsoft.com/office/powerpoint/2010/main" val="994454934"/>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471664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16313829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36855758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32191506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503787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378792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458358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225616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305585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59382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16799CCF-47B4-40AD-863B-D6799E1B911F}" type="slidenum">
              <a:rPr lang="en-US"/>
              <a:pPr/>
              <a:t>‹#›</a:t>
            </a:fld>
            <a:endParaRPr lang="en-US"/>
          </a:p>
        </p:txBody>
      </p:sp>
    </p:spTree>
    <p:extLst>
      <p:ext uri="{BB962C8B-B14F-4D97-AF65-F5344CB8AC3E}">
        <p14:creationId xmlns:p14="http://schemas.microsoft.com/office/powerpoint/2010/main" val="234794326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388274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668751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506778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391789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038414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5"/>
            <a:ext cx="8229600" cy="5851525"/>
          </a:xfrm>
          <a:prstGeom prst="rect">
            <a:avLst/>
          </a:prstGeom>
          <a:noFill/>
          <a:ln>
            <a:noFill/>
          </a:ln>
        </p:spPr>
        <p:txBody>
          <a:bodyPr lIns="91244" tIns="91244" rIns="91244" bIns="91244" anchor="t" anchorCtr="0"/>
          <a:lstStyle>
            <a:lvl1pPr marL="342254" indent="-88721"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546" indent="-31684"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0839"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19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52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09864" indent="-10141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212" indent="-10141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2541" indent="-10141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8893" indent="-10141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647001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7288559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6453374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42087435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123422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4ED42932-1444-4124-BAAA-80066C359C68}" type="slidenum">
              <a:rPr lang="en-US"/>
              <a:pPr/>
              <a:t>‹#›</a:t>
            </a:fld>
            <a:endParaRPr lang="en-US"/>
          </a:p>
        </p:txBody>
      </p:sp>
    </p:spTree>
    <p:extLst>
      <p:ext uri="{BB962C8B-B14F-4D97-AF65-F5344CB8AC3E}">
        <p14:creationId xmlns:p14="http://schemas.microsoft.com/office/powerpoint/2010/main" val="2024488311"/>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12/21/24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20100492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12/21/24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7336869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12/21/24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3066245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318895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1573829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1423580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5803873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3947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4600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20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8"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9" name="Rectangle 10"/>
          <p:cNvSpPr>
            <a:spLocks noGrp="1" noChangeArrowheads="1"/>
          </p:cNvSpPr>
          <p:nvPr>
            <p:ph type="sldNum" sz="quarter" idx="12"/>
          </p:nvPr>
        </p:nvSpPr>
        <p:spPr/>
        <p:txBody>
          <a:bodyPr/>
          <a:lstStyle>
            <a:lvl1pPr>
              <a:defRPr>
                <a:latin typeface="Garamond" pitchFamily="18" charset="0"/>
              </a:defRPr>
            </a:lvl1pPr>
          </a:lstStyle>
          <a:p>
            <a:fld id="{72C86E0D-C0E4-4E2F-B0F6-6ABBD038C183}" type="slidenum">
              <a:rPr lang="en-US"/>
              <a:pPr/>
              <a:t>‹#›</a:t>
            </a:fld>
            <a:endParaRPr lang="en-US"/>
          </a:p>
        </p:txBody>
      </p:sp>
    </p:spTree>
    <p:extLst>
      <p:ext uri="{BB962C8B-B14F-4D97-AF65-F5344CB8AC3E}">
        <p14:creationId xmlns:p14="http://schemas.microsoft.com/office/powerpoint/2010/main" val="500405320"/>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09111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8676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9648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1327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68711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8854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8661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5484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AE82D245-34F3-7D43-80E5-4A9A0268FDB5}"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3AE4D03-A374-7144-9486-EDB40E52E362}" type="slidenum">
              <a:rPr lang="en-US"/>
              <a:pPr>
                <a:defRPr/>
              </a:pPr>
              <a:t>‹#›</a:t>
            </a:fld>
            <a:endParaRPr lang="en-US"/>
          </a:p>
        </p:txBody>
      </p:sp>
    </p:spTree>
    <p:extLst>
      <p:ext uri="{BB962C8B-B14F-4D97-AF65-F5344CB8AC3E}">
        <p14:creationId xmlns:p14="http://schemas.microsoft.com/office/powerpoint/2010/main" val="7463703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E41881B3-7D88-6442-A66B-44C8E30D4162}"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3CE9F522-08CB-7A43-8854-DD1C0A253D14}" type="slidenum">
              <a:rPr lang="en-US"/>
              <a:pPr>
                <a:defRPr/>
              </a:pPr>
              <a:t>‹#›</a:t>
            </a:fld>
            <a:endParaRPr lang="en-US"/>
          </a:p>
        </p:txBody>
      </p:sp>
    </p:spTree>
    <p:extLst>
      <p:ext uri="{BB962C8B-B14F-4D97-AF65-F5344CB8AC3E}">
        <p14:creationId xmlns:p14="http://schemas.microsoft.com/office/powerpoint/2010/main" val="2804358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4"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5" name="Rectangle 10"/>
          <p:cNvSpPr>
            <a:spLocks noGrp="1" noChangeArrowheads="1"/>
          </p:cNvSpPr>
          <p:nvPr>
            <p:ph type="sldNum" sz="quarter" idx="12"/>
          </p:nvPr>
        </p:nvSpPr>
        <p:spPr/>
        <p:txBody>
          <a:bodyPr/>
          <a:lstStyle>
            <a:lvl1pPr>
              <a:defRPr>
                <a:latin typeface="Garamond" pitchFamily="18" charset="0"/>
              </a:defRPr>
            </a:lvl1pPr>
          </a:lstStyle>
          <a:p>
            <a:fld id="{F5A7F55E-BD8D-4EDA-A0CE-E2D195E0177C}" type="slidenum">
              <a:rPr lang="en-US"/>
              <a:pPr/>
              <a:t>‹#›</a:t>
            </a:fld>
            <a:endParaRPr lang="en-US"/>
          </a:p>
        </p:txBody>
      </p:sp>
    </p:spTree>
    <p:extLst>
      <p:ext uri="{BB962C8B-B14F-4D97-AF65-F5344CB8AC3E}">
        <p14:creationId xmlns:p14="http://schemas.microsoft.com/office/powerpoint/2010/main" val="2386871918"/>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2B82A28D-2F3B-8343-98DD-CB0D164E295C}"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7BDD9-94D6-AD4D-A479-7EAA16D5BEA2}" type="slidenum">
              <a:rPr lang="en-US"/>
              <a:pPr>
                <a:defRPr/>
              </a:pPr>
              <a:t>‹#›</a:t>
            </a:fld>
            <a:endParaRPr lang="en-US"/>
          </a:p>
        </p:txBody>
      </p:sp>
    </p:spTree>
    <p:extLst>
      <p:ext uri="{BB962C8B-B14F-4D97-AF65-F5344CB8AC3E}">
        <p14:creationId xmlns:p14="http://schemas.microsoft.com/office/powerpoint/2010/main" val="4959130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6A5C9F06-1882-E148-8B68-442AB902E76F}"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FA134B7C-207B-E34F-A0B5-3A5B95CF6E4A}" type="slidenum">
              <a:rPr lang="en-US"/>
              <a:pPr>
                <a:defRPr/>
              </a:pPr>
              <a:t>‹#›</a:t>
            </a:fld>
            <a:endParaRPr lang="en-US"/>
          </a:p>
        </p:txBody>
      </p:sp>
    </p:spTree>
    <p:extLst>
      <p:ext uri="{BB962C8B-B14F-4D97-AF65-F5344CB8AC3E}">
        <p14:creationId xmlns:p14="http://schemas.microsoft.com/office/powerpoint/2010/main" val="22712116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2720F558-1EB7-744D-B16E-BB24CC3237A6}" type="datetimeFigureOut">
              <a:rPr lang="en-US"/>
              <a:pPr>
                <a:defRPr/>
              </a:pPr>
              <a:t>12/21/24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CC19F967-D19A-094E-AD92-BC0BEFC68790}" type="slidenum">
              <a:rPr lang="en-US"/>
              <a:pPr>
                <a:defRPr/>
              </a:pPr>
              <a:t>‹#›</a:t>
            </a:fld>
            <a:endParaRPr lang="en-US"/>
          </a:p>
        </p:txBody>
      </p:sp>
    </p:spTree>
    <p:extLst>
      <p:ext uri="{BB962C8B-B14F-4D97-AF65-F5344CB8AC3E}">
        <p14:creationId xmlns:p14="http://schemas.microsoft.com/office/powerpoint/2010/main" val="16943109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94849006-7120-C541-8476-E3C8AE7548AE}" type="datetimeFigureOut">
              <a:rPr lang="en-US"/>
              <a:pPr>
                <a:defRPr/>
              </a:pPr>
              <a:t>12/21/24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571FAD5F-9152-DC4B-8407-7BB588B08E53}" type="slidenum">
              <a:rPr lang="en-US"/>
              <a:pPr>
                <a:defRPr/>
              </a:pPr>
              <a:t>‹#›</a:t>
            </a:fld>
            <a:endParaRPr lang="en-US"/>
          </a:p>
        </p:txBody>
      </p:sp>
    </p:spTree>
    <p:extLst>
      <p:ext uri="{BB962C8B-B14F-4D97-AF65-F5344CB8AC3E}">
        <p14:creationId xmlns:p14="http://schemas.microsoft.com/office/powerpoint/2010/main" val="22502943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2C50EA25-D57C-DB47-A809-296A6BC06626}" type="datetimeFigureOut">
              <a:rPr lang="en-US"/>
              <a:pPr>
                <a:defRPr/>
              </a:pPr>
              <a:t>12/21/24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AF892B22-914A-BF46-92CB-15487FA9FDE7}" type="slidenum">
              <a:rPr lang="en-US"/>
              <a:pPr>
                <a:defRPr/>
              </a:pPr>
              <a:t>‹#›</a:t>
            </a:fld>
            <a:endParaRPr lang="en-US"/>
          </a:p>
        </p:txBody>
      </p:sp>
    </p:spTree>
    <p:extLst>
      <p:ext uri="{BB962C8B-B14F-4D97-AF65-F5344CB8AC3E}">
        <p14:creationId xmlns:p14="http://schemas.microsoft.com/office/powerpoint/2010/main" val="29939169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84D279F6-6614-2B4F-9AC1-2ABC4DE01888}"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65254EEC-93A0-EA41-AC45-6F6F23119598}" type="slidenum">
              <a:rPr lang="en-US"/>
              <a:pPr>
                <a:defRPr/>
              </a:pPr>
              <a:t>‹#›</a:t>
            </a:fld>
            <a:endParaRPr lang="en-US"/>
          </a:p>
        </p:txBody>
      </p:sp>
    </p:spTree>
    <p:extLst>
      <p:ext uri="{BB962C8B-B14F-4D97-AF65-F5344CB8AC3E}">
        <p14:creationId xmlns:p14="http://schemas.microsoft.com/office/powerpoint/2010/main" val="26699941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20691673-69F0-FB47-B55C-A152CB5693F9}"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13609F91-0142-D04D-AD43-8FB5584B7087}" type="slidenum">
              <a:rPr lang="en-US"/>
              <a:pPr>
                <a:defRPr/>
              </a:pPr>
              <a:t>‹#›</a:t>
            </a:fld>
            <a:endParaRPr lang="en-US"/>
          </a:p>
        </p:txBody>
      </p:sp>
    </p:spTree>
    <p:extLst>
      <p:ext uri="{BB962C8B-B14F-4D97-AF65-F5344CB8AC3E}">
        <p14:creationId xmlns:p14="http://schemas.microsoft.com/office/powerpoint/2010/main" val="19607381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3CE465E7-7495-444F-A7E5-3BB2E3FBA866}"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5B8A070-3113-1C49-9B0B-B0B7593F1473}" type="slidenum">
              <a:rPr lang="en-US"/>
              <a:pPr>
                <a:defRPr/>
              </a:pPr>
              <a:t>‹#›</a:t>
            </a:fld>
            <a:endParaRPr lang="en-US"/>
          </a:p>
        </p:txBody>
      </p:sp>
    </p:spTree>
    <p:extLst>
      <p:ext uri="{BB962C8B-B14F-4D97-AF65-F5344CB8AC3E}">
        <p14:creationId xmlns:p14="http://schemas.microsoft.com/office/powerpoint/2010/main" val="13323520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2E0EF956-9C6D-4347-9563-4F5464781335}"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D00027CB-43A5-2244-BC98-2E2C197B9388}" type="slidenum">
              <a:rPr lang="en-US"/>
              <a:pPr>
                <a:defRPr/>
              </a:pPr>
              <a:t>‹#›</a:t>
            </a:fld>
            <a:endParaRPr lang="en-US"/>
          </a:p>
        </p:txBody>
      </p:sp>
    </p:spTree>
    <p:extLst>
      <p:ext uri="{BB962C8B-B14F-4D97-AF65-F5344CB8AC3E}">
        <p14:creationId xmlns:p14="http://schemas.microsoft.com/office/powerpoint/2010/main" val="13936838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0966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3"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4" name="Rectangle 10"/>
          <p:cNvSpPr>
            <a:spLocks noGrp="1" noChangeArrowheads="1"/>
          </p:cNvSpPr>
          <p:nvPr>
            <p:ph type="sldNum" sz="quarter" idx="12"/>
          </p:nvPr>
        </p:nvSpPr>
        <p:spPr/>
        <p:txBody>
          <a:bodyPr/>
          <a:lstStyle>
            <a:lvl1pPr>
              <a:defRPr>
                <a:latin typeface="Garamond" pitchFamily="18" charset="0"/>
              </a:defRPr>
            </a:lvl1pPr>
          </a:lstStyle>
          <a:p>
            <a:fld id="{94325551-4375-4D79-A424-B70500C3F47A}" type="slidenum">
              <a:rPr lang="en-US"/>
              <a:pPr/>
              <a:t>‹#›</a:t>
            </a:fld>
            <a:endParaRPr lang="en-US"/>
          </a:p>
        </p:txBody>
      </p:sp>
    </p:spTree>
    <p:extLst>
      <p:ext uri="{BB962C8B-B14F-4D97-AF65-F5344CB8AC3E}">
        <p14:creationId xmlns:p14="http://schemas.microsoft.com/office/powerpoint/2010/main" val="1251951183"/>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94508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22679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68297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67721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19126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49665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32833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42874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54707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180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8CECACCE-11FE-49EB-A95B-6FF18865B7B9}" type="slidenum">
              <a:rPr lang="en-US"/>
              <a:pPr/>
              <a:t>‹#›</a:t>
            </a:fld>
            <a:endParaRPr lang="en-US"/>
          </a:p>
        </p:txBody>
      </p:sp>
    </p:spTree>
    <p:extLst>
      <p:ext uri="{BB962C8B-B14F-4D97-AF65-F5344CB8AC3E}">
        <p14:creationId xmlns:p14="http://schemas.microsoft.com/office/powerpoint/2010/main" val="2601347758"/>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7225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1169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44264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86327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4522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75443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49307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3027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0943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317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C49A90D-72EE-4B48-9CD6-D627047368F2}" type="slidenum">
              <a:rPr lang="en-US"/>
              <a:pPr/>
              <a:t>‹#›</a:t>
            </a:fld>
            <a:endParaRPr lang="en-US"/>
          </a:p>
        </p:txBody>
      </p:sp>
    </p:spTree>
    <p:extLst>
      <p:ext uri="{BB962C8B-B14F-4D97-AF65-F5344CB8AC3E}">
        <p14:creationId xmlns:p14="http://schemas.microsoft.com/office/powerpoint/2010/main" val="33578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EDE916E4-003B-4DC1-B016-8FA1AA3200A0}" type="slidenum">
              <a:rPr lang="en-US"/>
              <a:pPr/>
              <a:t>‹#›</a:t>
            </a:fld>
            <a:endParaRPr lang="en-US"/>
          </a:p>
        </p:txBody>
      </p:sp>
    </p:spTree>
    <p:extLst>
      <p:ext uri="{BB962C8B-B14F-4D97-AF65-F5344CB8AC3E}">
        <p14:creationId xmlns:p14="http://schemas.microsoft.com/office/powerpoint/2010/main" val="3865592278"/>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17465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16932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7728142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9875306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13401305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4329107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12/21/24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0811667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12/21/24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2946545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12/21/24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8299979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539646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53104F98-FCA6-4F0D-B8BF-8ABDF930169F}" type="slidenum">
              <a:rPr lang="en-US"/>
              <a:pPr/>
              <a:t>‹#›</a:t>
            </a:fld>
            <a:endParaRPr lang="en-US"/>
          </a:p>
        </p:txBody>
      </p:sp>
    </p:spTree>
    <p:extLst>
      <p:ext uri="{BB962C8B-B14F-4D97-AF65-F5344CB8AC3E}">
        <p14:creationId xmlns:p14="http://schemas.microsoft.com/office/powerpoint/2010/main" val="4089203932"/>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1069825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10504452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25453395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6031425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2942661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6843647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5660639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0027293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0034819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047765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1139434A-B09B-4B82-92F1-19D13E8F366E}" type="slidenum">
              <a:rPr lang="en-US"/>
              <a:pPr/>
              <a:t>‹#›</a:t>
            </a:fld>
            <a:endParaRPr lang="en-US"/>
          </a:p>
        </p:txBody>
      </p:sp>
    </p:spTree>
    <p:extLst>
      <p:ext uri="{BB962C8B-B14F-4D97-AF65-F5344CB8AC3E}">
        <p14:creationId xmlns:p14="http://schemas.microsoft.com/office/powerpoint/2010/main" val="2176140280"/>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94892921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5243322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7560721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9375785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36663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32672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46316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395102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11178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8657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0750C33B-DBEB-49E7-8624-A33262494320}"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3ECE0D0-0291-4976-8C8C-D29E6F0C8F56}" type="slidenum">
              <a:rPr lang="en-US"/>
              <a:pPr/>
              <a:t>‹#›</a:t>
            </a:fld>
            <a:endParaRPr lang="en-US"/>
          </a:p>
        </p:txBody>
      </p:sp>
    </p:spTree>
    <p:extLst>
      <p:ext uri="{BB962C8B-B14F-4D97-AF65-F5344CB8AC3E}">
        <p14:creationId xmlns:p14="http://schemas.microsoft.com/office/powerpoint/2010/main" val="32372291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57124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89343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83880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65905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18727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672485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6154066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10351609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59184040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558155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5B3E4B73-EA7F-4C4B-AB97-AC92CCDD969A}"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1324007-3255-4DEE-8E06-FF6614A46366}" type="slidenum">
              <a:rPr lang="en-US"/>
              <a:pPr/>
              <a:t>‹#›</a:t>
            </a:fld>
            <a:endParaRPr lang="en-US"/>
          </a:p>
        </p:txBody>
      </p:sp>
    </p:spTree>
    <p:extLst>
      <p:ext uri="{BB962C8B-B14F-4D97-AF65-F5344CB8AC3E}">
        <p14:creationId xmlns:p14="http://schemas.microsoft.com/office/powerpoint/2010/main" val="274291075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730906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2267784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79735839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3988428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54927912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18781142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57936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69595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7410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781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61BB595A-2065-4D0B-A954-BD6379F56B60}"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FA138FF0-21F4-4A82-AFDD-405930AEA06B}" type="slidenum">
              <a:rPr lang="en-US"/>
              <a:pPr/>
              <a:t>‹#›</a:t>
            </a:fld>
            <a:endParaRPr lang="en-US"/>
          </a:p>
        </p:txBody>
      </p:sp>
    </p:spTree>
    <p:extLst>
      <p:ext uri="{BB962C8B-B14F-4D97-AF65-F5344CB8AC3E}">
        <p14:creationId xmlns:p14="http://schemas.microsoft.com/office/powerpoint/2010/main" val="131334711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88586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4017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18093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620764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04458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31961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21619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911886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134223038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1906696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431DCE98-C509-4FA3-9FD2-FFF92E32B7CD}"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3C64BF0-0269-4700-B450-A366FB18FD52}" type="slidenum">
              <a:rPr lang="en-US"/>
              <a:pPr/>
              <a:t>‹#›</a:t>
            </a:fld>
            <a:endParaRPr lang="en-US"/>
          </a:p>
        </p:txBody>
      </p:sp>
    </p:spTree>
    <p:extLst>
      <p:ext uri="{BB962C8B-B14F-4D97-AF65-F5344CB8AC3E}">
        <p14:creationId xmlns:p14="http://schemas.microsoft.com/office/powerpoint/2010/main" val="166986035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370797221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143888096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86033341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164047129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406049954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22012860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136389904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81900426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31891406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32377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2455FB4A-6C9E-4021-AAC4-276994E4C36D}" type="datetimeFigureOut">
              <a:rPr lang="en-US"/>
              <a:pPr/>
              <a:t>12/21/24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3B2570D3-A5AB-4AA6-AC68-56E632AE0943}" type="slidenum">
              <a:rPr lang="en-US"/>
              <a:pPr/>
              <a:t>‹#›</a:t>
            </a:fld>
            <a:endParaRPr lang="en-US"/>
          </a:p>
        </p:txBody>
      </p:sp>
    </p:spTree>
    <p:extLst>
      <p:ext uri="{BB962C8B-B14F-4D97-AF65-F5344CB8AC3E}">
        <p14:creationId xmlns:p14="http://schemas.microsoft.com/office/powerpoint/2010/main" val="95072210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12/21/24</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7298412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75" tIns="45638" rIns="91275" bIns="45638"/>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3BED68A-7E4A-A74B-8308-E904635887AB}" type="slidenum">
              <a:rPr lang="en-US"/>
              <a:pPr>
                <a:defRPr/>
              </a:pPr>
              <a:t>‹#›</a:t>
            </a:fld>
            <a:endParaRPr lang="en-US"/>
          </a:p>
        </p:txBody>
      </p:sp>
    </p:spTree>
    <p:extLst>
      <p:ext uri="{BB962C8B-B14F-4D97-AF65-F5344CB8AC3E}">
        <p14:creationId xmlns:p14="http://schemas.microsoft.com/office/powerpoint/2010/main" val="367401771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804CCD5-4C85-0A48-9035-FC3F29CA55BF}" type="slidenum">
              <a:rPr lang="en-US"/>
              <a:pPr>
                <a:defRPr/>
              </a:pPr>
              <a:t>‹#›</a:t>
            </a:fld>
            <a:endParaRPr lang="en-US"/>
          </a:p>
        </p:txBody>
      </p:sp>
    </p:spTree>
    <p:extLst>
      <p:ext uri="{BB962C8B-B14F-4D97-AF65-F5344CB8AC3E}">
        <p14:creationId xmlns:p14="http://schemas.microsoft.com/office/powerpoint/2010/main" val="155511098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75" tIns="45638" rIns="91275" bIns="45638"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03D999EB-A07E-9346-9379-76F9CA33A8E6}" type="slidenum">
              <a:rPr lang="en-US"/>
              <a:pPr>
                <a:defRPr/>
              </a:pPr>
              <a:t>‹#›</a:t>
            </a:fld>
            <a:endParaRPr lang="en-US"/>
          </a:p>
        </p:txBody>
      </p:sp>
    </p:spTree>
    <p:extLst>
      <p:ext uri="{BB962C8B-B14F-4D97-AF65-F5344CB8AC3E}">
        <p14:creationId xmlns:p14="http://schemas.microsoft.com/office/powerpoint/2010/main" val="287483249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22D5D8F8-322A-B843-8661-CC58B8ED9651}" type="slidenum">
              <a:rPr lang="en-US"/>
              <a:pPr>
                <a:defRPr/>
              </a:pPr>
              <a:t>‹#›</a:t>
            </a:fld>
            <a:endParaRPr lang="en-US"/>
          </a:p>
        </p:txBody>
      </p:sp>
    </p:spTree>
    <p:extLst>
      <p:ext uri="{BB962C8B-B14F-4D97-AF65-F5344CB8AC3E}">
        <p14:creationId xmlns:p14="http://schemas.microsoft.com/office/powerpoint/2010/main" val="12059617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8" name="Footer Placeholder 7"/>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2825" fontAlgn="base">
              <a:spcBef>
                <a:spcPct val="0"/>
              </a:spcBef>
              <a:spcAft>
                <a:spcPct val="0"/>
              </a:spcAft>
              <a:defRPr/>
            </a:lvl1pPr>
          </a:lstStyle>
          <a:p>
            <a:pPr>
              <a:defRPr/>
            </a:pPr>
            <a:fld id="{145E1127-5F96-C440-8FEF-4DF2DE5DB534}" type="slidenum">
              <a:rPr lang="en-US"/>
              <a:pPr>
                <a:defRPr/>
              </a:pPr>
              <a:t>‹#›</a:t>
            </a:fld>
            <a:endParaRPr lang="en-US"/>
          </a:p>
        </p:txBody>
      </p:sp>
    </p:spTree>
    <p:extLst>
      <p:ext uri="{BB962C8B-B14F-4D97-AF65-F5344CB8AC3E}">
        <p14:creationId xmlns:p14="http://schemas.microsoft.com/office/powerpoint/2010/main" val="189360417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4" name="Footer Placeholder 3"/>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2825" fontAlgn="base">
              <a:spcBef>
                <a:spcPct val="0"/>
              </a:spcBef>
              <a:spcAft>
                <a:spcPct val="0"/>
              </a:spcAft>
              <a:defRPr/>
            </a:lvl1pPr>
          </a:lstStyle>
          <a:p>
            <a:pPr>
              <a:defRPr/>
            </a:pPr>
            <a:fld id="{C0A37437-DC1A-8345-981A-38D0C87AF218}" type="slidenum">
              <a:rPr lang="en-US"/>
              <a:pPr>
                <a:defRPr/>
              </a:pPr>
              <a:t>‹#›</a:t>
            </a:fld>
            <a:endParaRPr lang="en-US"/>
          </a:p>
        </p:txBody>
      </p:sp>
    </p:spTree>
    <p:extLst>
      <p:ext uri="{BB962C8B-B14F-4D97-AF65-F5344CB8AC3E}">
        <p14:creationId xmlns:p14="http://schemas.microsoft.com/office/powerpoint/2010/main" val="13459752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3" name="Footer Placeholder 2"/>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2825" fontAlgn="base">
              <a:spcBef>
                <a:spcPct val="0"/>
              </a:spcBef>
              <a:spcAft>
                <a:spcPct val="0"/>
              </a:spcAft>
              <a:defRPr/>
            </a:lvl1pPr>
          </a:lstStyle>
          <a:p>
            <a:pPr>
              <a:defRPr/>
            </a:pPr>
            <a:fld id="{3A4DEAFF-A280-6E42-BEAE-64E92F10130A}" type="slidenum">
              <a:rPr lang="en-US"/>
              <a:pPr>
                <a:defRPr/>
              </a:pPr>
              <a:t>‹#›</a:t>
            </a:fld>
            <a:endParaRPr lang="en-US"/>
          </a:p>
        </p:txBody>
      </p:sp>
    </p:spTree>
    <p:extLst>
      <p:ext uri="{BB962C8B-B14F-4D97-AF65-F5344CB8AC3E}">
        <p14:creationId xmlns:p14="http://schemas.microsoft.com/office/powerpoint/2010/main" val="103270088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a:prstGeom prst="rect">
            <a:avLst/>
          </a:prstGeom>
        </p:spPr>
        <p:txBody>
          <a:bodyPr lIns="91275" tIns="45638" rIns="91275" bIns="4563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81020365-7404-1743-881A-CBEA801DCEF2}" type="slidenum">
              <a:rPr lang="en-US"/>
              <a:pPr>
                <a:defRPr/>
              </a:pPr>
              <a:t>‹#›</a:t>
            </a:fld>
            <a:endParaRPr lang="en-US"/>
          </a:p>
        </p:txBody>
      </p:sp>
    </p:spTree>
    <p:extLst>
      <p:ext uri="{BB962C8B-B14F-4D97-AF65-F5344CB8AC3E}">
        <p14:creationId xmlns:p14="http://schemas.microsoft.com/office/powerpoint/2010/main" val="370810406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75" tIns="45638" rIns="91275" bIns="45638"/>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DFBD42EA-7D34-EC40-A917-1512ECC1FFAE}" type="slidenum">
              <a:rPr lang="en-US"/>
              <a:pPr>
                <a:defRPr/>
              </a:pPr>
              <a:t>‹#›</a:t>
            </a:fld>
            <a:endParaRPr lang="en-US"/>
          </a:p>
        </p:txBody>
      </p:sp>
    </p:spTree>
    <p:extLst>
      <p:ext uri="{BB962C8B-B14F-4D97-AF65-F5344CB8AC3E}">
        <p14:creationId xmlns:p14="http://schemas.microsoft.com/office/powerpoint/2010/main" val="3845668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99B08D61-3E5F-451F-A413-7E1C1987B340}" type="datetimeFigureOut">
              <a:rPr lang="en-US"/>
              <a:pPr/>
              <a:t>12/21/24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A0A9CF8B-F126-41FF-99EE-D2056481F5F2}" type="slidenum">
              <a:rPr lang="en-US"/>
              <a:pPr/>
              <a:t>‹#›</a:t>
            </a:fld>
            <a:endParaRPr lang="en-US"/>
          </a:p>
        </p:txBody>
      </p:sp>
    </p:spTree>
    <p:extLst>
      <p:ext uri="{BB962C8B-B14F-4D97-AF65-F5344CB8AC3E}">
        <p14:creationId xmlns:p14="http://schemas.microsoft.com/office/powerpoint/2010/main" val="159090239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F910A23-886B-BC41-B230-9EE69A13E860}" type="slidenum">
              <a:rPr lang="en-US"/>
              <a:pPr>
                <a:defRPr/>
              </a:pPr>
              <a:t>‹#›</a:t>
            </a:fld>
            <a:endParaRPr lang="en-US"/>
          </a:p>
        </p:txBody>
      </p:sp>
    </p:spTree>
    <p:extLst>
      <p:ext uri="{BB962C8B-B14F-4D97-AF65-F5344CB8AC3E}">
        <p14:creationId xmlns:p14="http://schemas.microsoft.com/office/powerpoint/2010/main" val="414542305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E05FCFD-6B77-AF4F-9EAC-21864BAF7843}" type="slidenum">
              <a:rPr lang="en-US"/>
              <a:pPr>
                <a:defRPr/>
              </a:pPr>
              <a:t>‹#›</a:t>
            </a:fld>
            <a:endParaRPr lang="en-US"/>
          </a:p>
        </p:txBody>
      </p:sp>
    </p:spTree>
    <p:extLst>
      <p:ext uri="{BB962C8B-B14F-4D97-AF65-F5344CB8AC3E}">
        <p14:creationId xmlns:p14="http://schemas.microsoft.com/office/powerpoint/2010/main" val="386214813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2"/>
            <a:ext cx="8229600" cy="5851525"/>
          </a:xfrm>
          <a:prstGeom prst="rect">
            <a:avLst/>
          </a:prstGeom>
          <a:noFill/>
          <a:ln>
            <a:noFill/>
          </a:ln>
        </p:spPr>
        <p:txBody>
          <a:bodyPr lIns="91258" tIns="91258" rIns="91258" bIns="91258" anchor="t" anchorCtr="0"/>
          <a:lstStyle>
            <a:lvl1pPr marL="342305" indent="-88735"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657" indent="-3169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101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431"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83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0238" indent="-10142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653" indent="-10142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3050" indent="-10142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9469" indent="-10142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1313659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3756230714"/>
      </p:ext>
    </p:extLst>
  </p:cSld>
  <p:clrMapOvr>
    <a:masterClrMapping/>
  </p:clrMapOvr>
  <p:transition spd="slow">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666940240"/>
      </p:ext>
    </p:extLst>
  </p:cSld>
  <p:clrMapOvr>
    <a:masterClrMapping/>
  </p:clrMapOvr>
  <p:transition spd="slow">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3446620946"/>
      </p:ext>
    </p:extLst>
  </p:cSld>
  <p:clrMapOvr>
    <a:masterClrMapping/>
  </p:clrMapOvr>
  <p:transition spd="slow">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12/21/24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886450431"/>
      </p:ext>
    </p:extLst>
  </p:cSld>
  <p:clrMapOvr>
    <a:masterClrMapping/>
  </p:clrMapOvr>
  <p:transition spd="slow">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12/21/24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3424368207"/>
      </p:ext>
    </p:extLst>
  </p:cSld>
  <p:clrMapOvr>
    <a:masterClrMapping/>
  </p:clrMapOvr>
  <p:transition spd="slow">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12/21/24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2958764743"/>
      </p:ext>
    </p:extLst>
  </p:cSld>
  <p:clrMapOvr>
    <a:masterClrMapping/>
  </p:clrMapOvr>
  <p:transition spd="slow">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12/21/24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1528982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245084B7-AE9A-4B48-9850-7D858DFEF36F}" type="datetimeFigureOut">
              <a:rPr lang="en-US"/>
              <a:pPr/>
              <a:t>12/21/24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DD13492E-28A0-4444-9605-54173767082D}" type="slidenum">
              <a:rPr lang="en-US"/>
              <a:pPr/>
              <a:t>‹#›</a:t>
            </a:fld>
            <a:endParaRPr lang="en-US"/>
          </a:p>
        </p:txBody>
      </p:sp>
    </p:spTree>
    <p:extLst>
      <p:ext uri="{BB962C8B-B14F-4D97-AF65-F5344CB8AC3E}">
        <p14:creationId xmlns:p14="http://schemas.microsoft.com/office/powerpoint/2010/main" val="243693980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12/21/24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709355667"/>
      </p:ext>
    </p:extLst>
  </p:cSld>
  <p:clrMapOvr>
    <a:masterClrMapping/>
  </p:clrMapOvr>
  <p:transition spd="slow">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12/21/24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2059101741"/>
      </p:ext>
    </p:extLst>
  </p:cSld>
  <p:clrMapOvr>
    <a:masterClrMapping/>
  </p:clrMapOvr>
  <p:transition spd="slow">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1175393518"/>
      </p:ext>
    </p:extLst>
  </p:cSld>
  <p:clrMapOvr>
    <a:masterClrMapping/>
  </p:clrMapOvr>
  <p:transition spd="slow">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4032411775"/>
      </p:ext>
    </p:extLst>
  </p:cSld>
  <p:clrMapOvr>
    <a:masterClrMapping/>
  </p:clrMapOvr>
  <p:transition spd="slow">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185308343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334645100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74994411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10813766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376880894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271214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B000BC2-A494-411E-B7EB-0755BDFACC30}" type="slidenum">
              <a:rPr lang="en-US"/>
              <a:pPr/>
              <a:t>‹#›</a:t>
            </a:fld>
            <a:endParaRPr lang="en-US"/>
          </a:p>
        </p:txBody>
      </p:sp>
    </p:spTree>
    <p:extLst>
      <p:ext uri="{BB962C8B-B14F-4D97-AF65-F5344CB8AC3E}">
        <p14:creationId xmlns:p14="http://schemas.microsoft.com/office/powerpoint/2010/main" val="3332499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ACF49AAC-71EC-4297-87F0-36B37EFE1228}"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2867996-6084-4458-95C0-7573E56DFE1C}" type="slidenum">
              <a:rPr lang="en-US"/>
              <a:pPr/>
              <a:t>‹#›</a:t>
            </a:fld>
            <a:endParaRPr lang="en-US"/>
          </a:p>
        </p:txBody>
      </p:sp>
    </p:spTree>
    <p:extLst>
      <p:ext uri="{BB962C8B-B14F-4D97-AF65-F5344CB8AC3E}">
        <p14:creationId xmlns:p14="http://schemas.microsoft.com/office/powerpoint/2010/main" val="29811492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39091477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98606861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40253516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428330688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246934837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6876321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24840651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373131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603911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9599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7A280D8C-E563-4ED3-9FDA-F059C4684505}"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76395A1-101B-44A6-A39C-F48D37EE9441}" type="slidenum">
              <a:rPr lang="en-US"/>
              <a:pPr/>
              <a:t>‹#›</a:t>
            </a:fld>
            <a:endParaRPr lang="en-US"/>
          </a:p>
        </p:txBody>
      </p:sp>
    </p:spTree>
    <p:extLst>
      <p:ext uri="{BB962C8B-B14F-4D97-AF65-F5344CB8AC3E}">
        <p14:creationId xmlns:p14="http://schemas.microsoft.com/office/powerpoint/2010/main" val="309261081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4356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989523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92445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698026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00990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90410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555826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053076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16124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192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1DCC6A23-8F57-41F7-9EBC-DF601FFB276E}"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A0CCA02-22A7-47BA-A732-CAFB08EE2BC2}" type="slidenum">
              <a:rPr lang="en-US"/>
              <a:pPr/>
              <a:t>‹#›</a:t>
            </a:fld>
            <a:endParaRPr lang="en-US"/>
          </a:p>
        </p:txBody>
      </p:sp>
    </p:spTree>
    <p:extLst>
      <p:ext uri="{BB962C8B-B14F-4D97-AF65-F5344CB8AC3E}">
        <p14:creationId xmlns:p14="http://schemas.microsoft.com/office/powerpoint/2010/main" val="82987647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708462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852324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438572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798085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626665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56990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844252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198898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24205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6080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95C1763F-E321-4347-A0E7-6E2A7AF08DB7}"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AD7BBD8A-6B6B-42E4-A0B0-F4C8761B1DFD}" type="slidenum">
              <a:rPr lang="en-US"/>
              <a:pPr/>
              <a:t>‹#›</a:t>
            </a:fld>
            <a:endParaRPr lang="en-US"/>
          </a:p>
        </p:txBody>
      </p:sp>
    </p:spTree>
    <p:extLst>
      <p:ext uri="{BB962C8B-B14F-4D97-AF65-F5344CB8AC3E}">
        <p14:creationId xmlns:p14="http://schemas.microsoft.com/office/powerpoint/2010/main" val="8255348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80097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07939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683270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63855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447045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837848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115254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08660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574086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21268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13029079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825484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995291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072694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159286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67121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0149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0823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522171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93310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372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8846382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822666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2419122"/>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81893287"/>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29964976"/>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9065698"/>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55381732"/>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44156323"/>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71889337"/>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4042161"/>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3387043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2147829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61498121"/>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77741894"/>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05862080"/>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02815464"/>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79306614"/>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61570889"/>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9402215"/>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47966037"/>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79120155"/>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9936824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63126156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86333663"/>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69429700"/>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37083605"/>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58138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9832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74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504909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0244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44820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261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34187615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0329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117797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8421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579870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80468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209670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029646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410541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225650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2311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57623992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909304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9516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815096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384317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377956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998142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C052C4-F93D-4A40-8D86-07A082109BEF}" type="slidenum">
              <a:rPr lang="en-US"/>
              <a:pPr>
                <a:defRPr/>
              </a:pPr>
              <a:t>‹#›</a:t>
            </a:fld>
            <a:endParaRPr lang="en-US"/>
          </a:p>
        </p:txBody>
      </p:sp>
    </p:spTree>
    <p:extLst>
      <p:ext uri="{BB962C8B-B14F-4D97-AF65-F5344CB8AC3E}">
        <p14:creationId xmlns:p14="http://schemas.microsoft.com/office/powerpoint/2010/main" val="217134215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65524052 w 1981"/>
              <a:gd name="T1" fmla="*/ 269655796 h 659"/>
              <a:gd name="T2" fmla="*/ 105846546 w 1981"/>
              <a:gd name="T3" fmla="*/ 252015505 h 659"/>
              <a:gd name="T4" fmla="*/ 1806950950 w 1981"/>
              <a:gd name="T5" fmla="*/ 252015505 h 659"/>
              <a:gd name="T6" fmla="*/ 1932958743 w 1981"/>
              <a:gd name="T7" fmla="*/ 161289923 h 659"/>
              <a:gd name="T8" fmla="*/ 2018644042 w 1981"/>
              <a:gd name="T9" fmla="*/ 110886822 h 659"/>
              <a:gd name="T10" fmla="*/ 2104329340 w 1981"/>
              <a:gd name="T11" fmla="*/ 70564341 h 659"/>
              <a:gd name="T12" fmla="*/ 2147483647 w 1981"/>
              <a:gd name="T13" fmla="*/ 45362791 h 659"/>
              <a:gd name="T14" fmla="*/ 2147483647 w 1981"/>
              <a:gd name="T15" fmla="*/ 22680602 h 659"/>
              <a:gd name="T16" fmla="*/ 2147483647 w 1981"/>
              <a:gd name="T17" fmla="*/ 10080620 h 659"/>
              <a:gd name="T18" fmla="*/ 2147483647 w 1981"/>
              <a:gd name="T19" fmla="*/ 0 h 659"/>
              <a:gd name="T20" fmla="*/ 2147483647 w 1981"/>
              <a:gd name="T21" fmla="*/ 22680602 h 659"/>
              <a:gd name="T22" fmla="*/ 2147483647 w 1981"/>
              <a:gd name="T23" fmla="*/ 60483721 h 659"/>
              <a:gd name="T24" fmla="*/ 2147483647 w 1981"/>
              <a:gd name="T25" fmla="*/ 110886822 h 659"/>
              <a:gd name="T26" fmla="*/ 2147483647 w 1981"/>
              <a:gd name="T27" fmla="*/ 161289923 h 659"/>
              <a:gd name="T28" fmla="*/ 2147483647 w 1981"/>
              <a:gd name="T29" fmla="*/ 206652714 h 659"/>
              <a:gd name="T30" fmla="*/ 2147483647 w 1981"/>
              <a:gd name="T31" fmla="*/ 259575176 h 659"/>
              <a:gd name="T32" fmla="*/ 2147483647 w 1981"/>
              <a:gd name="T33" fmla="*/ 252015505 h 659"/>
              <a:gd name="T34" fmla="*/ 2147483647 w 1981"/>
              <a:gd name="T35" fmla="*/ 264615486 h 659"/>
              <a:gd name="T36" fmla="*/ 2147483647 w 1981"/>
              <a:gd name="T37" fmla="*/ 292337985 h 659"/>
              <a:gd name="T38" fmla="*/ 2147483647 w 1981"/>
              <a:gd name="T39" fmla="*/ 367942637 h 659"/>
              <a:gd name="T40" fmla="*/ 2147483647 w 1981"/>
              <a:gd name="T41" fmla="*/ 453627908 h 659"/>
              <a:gd name="T42" fmla="*/ 2147483647 w 1981"/>
              <a:gd name="T43" fmla="*/ 554434110 h 659"/>
              <a:gd name="T44" fmla="*/ 2147483647 w 1981"/>
              <a:gd name="T45" fmla="*/ 1408765877 h 659"/>
              <a:gd name="T46" fmla="*/ 2147483647 w 1981"/>
              <a:gd name="T47" fmla="*/ 1411286825 h 659"/>
              <a:gd name="T48" fmla="*/ 2147483647 w 1981"/>
              <a:gd name="T49" fmla="*/ 1653221710 h 659"/>
              <a:gd name="T50" fmla="*/ 2089208405 w 1981"/>
              <a:gd name="T51" fmla="*/ 1658262020 h 659"/>
              <a:gd name="T52" fmla="*/ 1748988159 w 1981"/>
              <a:gd name="T53" fmla="*/ 1396165895 h 659"/>
              <a:gd name="T54" fmla="*/ 186491533 w 1981"/>
              <a:gd name="T55" fmla="*/ 1408765877 h 659"/>
              <a:gd name="T56" fmla="*/ 0 w 1981"/>
              <a:gd name="T57" fmla="*/ 1408765877 h 659"/>
              <a:gd name="T58" fmla="*/ 0 w 1981"/>
              <a:gd name="T59" fmla="*/ 612396882 h 659"/>
              <a:gd name="T60" fmla="*/ 0 w 1981"/>
              <a:gd name="T61" fmla="*/ 493950389 h 659"/>
              <a:gd name="T62" fmla="*/ 20161247 w 1981"/>
              <a:gd name="T63" fmla="*/ 380542618 h 659"/>
              <a:gd name="T64" fmla="*/ 37801544 w 1981"/>
              <a:gd name="T65" fmla="*/ 322579846 h 659"/>
              <a:gd name="T66" fmla="*/ 65524052 w 1981"/>
              <a:gd name="T67" fmla="*/ 269655796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kumimoji="1" lang="en-US" sz="2400">
              <a:solidFill>
                <a:srgbClr val="FFFFCC"/>
              </a:solidFill>
              <a:ea typeface="ＭＳ Ｐゴシック" charset="0"/>
            </a:endParaRPr>
          </a:p>
        </p:txBody>
      </p:sp>
      <p:sp>
        <p:nvSpPr>
          <p:cNvPr id="6" name="Freeform 4"/>
          <p:cNvSpPr>
            <a:spLocks/>
          </p:cNvSpPr>
          <p:nvPr/>
        </p:nvSpPr>
        <p:spPr bwMode="auto">
          <a:xfrm>
            <a:off x="3022600" y="684213"/>
            <a:ext cx="3146425" cy="485775"/>
          </a:xfrm>
          <a:custGeom>
            <a:avLst/>
            <a:gdLst>
              <a:gd name="T0" fmla="*/ 241935000 w 1982"/>
              <a:gd name="T1" fmla="*/ 171370625 h 306"/>
              <a:gd name="T2" fmla="*/ 393144375 w 1982"/>
              <a:gd name="T3" fmla="*/ 171370625 h 306"/>
              <a:gd name="T4" fmla="*/ 511592513 w 1982"/>
              <a:gd name="T5" fmla="*/ 254536575 h 306"/>
              <a:gd name="T6" fmla="*/ 703124388 w 1982"/>
              <a:gd name="T7" fmla="*/ 206652813 h 306"/>
              <a:gd name="T8" fmla="*/ 922377188 w 1982"/>
              <a:gd name="T9" fmla="*/ 178931888 h 306"/>
              <a:gd name="T10" fmla="*/ 1076107513 w 1982"/>
              <a:gd name="T11" fmla="*/ 231854375 h 306"/>
              <a:gd name="T12" fmla="*/ 1242437825 w 1982"/>
              <a:gd name="T13" fmla="*/ 206652813 h 306"/>
              <a:gd name="T14" fmla="*/ 1509574388 w 1982"/>
              <a:gd name="T15" fmla="*/ 219254388 h 306"/>
              <a:gd name="T16" fmla="*/ 1680945013 w 1982"/>
              <a:gd name="T17" fmla="*/ 254536575 h 306"/>
              <a:gd name="T18" fmla="*/ 1930439688 w 1982"/>
              <a:gd name="T19" fmla="*/ 322580000 h 306"/>
              <a:gd name="T20" fmla="*/ 2051407188 w 1982"/>
              <a:gd name="T21" fmla="*/ 398184688 h 306"/>
              <a:gd name="T22" fmla="*/ 2142132813 w 1982"/>
              <a:gd name="T23" fmla="*/ 524192500 h 306"/>
              <a:gd name="T24" fmla="*/ 2147483647 w 1982"/>
              <a:gd name="T25" fmla="*/ 519152188 h 306"/>
              <a:gd name="T26" fmla="*/ 2147483647 w 1982"/>
              <a:gd name="T27" fmla="*/ 559474688 h 306"/>
              <a:gd name="T28" fmla="*/ 2147483647 w 1982"/>
              <a:gd name="T29" fmla="*/ 529232813 h 306"/>
              <a:gd name="T30" fmla="*/ 2147483647 w 1982"/>
              <a:gd name="T31" fmla="*/ 488910313 h 306"/>
              <a:gd name="T32" fmla="*/ 2147483647 w 1982"/>
              <a:gd name="T33" fmla="*/ 408265313 h 306"/>
              <a:gd name="T34" fmla="*/ 2147483647 w 1982"/>
              <a:gd name="T35" fmla="*/ 274697825 h 306"/>
              <a:gd name="T36" fmla="*/ 2147483647 w 1982"/>
              <a:gd name="T37" fmla="*/ 209173763 h 306"/>
              <a:gd name="T38" fmla="*/ 2147483647 w 1982"/>
              <a:gd name="T39" fmla="*/ 226814063 h 306"/>
              <a:gd name="T40" fmla="*/ 2147483647 w 1982"/>
              <a:gd name="T41" fmla="*/ 229335013 h 306"/>
              <a:gd name="T42" fmla="*/ 2147483647 w 1982"/>
              <a:gd name="T43" fmla="*/ 279738138 h 306"/>
              <a:gd name="T44" fmla="*/ 2147483647 w 1982"/>
              <a:gd name="T45" fmla="*/ 206652813 h 306"/>
              <a:gd name="T46" fmla="*/ 2147483647 w 1982"/>
              <a:gd name="T47" fmla="*/ 221773750 h 306"/>
              <a:gd name="T48" fmla="*/ 2147483647 w 1982"/>
              <a:gd name="T49" fmla="*/ 133569075 h 306"/>
              <a:gd name="T50" fmla="*/ 2147483647 w 1982"/>
              <a:gd name="T51" fmla="*/ 143649700 h 306"/>
              <a:gd name="T52" fmla="*/ 2147483647 w 1982"/>
              <a:gd name="T53" fmla="*/ 27722513 h 306"/>
              <a:gd name="T54" fmla="*/ 2147483647 w 1982"/>
              <a:gd name="T55" fmla="*/ 128528763 h 306"/>
              <a:gd name="T56" fmla="*/ 2147483647 w 1982"/>
              <a:gd name="T57" fmla="*/ 0 h 306"/>
              <a:gd name="T58" fmla="*/ 2147483647 w 1982"/>
              <a:gd name="T59" fmla="*/ 153730325 h 306"/>
              <a:gd name="T60" fmla="*/ 2147483647 w 1982"/>
              <a:gd name="T61" fmla="*/ 65524063 h 306"/>
              <a:gd name="T62" fmla="*/ 2147483647 w 1982"/>
              <a:gd name="T63" fmla="*/ 115927188 h 306"/>
              <a:gd name="T64" fmla="*/ 2147483647 w 1982"/>
              <a:gd name="T65" fmla="*/ 579635938 h 306"/>
              <a:gd name="T66" fmla="*/ 2147483647 w 1982"/>
              <a:gd name="T67" fmla="*/ 768648450 h 306"/>
              <a:gd name="T68" fmla="*/ 1761590013 w 1982"/>
              <a:gd name="T69" fmla="*/ 395665325 h 306"/>
              <a:gd name="T70" fmla="*/ 0 w 1982"/>
              <a:gd name="T71" fmla="*/ 78125638 h 306"/>
              <a:gd name="T72" fmla="*/ 73085325 w 1982"/>
              <a:gd name="T73" fmla="*/ 133569075 h 306"/>
              <a:gd name="T74" fmla="*/ 171370625 w 1982"/>
              <a:gd name="T75" fmla="*/ 153730325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7" name="Freeform 5"/>
          <p:cNvSpPr>
            <a:spLocks/>
          </p:cNvSpPr>
          <p:nvPr/>
        </p:nvSpPr>
        <p:spPr bwMode="auto">
          <a:xfrm>
            <a:off x="3022600" y="771525"/>
            <a:ext cx="3146425" cy="490538"/>
          </a:xfrm>
          <a:custGeom>
            <a:avLst/>
            <a:gdLst>
              <a:gd name="T0" fmla="*/ 105846563 w 1982"/>
              <a:gd name="T1" fmla="*/ 504031764 h 309"/>
              <a:gd name="T2" fmla="*/ 1799391563 w 1982"/>
              <a:gd name="T3" fmla="*/ 506552716 h 309"/>
              <a:gd name="T4" fmla="*/ 1945560625 w 1982"/>
              <a:gd name="T5" fmla="*/ 627520340 h 309"/>
              <a:gd name="T6" fmla="*/ 2127011875 w 1982"/>
              <a:gd name="T7" fmla="*/ 708165422 h 309"/>
              <a:gd name="T8" fmla="*/ 2147483647 w 1982"/>
              <a:gd name="T9" fmla="*/ 758568598 h 309"/>
              <a:gd name="T10" fmla="*/ 2147483647 w 1982"/>
              <a:gd name="T11" fmla="*/ 758568598 h 309"/>
              <a:gd name="T12" fmla="*/ 2147483647 w 1982"/>
              <a:gd name="T13" fmla="*/ 637600975 h 309"/>
              <a:gd name="T14" fmla="*/ 2147483647 w 1982"/>
              <a:gd name="T15" fmla="*/ 504031764 h 309"/>
              <a:gd name="T16" fmla="*/ 2147483647 w 1982"/>
              <a:gd name="T17" fmla="*/ 501512399 h 309"/>
              <a:gd name="T18" fmla="*/ 2147483647 w 1982"/>
              <a:gd name="T19" fmla="*/ 463709223 h 309"/>
              <a:gd name="T20" fmla="*/ 2147483647 w 1982"/>
              <a:gd name="T21" fmla="*/ 390625411 h 309"/>
              <a:gd name="T22" fmla="*/ 2147483647 w 1982"/>
              <a:gd name="T23" fmla="*/ 0 h 309"/>
              <a:gd name="T24" fmla="*/ 2147483647 w 1982"/>
              <a:gd name="T25" fmla="*/ 73085399 h 309"/>
              <a:gd name="T26" fmla="*/ 2147483647 w 1982"/>
              <a:gd name="T27" fmla="*/ 133569211 h 309"/>
              <a:gd name="T28" fmla="*/ 2147483647 w 1982"/>
              <a:gd name="T29" fmla="*/ 95766035 h 309"/>
              <a:gd name="T30" fmla="*/ 2147483647 w 1982"/>
              <a:gd name="T31" fmla="*/ 57964447 h 309"/>
              <a:gd name="T32" fmla="*/ 2147483647 w 1982"/>
              <a:gd name="T33" fmla="*/ 133569211 h 309"/>
              <a:gd name="T34" fmla="*/ 2147483647 w 1982"/>
              <a:gd name="T35" fmla="*/ 95766035 h 309"/>
              <a:gd name="T36" fmla="*/ 2147483647 w 1982"/>
              <a:gd name="T37" fmla="*/ 78125717 h 309"/>
              <a:gd name="T38" fmla="*/ 2147483647 w 1982"/>
              <a:gd name="T39" fmla="*/ 153730482 h 309"/>
              <a:gd name="T40" fmla="*/ 2147483647 w 1982"/>
              <a:gd name="T41" fmla="*/ 133569211 h 309"/>
              <a:gd name="T42" fmla="*/ 2147483647 w 1982"/>
              <a:gd name="T43" fmla="*/ 153730482 h 309"/>
              <a:gd name="T44" fmla="*/ 2147483647 w 1982"/>
              <a:gd name="T45" fmla="*/ 133569211 h 309"/>
              <a:gd name="T46" fmla="*/ 2147483647 w 1982"/>
              <a:gd name="T47" fmla="*/ 191532070 h 309"/>
              <a:gd name="T48" fmla="*/ 2147483647 w 1982"/>
              <a:gd name="T49" fmla="*/ 138609529 h 309"/>
              <a:gd name="T50" fmla="*/ 2147483647 w 1982"/>
              <a:gd name="T51" fmla="*/ 181451435 h 309"/>
              <a:gd name="T52" fmla="*/ 2147483647 w 1982"/>
              <a:gd name="T53" fmla="*/ 173891752 h 309"/>
              <a:gd name="T54" fmla="*/ 2147483647 w 1982"/>
              <a:gd name="T55" fmla="*/ 327620646 h 309"/>
              <a:gd name="T56" fmla="*/ 2147483647 w 1982"/>
              <a:gd name="T57" fmla="*/ 448588270 h 309"/>
              <a:gd name="T58" fmla="*/ 2147483647 w 1982"/>
              <a:gd name="T59" fmla="*/ 493951128 h 309"/>
              <a:gd name="T60" fmla="*/ 2147483647 w 1982"/>
              <a:gd name="T61" fmla="*/ 536794622 h 309"/>
              <a:gd name="T62" fmla="*/ 2147483647 w 1982"/>
              <a:gd name="T63" fmla="*/ 556955893 h 309"/>
              <a:gd name="T64" fmla="*/ 2147483647 w 1982"/>
              <a:gd name="T65" fmla="*/ 587197799 h 309"/>
              <a:gd name="T66" fmla="*/ 1995963750 w 1982"/>
              <a:gd name="T67" fmla="*/ 468749540 h 309"/>
              <a:gd name="T68" fmla="*/ 1817033450 w 1982"/>
              <a:gd name="T69" fmla="*/ 229335246 h 309"/>
              <a:gd name="T70" fmla="*/ 1597779063 w 1982"/>
              <a:gd name="T71" fmla="*/ 191532070 h 309"/>
              <a:gd name="T72" fmla="*/ 1325602188 w 1982"/>
              <a:gd name="T73" fmla="*/ 133569211 h 309"/>
              <a:gd name="T74" fmla="*/ 1045865638 w 1982"/>
              <a:gd name="T75" fmla="*/ 95766035 h 309"/>
              <a:gd name="T76" fmla="*/ 854333763 w 1982"/>
              <a:gd name="T77" fmla="*/ 143649846 h 309"/>
              <a:gd name="T78" fmla="*/ 743446888 w 1982"/>
              <a:gd name="T79" fmla="*/ 128528894 h 309"/>
              <a:gd name="T80" fmla="*/ 582156888 w 1982"/>
              <a:gd name="T81" fmla="*/ 148690164 h 309"/>
              <a:gd name="T82" fmla="*/ 408265313 w 1982"/>
              <a:gd name="T83" fmla="*/ 143649846 h 309"/>
              <a:gd name="T84" fmla="*/ 226814063 w 1982"/>
              <a:gd name="T85" fmla="*/ 176411117 h 309"/>
              <a:gd name="T86" fmla="*/ 45362813 w 1982"/>
              <a:gd name="T87" fmla="*/ 153730482 h 309"/>
              <a:gd name="T88" fmla="*/ 5040313 w 1982"/>
              <a:gd name="T89" fmla="*/ 302419058 h 309"/>
              <a:gd name="T90" fmla="*/ 35282188 w 1982"/>
              <a:gd name="T91" fmla="*/ 478830176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8" name="Freeform 6"/>
          <p:cNvSpPr>
            <a:spLocks/>
          </p:cNvSpPr>
          <p:nvPr/>
        </p:nvSpPr>
        <p:spPr bwMode="auto">
          <a:xfrm>
            <a:off x="3044825" y="850900"/>
            <a:ext cx="3086100" cy="365125"/>
          </a:xfrm>
          <a:custGeom>
            <a:avLst/>
            <a:gdLst>
              <a:gd name="T0" fmla="*/ 1202115325 w 1944"/>
              <a:gd name="T1" fmla="*/ 181451250 h 230"/>
              <a:gd name="T2" fmla="*/ 877014375 w 1944"/>
              <a:gd name="T3" fmla="*/ 204133450 h 230"/>
              <a:gd name="T4" fmla="*/ 388104063 w 1944"/>
              <a:gd name="T5" fmla="*/ 204133450 h 230"/>
              <a:gd name="T6" fmla="*/ 161290000 w 1944"/>
              <a:gd name="T7" fmla="*/ 199093138 h 230"/>
              <a:gd name="T8" fmla="*/ 30241875 w 1944"/>
              <a:gd name="T9" fmla="*/ 146169063 h 230"/>
              <a:gd name="T10" fmla="*/ 0 w 1944"/>
              <a:gd name="T11" fmla="*/ 186491563 h 230"/>
              <a:gd name="T12" fmla="*/ 183972200 w 1944"/>
              <a:gd name="T13" fmla="*/ 259576888 h 230"/>
              <a:gd name="T14" fmla="*/ 410786263 w 1944"/>
              <a:gd name="T15" fmla="*/ 254536575 h 230"/>
              <a:gd name="T16" fmla="*/ 534273125 w 1944"/>
              <a:gd name="T17" fmla="*/ 264617200 h 230"/>
              <a:gd name="T18" fmla="*/ 816530625 w 1944"/>
              <a:gd name="T19" fmla="*/ 274697825 h 230"/>
              <a:gd name="T20" fmla="*/ 1363405325 w 1944"/>
              <a:gd name="T21" fmla="*/ 254536575 h 230"/>
              <a:gd name="T22" fmla="*/ 1759069063 w 1944"/>
              <a:gd name="T23" fmla="*/ 259576888 h 230"/>
              <a:gd name="T24" fmla="*/ 1938000950 w 1944"/>
              <a:gd name="T25" fmla="*/ 423386250 h 230"/>
              <a:gd name="T26" fmla="*/ 2147483647 w 1944"/>
              <a:gd name="T27" fmla="*/ 549394063 h 230"/>
              <a:gd name="T28" fmla="*/ 2147483647 w 1944"/>
              <a:gd name="T29" fmla="*/ 577116575 h 230"/>
              <a:gd name="T30" fmla="*/ 2147483647 w 1944"/>
              <a:gd name="T31" fmla="*/ 488910313 h 230"/>
              <a:gd name="T32" fmla="*/ 2147483647 w 1944"/>
              <a:gd name="T33" fmla="*/ 330141263 h 230"/>
              <a:gd name="T34" fmla="*/ 2147483647 w 1944"/>
              <a:gd name="T35" fmla="*/ 269657513 h 230"/>
              <a:gd name="T36" fmla="*/ 2147483647 w 1944"/>
              <a:gd name="T37" fmla="*/ 274697825 h 230"/>
              <a:gd name="T38" fmla="*/ 2147483647 w 1944"/>
              <a:gd name="T39" fmla="*/ 269657513 h 230"/>
              <a:gd name="T40" fmla="*/ 2147483647 w 1944"/>
              <a:gd name="T41" fmla="*/ 269657513 h 230"/>
              <a:gd name="T42" fmla="*/ 2147483647 w 1944"/>
              <a:gd name="T43" fmla="*/ 279738138 h 230"/>
              <a:gd name="T44" fmla="*/ 2147483647 w 1944"/>
              <a:gd name="T45" fmla="*/ 136088438 h 230"/>
              <a:gd name="T46" fmla="*/ 2147483647 w 1944"/>
              <a:gd name="T47" fmla="*/ 151209375 h 230"/>
              <a:gd name="T48" fmla="*/ 2147483647 w 1944"/>
              <a:gd name="T49" fmla="*/ 239415638 h 230"/>
              <a:gd name="T50" fmla="*/ 2147483647 w 1944"/>
              <a:gd name="T51" fmla="*/ 229335013 h 230"/>
              <a:gd name="T52" fmla="*/ 2147483647 w 1944"/>
              <a:gd name="T53" fmla="*/ 234375325 h 230"/>
              <a:gd name="T54" fmla="*/ 2147483647 w 1944"/>
              <a:gd name="T55" fmla="*/ 249496263 h 230"/>
              <a:gd name="T56" fmla="*/ 2147483647 w 1944"/>
              <a:gd name="T57" fmla="*/ 214214075 h 230"/>
              <a:gd name="T58" fmla="*/ 2147483647 w 1944"/>
              <a:gd name="T59" fmla="*/ 131048125 h 230"/>
              <a:gd name="T60" fmla="*/ 2147483647 w 1944"/>
              <a:gd name="T61" fmla="*/ 90725625 h 230"/>
              <a:gd name="T62" fmla="*/ 2147483647 w 1944"/>
              <a:gd name="T63" fmla="*/ 289818763 h 230"/>
              <a:gd name="T64" fmla="*/ 2147483647 w 1944"/>
              <a:gd name="T65" fmla="*/ 408265313 h 230"/>
              <a:gd name="T66" fmla="*/ 2147483647 w 1944"/>
              <a:gd name="T67" fmla="*/ 453628125 h 230"/>
              <a:gd name="T68" fmla="*/ 2147483647 w 1944"/>
              <a:gd name="T69" fmla="*/ 498990938 h 230"/>
              <a:gd name="T70" fmla="*/ 2147483647 w 1944"/>
              <a:gd name="T71" fmla="*/ 443547500 h 230"/>
              <a:gd name="T72" fmla="*/ 2079129700 w 1944"/>
              <a:gd name="T73" fmla="*/ 375504075 h 230"/>
              <a:gd name="T74" fmla="*/ 1943041263 w 1944"/>
              <a:gd name="T75" fmla="*/ 345262200 h 230"/>
              <a:gd name="T76" fmla="*/ 1839714063 w 1944"/>
              <a:gd name="T77" fmla="*/ 249496263 h 230"/>
              <a:gd name="T78" fmla="*/ 1726307825 w 1944"/>
              <a:gd name="T79" fmla="*/ 95765938 h 230"/>
              <a:gd name="T80" fmla="*/ 1650703138 w 1944"/>
              <a:gd name="T81" fmla="*/ 171370625 h 230"/>
              <a:gd name="T82" fmla="*/ 1353324700 w 1944"/>
              <a:gd name="T83" fmla="*/ 194052825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 name="Freeform 7"/>
          <p:cNvSpPr>
            <a:spLocks/>
          </p:cNvSpPr>
          <p:nvPr/>
        </p:nvSpPr>
        <p:spPr bwMode="auto">
          <a:xfrm>
            <a:off x="5057775" y="358775"/>
            <a:ext cx="193675" cy="649288"/>
          </a:xfrm>
          <a:custGeom>
            <a:avLst/>
            <a:gdLst>
              <a:gd name="T0" fmla="*/ 206652813 w 122"/>
              <a:gd name="T1" fmla="*/ 25201582 h 409"/>
              <a:gd name="T2" fmla="*/ 189012513 w 122"/>
              <a:gd name="T3" fmla="*/ 100806328 h 409"/>
              <a:gd name="T4" fmla="*/ 304939700 w 122"/>
              <a:gd name="T5" fmla="*/ 110886960 h 409"/>
              <a:gd name="T6" fmla="*/ 259576888 w 122"/>
              <a:gd name="T7" fmla="*/ 246975503 h 409"/>
              <a:gd name="T8" fmla="*/ 264617200 w 122"/>
              <a:gd name="T9" fmla="*/ 352822147 h 409"/>
              <a:gd name="T10" fmla="*/ 292338125 w 122"/>
              <a:gd name="T11" fmla="*/ 443547842 h 409"/>
              <a:gd name="T12" fmla="*/ 244455950 w 122"/>
              <a:gd name="T13" fmla="*/ 539313853 h 409"/>
              <a:gd name="T14" fmla="*/ 226814063 w 122"/>
              <a:gd name="T15" fmla="*/ 635079864 h 409"/>
              <a:gd name="T16" fmla="*/ 206652813 w 122"/>
              <a:gd name="T17" fmla="*/ 730845875 h 409"/>
              <a:gd name="T18" fmla="*/ 166330313 w 122"/>
              <a:gd name="T19" fmla="*/ 796369988 h 409"/>
              <a:gd name="T20" fmla="*/ 128528763 w 122"/>
              <a:gd name="T21" fmla="*/ 861894101 h 409"/>
              <a:gd name="T22" fmla="*/ 80645000 w 122"/>
              <a:gd name="T23" fmla="*/ 927418214 h 409"/>
              <a:gd name="T24" fmla="*/ 52924075 w 122"/>
              <a:gd name="T25" fmla="*/ 972781062 h 409"/>
              <a:gd name="T26" fmla="*/ 0 w 122"/>
              <a:gd name="T27" fmla="*/ 1028224542 h 409"/>
              <a:gd name="T28" fmla="*/ 30241875 w 122"/>
              <a:gd name="T29" fmla="*/ 927418214 h 409"/>
              <a:gd name="T30" fmla="*/ 95765938 w 122"/>
              <a:gd name="T31" fmla="*/ 856853785 h 409"/>
              <a:gd name="T32" fmla="*/ 85685313 w 122"/>
              <a:gd name="T33" fmla="*/ 776208723 h 409"/>
              <a:gd name="T34" fmla="*/ 146169063 w 122"/>
              <a:gd name="T35" fmla="*/ 675402395 h 409"/>
              <a:gd name="T36" fmla="*/ 178931888 w 122"/>
              <a:gd name="T37" fmla="*/ 554434802 h 409"/>
              <a:gd name="T38" fmla="*/ 161290000 w 122"/>
              <a:gd name="T39" fmla="*/ 438507525 h 409"/>
              <a:gd name="T40" fmla="*/ 173891575 w 122"/>
              <a:gd name="T41" fmla="*/ 342741514 h 409"/>
              <a:gd name="T42" fmla="*/ 161290000 w 122"/>
              <a:gd name="T43" fmla="*/ 277217401 h 409"/>
              <a:gd name="T44" fmla="*/ 75604688 w 122"/>
              <a:gd name="T45" fmla="*/ 146169175 h 409"/>
              <a:gd name="T46" fmla="*/ 25201563 w 122"/>
              <a:gd name="T47" fmla="*/ 15120949 h 409"/>
              <a:gd name="T48" fmla="*/ 199093138 w 122"/>
              <a:gd name="T49" fmla="*/ 0 h 409"/>
              <a:gd name="T50" fmla="*/ 206652813 w 122"/>
              <a:gd name="T51" fmla="*/ 25201582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0" name="Freeform 8"/>
          <p:cNvSpPr>
            <a:spLocks/>
          </p:cNvSpPr>
          <p:nvPr/>
        </p:nvSpPr>
        <p:spPr bwMode="auto">
          <a:xfrm>
            <a:off x="3052763" y="4763"/>
            <a:ext cx="3092450" cy="642937"/>
          </a:xfrm>
          <a:custGeom>
            <a:avLst/>
            <a:gdLst>
              <a:gd name="T0" fmla="*/ 0 w 1948"/>
              <a:gd name="T1" fmla="*/ 1020661694 h 405"/>
              <a:gd name="T2" fmla="*/ 20161250 w 1948"/>
              <a:gd name="T3" fmla="*/ 599796721 h 405"/>
              <a:gd name="T4" fmla="*/ 93246575 w 1948"/>
              <a:gd name="T5" fmla="*/ 501509910 h 405"/>
              <a:gd name="T6" fmla="*/ 221773750 w 1948"/>
              <a:gd name="T7" fmla="*/ 564514561 h 405"/>
              <a:gd name="T8" fmla="*/ 340221888 w 1948"/>
              <a:gd name="T9" fmla="*/ 491429293 h 405"/>
              <a:gd name="T10" fmla="*/ 466229700 w 1948"/>
              <a:gd name="T11" fmla="*/ 559474252 h 405"/>
              <a:gd name="T12" fmla="*/ 609877813 w 1948"/>
              <a:gd name="T13" fmla="*/ 559474252 h 405"/>
              <a:gd name="T14" fmla="*/ 831651563 w 1948"/>
              <a:gd name="T15" fmla="*/ 531751761 h 405"/>
              <a:gd name="T16" fmla="*/ 995462513 w 1948"/>
              <a:gd name="T17" fmla="*/ 468748698 h 405"/>
              <a:gd name="T18" fmla="*/ 1154231563 w 1948"/>
              <a:gd name="T19" fmla="*/ 531751761 h 405"/>
              <a:gd name="T20" fmla="*/ 1247478138 w 1948"/>
              <a:gd name="T21" fmla="*/ 551912996 h 405"/>
              <a:gd name="T22" fmla="*/ 1444050325 w 1948"/>
              <a:gd name="T23" fmla="*/ 529232401 h 405"/>
              <a:gd name="T24" fmla="*/ 1794351250 w 1948"/>
              <a:gd name="T25" fmla="*/ 463708389 h 405"/>
              <a:gd name="T26" fmla="*/ 1993444388 w 1948"/>
              <a:gd name="T27" fmla="*/ 312499132 h 405"/>
              <a:gd name="T28" fmla="*/ 1955641250 w 1948"/>
              <a:gd name="T29" fmla="*/ 456147133 h 405"/>
              <a:gd name="T30" fmla="*/ 2121971563 w 1948"/>
              <a:gd name="T31" fmla="*/ 511590527 h 405"/>
              <a:gd name="T32" fmla="*/ 2147483647 w 1948"/>
              <a:gd name="T33" fmla="*/ 612396699 h 405"/>
              <a:gd name="T34" fmla="*/ 2147483647 w 1948"/>
              <a:gd name="T35" fmla="*/ 693041636 h 405"/>
              <a:gd name="T36" fmla="*/ 2147483647 w 1948"/>
              <a:gd name="T37" fmla="*/ 693041636 h 405"/>
              <a:gd name="T38" fmla="*/ 2147483647 w 1948"/>
              <a:gd name="T39" fmla="*/ 561993613 h 405"/>
              <a:gd name="T40" fmla="*/ 2147483647 w 1948"/>
              <a:gd name="T41" fmla="*/ 393144069 h 405"/>
              <a:gd name="T42" fmla="*/ 2147483647 w 1948"/>
              <a:gd name="T43" fmla="*/ 307458823 h 405"/>
              <a:gd name="T44" fmla="*/ 2147483647 w 1948"/>
              <a:gd name="T45" fmla="*/ 226813886 h 405"/>
              <a:gd name="T46" fmla="*/ 2139613450 w 1948"/>
              <a:gd name="T47" fmla="*/ 201612343 h 405"/>
              <a:gd name="T48" fmla="*/ 2147483647 w 1948"/>
              <a:gd name="T49" fmla="*/ 146168949 h 405"/>
              <a:gd name="T50" fmla="*/ 2147483647 w 1948"/>
              <a:gd name="T51" fmla="*/ 196572035 h 405"/>
              <a:gd name="T52" fmla="*/ 2147483647 w 1948"/>
              <a:gd name="T53" fmla="*/ 216733269 h 405"/>
              <a:gd name="T54" fmla="*/ 2147483647 w 1948"/>
              <a:gd name="T55" fmla="*/ 413305304 h 405"/>
              <a:gd name="T56" fmla="*/ 2147483647 w 1948"/>
              <a:gd name="T57" fmla="*/ 539313018 h 405"/>
              <a:gd name="T58" fmla="*/ 2147483647 w 1948"/>
              <a:gd name="T59" fmla="*/ 546872687 h 405"/>
              <a:gd name="T60" fmla="*/ 2147483647 w 1948"/>
              <a:gd name="T61" fmla="*/ 491429293 h 405"/>
              <a:gd name="T62" fmla="*/ 2147483647 w 1948"/>
              <a:gd name="T63" fmla="*/ 539313018 h 405"/>
              <a:gd name="T64" fmla="*/ 2147483647 w 1948"/>
              <a:gd name="T65" fmla="*/ 498990549 h 405"/>
              <a:gd name="T66" fmla="*/ 2147483647 w 1948"/>
              <a:gd name="T67" fmla="*/ 564514561 h 405"/>
              <a:gd name="T68" fmla="*/ 2147483647 w 1948"/>
              <a:gd name="T69" fmla="*/ 559474252 h 405"/>
              <a:gd name="T70" fmla="*/ 2147483647 w 1948"/>
              <a:gd name="T71" fmla="*/ 501509910 h 405"/>
              <a:gd name="T72" fmla="*/ 2147483647 w 1948"/>
              <a:gd name="T73" fmla="*/ 567033922 h 405"/>
              <a:gd name="T74" fmla="*/ 2147483647 w 1948"/>
              <a:gd name="T75" fmla="*/ 539313018 h 405"/>
              <a:gd name="T76" fmla="*/ 2147483647 w 1948"/>
              <a:gd name="T77" fmla="*/ 577114539 h 405"/>
              <a:gd name="T78" fmla="*/ 2147483647 w 1948"/>
              <a:gd name="T79" fmla="*/ 531751761 h 405"/>
              <a:gd name="T80" fmla="*/ 2147483647 w 1948"/>
              <a:gd name="T81" fmla="*/ 640119190 h 405"/>
              <a:gd name="T82" fmla="*/ 2147483647 w 1948"/>
              <a:gd name="T83" fmla="*/ 599796721 h 405"/>
              <a:gd name="T84" fmla="*/ 2147483647 w 1948"/>
              <a:gd name="T85" fmla="*/ 428426229 h 405"/>
              <a:gd name="T86" fmla="*/ 2147483647 w 1948"/>
              <a:gd name="T87" fmla="*/ 352821601 h 405"/>
              <a:gd name="T88" fmla="*/ 2147483647 w 1948"/>
              <a:gd name="T89" fmla="*/ 383063452 h 405"/>
              <a:gd name="T90" fmla="*/ 2147483647 w 1948"/>
              <a:gd name="T91" fmla="*/ 352821601 h 405"/>
              <a:gd name="T92" fmla="*/ 2147483647 w 1948"/>
              <a:gd name="T93" fmla="*/ 357861909 h 405"/>
              <a:gd name="T94" fmla="*/ 2147483647 w 1948"/>
              <a:gd name="T95" fmla="*/ 352821601 h 405"/>
              <a:gd name="T96" fmla="*/ 2147483647 w 1948"/>
              <a:gd name="T97" fmla="*/ 365421578 h 405"/>
              <a:gd name="T98" fmla="*/ 2147483647 w 1948"/>
              <a:gd name="T99" fmla="*/ 365421578 h 405"/>
              <a:gd name="T100" fmla="*/ 2147483647 w 1948"/>
              <a:gd name="T101" fmla="*/ 367942526 h 405"/>
              <a:gd name="T102" fmla="*/ 2147483647 w 1948"/>
              <a:gd name="T103" fmla="*/ 365421578 h 405"/>
              <a:gd name="T104" fmla="*/ 2147483647 w 1948"/>
              <a:gd name="T105" fmla="*/ 257055738 h 405"/>
              <a:gd name="T106" fmla="*/ 2147483647 w 1948"/>
              <a:gd name="T107" fmla="*/ 98285224 h 405"/>
              <a:gd name="T108" fmla="*/ 2147483647 w 1948"/>
              <a:gd name="T109" fmla="*/ 0 h 405"/>
              <a:gd name="T110" fmla="*/ 2069049075 w 1948"/>
              <a:gd name="T111" fmla="*/ 78123989 h 405"/>
              <a:gd name="T112" fmla="*/ 1703625625 w 1948"/>
              <a:gd name="T113" fmla="*/ 327620058 h 405"/>
              <a:gd name="T114" fmla="*/ 1406247188 w 1948"/>
              <a:gd name="T115" fmla="*/ 383063452 h 405"/>
              <a:gd name="T116" fmla="*/ 995462513 w 1948"/>
              <a:gd name="T117" fmla="*/ 370461887 h 405"/>
              <a:gd name="T118" fmla="*/ 589716563 w 1948"/>
              <a:gd name="T119" fmla="*/ 370461887 h 405"/>
              <a:gd name="T120" fmla="*/ 128528763 w 1948"/>
              <a:gd name="T121" fmla="*/ 357861909 h 405"/>
              <a:gd name="T122" fmla="*/ 10080625 w 1948"/>
              <a:gd name="T123" fmla="*/ 433466538 h 405"/>
              <a:gd name="T124" fmla="*/ 0 w 1948"/>
              <a:gd name="T125" fmla="*/ 682961019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1" name="Freeform 9"/>
          <p:cNvSpPr>
            <a:spLocks/>
          </p:cNvSpPr>
          <p:nvPr/>
        </p:nvSpPr>
        <p:spPr bwMode="auto">
          <a:xfrm>
            <a:off x="3981450" y="334963"/>
            <a:ext cx="142875" cy="638175"/>
          </a:xfrm>
          <a:custGeom>
            <a:avLst/>
            <a:gdLst>
              <a:gd name="T0" fmla="*/ 52924075 w 90"/>
              <a:gd name="T1" fmla="*/ 25201563 h 402"/>
              <a:gd name="T2" fmla="*/ 70564375 w 90"/>
              <a:gd name="T3" fmla="*/ 100806250 h 402"/>
              <a:gd name="T4" fmla="*/ 52924075 w 90"/>
              <a:gd name="T5" fmla="*/ 136088438 h 402"/>
              <a:gd name="T6" fmla="*/ 25201563 w 90"/>
              <a:gd name="T7" fmla="*/ 249496263 h 402"/>
              <a:gd name="T8" fmla="*/ 5040313 w 90"/>
              <a:gd name="T9" fmla="*/ 347781563 h 402"/>
              <a:gd name="T10" fmla="*/ 0 w 90"/>
              <a:gd name="T11" fmla="*/ 435987825 h 402"/>
              <a:gd name="T12" fmla="*/ 20161250 w 90"/>
              <a:gd name="T13" fmla="*/ 541834388 h 402"/>
              <a:gd name="T14" fmla="*/ 32762825 w 90"/>
              <a:gd name="T15" fmla="*/ 645160000 h 402"/>
              <a:gd name="T16" fmla="*/ 52924075 w 90"/>
              <a:gd name="T17" fmla="*/ 743446888 h 402"/>
              <a:gd name="T18" fmla="*/ 108367513 w 90"/>
              <a:gd name="T19" fmla="*/ 803930638 h 402"/>
              <a:gd name="T20" fmla="*/ 131048125 w 90"/>
              <a:gd name="T21" fmla="*/ 877014375 h 402"/>
              <a:gd name="T22" fmla="*/ 178931888 w 90"/>
              <a:gd name="T23" fmla="*/ 942538438 h 402"/>
              <a:gd name="T24" fmla="*/ 224294700 w 90"/>
              <a:gd name="T25" fmla="*/ 1010583450 h 402"/>
              <a:gd name="T26" fmla="*/ 206652813 w 90"/>
              <a:gd name="T27" fmla="*/ 947578750 h 402"/>
              <a:gd name="T28" fmla="*/ 163810950 w 90"/>
              <a:gd name="T29" fmla="*/ 871974063 h 402"/>
              <a:gd name="T30" fmla="*/ 173891575 w 90"/>
              <a:gd name="T31" fmla="*/ 788809700 h 402"/>
              <a:gd name="T32" fmla="*/ 113407825 w 90"/>
              <a:gd name="T33" fmla="*/ 685482500 h 402"/>
              <a:gd name="T34" fmla="*/ 57964388 w 90"/>
              <a:gd name="T35" fmla="*/ 561995638 h 402"/>
              <a:gd name="T36" fmla="*/ 47883763 w 90"/>
              <a:gd name="T37" fmla="*/ 378023438 h 402"/>
              <a:gd name="T38" fmla="*/ 70564375 w 90"/>
              <a:gd name="T39" fmla="*/ 259576888 h 402"/>
              <a:gd name="T40" fmla="*/ 103327200 w 90"/>
              <a:gd name="T41" fmla="*/ 136088438 h 402"/>
              <a:gd name="T42" fmla="*/ 108367513 w 90"/>
              <a:gd name="T43" fmla="*/ 50403125 h 402"/>
              <a:gd name="T44" fmla="*/ 57964388 w 90"/>
              <a:gd name="T45" fmla="*/ 0 h 402"/>
              <a:gd name="T46" fmla="*/ 52924075 w 90"/>
              <a:gd name="T47" fmla="*/ 25201563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sp>
        <p:nvSpPr>
          <p:cNvPr id="3027990"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027991"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05"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ftr" sz="quarter" idx="11"/>
          </p:nvPr>
        </p:nvSpPr>
        <p:spPr/>
        <p:txBody>
          <a:bodyPr/>
          <a:lstStyle>
            <a:lvl1pPr>
              <a:defRPr/>
            </a:lvl1pPr>
          </a:lstStyle>
          <a:p>
            <a:pPr>
              <a:defRPr/>
            </a:pPr>
            <a:endParaRPr lang="en-US"/>
          </a:p>
        </p:txBody>
      </p:sp>
      <p:sp>
        <p:nvSpPr>
          <p:cNvPr id="26" name="Rectangle 26"/>
          <p:cNvSpPr>
            <a:spLocks noGrp="1" noChangeArrowheads="1"/>
          </p:cNvSpPr>
          <p:nvPr>
            <p:ph type="sldNum" sz="quarter" idx="12"/>
          </p:nvPr>
        </p:nvSpPr>
        <p:spPr/>
        <p:txBody>
          <a:bodyPr/>
          <a:lstStyle>
            <a:lvl1pPr>
              <a:defRPr smtClean="0"/>
            </a:lvl1pPr>
          </a:lstStyle>
          <a:p>
            <a:pPr>
              <a:defRPr/>
            </a:pPr>
            <a:fld id="{F09143E4-C953-B942-A1B0-AF2B2FD0D62A}" type="slidenum">
              <a:rPr lang="en-US"/>
              <a:pPr>
                <a:defRPr/>
              </a:pPr>
              <a:t>‹#›</a:t>
            </a:fld>
            <a:endParaRPr lang="en-US"/>
          </a:p>
        </p:txBody>
      </p:sp>
    </p:spTree>
    <p:extLst>
      <p:ext uri="{BB962C8B-B14F-4D97-AF65-F5344CB8AC3E}">
        <p14:creationId xmlns:p14="http://schemas.microsoft.com/office/powerpoint/2010/main" val="91012613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68377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218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CCF2B60-36CF-4270-BBCE-58DCA8C188DB}" type="slidenum">
              <a:rPr lang="en-US"/>
              <a:pPr/>
              <a:t>‹#›</a:t>
            </a:fld>
            <a:endParaRPr lang="en-US"/>
          </a:p>
        </p:txBody>
      </p:sp>
    </p:spTree>
    <p:extLst>
      <p:ext uri="{BB962C8B-B14F-4D97-AF65-F5344CB8AC3E}">
        <p14:creationId xmlns:p14="http://schemas.microsoft.com/office/powerpoint/2010/main" val="4258125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73234907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444542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38821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680507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14881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750961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95761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17403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14380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669930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614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6175534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1733257644"/>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4507742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1097441540"/>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41569676"/>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56962117"/>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464091177"/>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284318"/>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2227413555"/>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3119190051"/>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6587410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73856183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64558107"/>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8556681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6071771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189363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4280745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4446227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2504593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4871582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5899688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2006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64362847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0629724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7849596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919408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2175910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3AA5477-727F-CA4A-ABCD-D9512ABB59A3}"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AC53C0-0949-C94D-9D4D-3EE82B50EB8F}" type="slidenum">
              <a:rPr lang="en-US"/>
              <a:pPr>
                <a:defRPr/>
              </a:pPr>
              <a:t>‹#›</a:t>
            </a:fld>
            <a:endParaRPr lang="en-US"/>
          </a:p>
        </p:txBody>
      </p:sp>
    </p:spTree>
    <p:extLst>
      <p:ext uri="{BB962C8B-B14F-4D97-AF65-F5344CB8AC3E}">
        <p14:creationId xmlns:p14="http://schemas.microsoft.com/office/powerpoint/2010/main" val="277278679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BC155C4-B512-D745-B82B-47DD9F05C0FD}"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8515151-65E3-1340-A730-59516F2C53EC}" type="slidenum">
              <a:rPr lang="en-US"/>
              <a:pPr>
                <a:defRPr/>
              </a:pPr>
              <a:t>‹#›</a:t>
            </a:fld>
            <a:endParaRPr lang="en-US"/>
          </a:p>
        </p:txBody>
      </p:sp>
    </p:spTree>
    <p:extLst>
      <p:ext uri="{BB962C8B-B14F-4D97-AF65-F5344CB8AC3E}">
        <p14:creationId xmlns:p14="http://schemas.microsoft.com/office/powerpoint/2010/main" val="228593143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6504095-5921-D044-B5FD-9A567EFFEE5A}"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83AF3CA-2E28-EB48-BB23-FB9846E8CDB2}" type="slidenum">
              <a:rPr lang="en-US"/>
              <a:pPr>
                <a:defRPr/>
              </a:pPr>
              <a:t>‹#›</a:t>
            </a:fld>
            <a:endParaRPr lang="en-US"/>
          </a:p>
        </p:txBody>
      </p:sp>
    </p:spTree>
    <p:extLst>
      <p:ext uri="{BB962C8B-B14F-4D97-AF65-F5344CB8AC3E}">
        <p14:creationId xmlns:p14="http://schemas.microsoft.com/office/powerpoint/2010/main" val="268046058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A8474AB-7E18-EC45-AB78-EC441EF25340}" type="datetimeFigureOut">
              <a:rPr lang="en-US"/>
              <a:pPr>
                <a:defRPr/>
              </a:pPr>
              <a:t>12/21/24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C0BCBA7-DC63-0E43-9675-75F2B66ED53E}" type="slidenum">
              <a:rPr lang="en-US"/>
              <a:pPr>
                <a:defRPr/>
              </a:pPr>
              <a:t>‹#›</a:t>
            </a:fld>
            <a:endParaRPr lang="en-US"/>
          </a:p>
        </p:txBody>
      </p:sp>
    </p:spTree>
    <p:extLst>
      <p:ext uri="{BB962C8B-B14F-4D97-AF65-F5344CB8AC3E}">
        <p14:creationId xmlns:p14="http://schemas.microsoft.com/office/powerpoint/2010/main" val="356099258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9930234-0FB2-7D43-AFC6-2F4DB1F89F5E}" type="datetimeFigureOut">
              <a:rPr lang="en-US"/>
              <a:pPr>
                <a:defRPr/>
              </a:pPr>
              <a:t>12/21/24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6CFB244-B007-164A-A207-3770D88C3367}" type="slidenum">
              <a:rPr lang="en-US"/>
              <a:pPr>
                <a:defRPr/>
              </a:pPr>
              <a:t>‹#›</a:t>
            </a:fld>
            <a:endParaRPr lang="en-US"/>
          </a:p>
        </p:txBody>
      </p:sp>
    </p:spTree>
    <p:extLst>
      <p:ext uri="{BB962C8B-B14F-4D97-AF65-F5344CB8AC3E}">
        <p14:creationId xmlns:p14="http://schemas.microsoft.com/office/powerpoint/2010/main" val="253178974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CD4DA50-49AB-7343-A443-2C792063443B}" type="datetimeFigureOut">
              <a:rPr lang="en-US"/>
              <a:pPr>
                <a:defRPr/>
              </a:pPr>
              <a:t>12/21/24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FB0FC47-E145-4742-BD79-93D40BE8F4C6}" type="slidenum">
              <a:rPr lang="en-US"/>
              <a:pPr>
                <a:defRPr/>
              </a:pPr>
              <a:t>‹#›</a:t>
            </a:fld>
            <a:endParaRPr lang="en-US"/>
          </a:p>
        </p:txBody>
      </p:sp>
    </p:spTree>
    <p:extLst>
      <p:ext uri="{BB962C8B-B14F-4D97-AF65-F5344CB8AC3E}">
        <p14:creationId xmlns:p14="http://schemas.microsoft.com/office/powerpoint/2010/main" val="2997493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87990136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E9E0BAA-CEE7-F54C-85B2-CC2BD0915E26}" type="datetimeFigureOut">
              <a:rPr lang="en-US"/>
              <a:pPr>
                <a:defRPr/>
              </a:pPr>
              <a:t>12/21/24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F48F1FB-C495-AE4F-8AF5-E0B1D0AD2A5B}" type="slidenum">
              <a:rPr lang="en-US"/>
              <a:pPr>
                <a:defRPr/>
              </a:pPr>
              <a:t>‹#›</a:t>
            </a:fld>
            <a:endParaRPr lang="en-US"/>
          </a:p>
        </p:txBody>
      </p:sp>
    </p:spTree>
    <p:extLst>
      <p:ext uri="{BB962C8B-B14F-4D97-AF65-F5344CB8AC3E}">
        <p14:creationId xmlns:p14="http://schemas.microsoft.com/office/powerpoint/2010/main" val="68887750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8ABD605-4964-7746-8763-D9FB26ACD1A5}" type="datetimeFigureOut">
              <a:rPr lang="en-US"/>
              <a:pPr>
                <a:defRPr/>
              </a:pPr>
              <a:t>12/21/24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A083F54-A52A-E74C-B7EC-615922BF4FBA}" type="slidenum">
              <a:rPr lang="en-US"/>
              <a:pPr>
                <a:defRPr/>
              </a:pPr>
              <a:t>‹#›</a:t>
            </a:fld>
            <a:endParaRPr lang="en-US"/>
          </a:p>
        </p:txBody>
      </p:sp>
    </p:spTree>
    <p:extLst>
      <p:ext uri="{BB962C8B-B14F-4D97-AF65-F5344CB8AC3E}">
        <p14:creationId xmlns:p14="http://schemas.microsoft.com/office/powerpoint/2010/main" val="409949360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486FDFC-4D2B-EA46-93B4-B038F1DB89CC}" type="datetimeFigureOut">
              <a:rPr lang="en-US"/>
              <a:pPr>
                <a:defRPr/>
              </a:pPr>
              <a:t>12/21/24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C5A3D5A-A4A4-6545-82ED-DFD245DA7A66}" type="slidenum">
              <a:rPr lang="en-US"/>
              <a:pPr>
                <a:defRPr/>
              </a:pPr>
              <a:t>‹#›</a:t>
            </a:fld>
            <a:endParaRPr lang="en-US"/>
          </a:p>
        </p:txBody>
      </p:sp>
    </p:spTree>
    <p:extLst>
      <p:ext uri="{BB962C8B-B14F-4D97-AF65-F5344CB8AC3E}">
        <p14:creationId xmlns:p14="http://schemas.microsoft.com/office/powerpoint/2010/main" val="107001907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7D92AD4-F1B8-714D-AB83-E2385AEBBEA1}"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05080A6-EF5C-8C48-A10A-B3239EC09AB8}" type="slidenum">
              <a:rPr lang="en-US"/>
              <a:pPr>
                <a:defRPr/>
              </a:pPr>
              <a:t>‹#›</a:t>
            </a:fld>
            <a:endParaRPr lang="en-US"/>
          </a:p>
        </p:txBody>
      </p:sp>
    </p:spTree>
    <p:extLst>
      <p:ext uri="{BB962C8B-B14F-4D97-AF65-F5344CB8AC3E}">
        <p14:creationId xmlns:p14="http://schemas.microsoft.com/office/powerpoint/2010/main" val="188716403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9E8E7FA-CECB-0248-AA0C-DB8A4CD026A3}"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0C98387-58DD-FF46-ABB1-548686A4AE2B}" type="slidenum">
              <a:rPr lang="en-US"/>
              <a:pPr>
                <a:defRPr/>
              </a:pPr>
              <a:t>‹#›</a:t>
            </a:fld>
            <a:endParaRPr lang="en-US"/>
          </a:p>
        </p:txBody>
      </p:sp>
    </p:spTree>
    <p:extLst>
      <p:ext uri="{BB962C8B-B14F-4D97-AF65-F5344CB8AC3E}">
        <p14:creationId xmlns:p14="http://schemas.microsoft.com/office/powerpoint/2010/main" val="327246194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solidFill>
                  <a:srgbClr val="898989"/>
                </a:solidFill>
                <a:latin typeface="Calibri" pitchFamily="34" charset="0"/>
              </a:defRPr>
            </a:lvl1pPr>
          </a:lstStyle>
          <a:p>
            <a:fld id="{15AC3A39-1E92-45FB-BB5A-983AA510AE79}" type="datetime1">
              <a:rPr lang="en-US" altLang="en-US"/>
              <a:pPr/>
              <a:t>12/21/24</a:t>
            </a:fld>
            <a:endParaRPr lang="en-US" altLang="en-US"/>
          </a:p>
        </p:txBody>
      </p:sp>
      <p:sp>
        <p:nvSpPr>
          <p:cNvPr id="8" name="Rectangle 7"/>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8"/>
          <p:cNvSpPr>
            <a:spLocks noGrp="1" noChangeArrowheads="1"/>
          </p:cNvSpPr>
          <p:nvPr>
            <p:ph type="sldNum" sz="quarter" idx="12"/>
          </p:nvPr>
        </p:nvSpPr>
        <p:spPr/>
        <p:txBody>
          <a:bodyPr/>
          <a:lstStyle>
            <a:lvl1pPr>
              <a:defRPr>
                <a:solidFill>
                  <a:srgbClr val="898989"/>
                </a:solidFill>
                <a:latin typeface="Calibri" pitchFamily="34" charset="0"/>
              </a:defRPr>
            </a:lvl1pPr>
          </a:lstStyle>
          <a:p>
            <a:fld id="{5D314802-BA3D-4D38-A0B4-1B43219842CB}" type="slidenum">
              <a:rPr lang="en-US" altLang="en-US"/>
              <a:pPr/>
              <a:t>‹#›</a:t>
            </a:fld>
            <a:endParaRPr lang="en-US" altLang="en-US"/>
          </a:p>
        </p:txBody>
      </p:sp>
    </p:spTree>
    <p:extLst>
      <p:ext uri="{BB962C8B-B14F-4D97-AF65-F5344CB8AC3E}">
        <p14:creationId xmlns:p14="http://schemas.microsoft.com/office/powerpoint/2010/main" val="9493071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011B7A07-BFDB-4F39-935B-CD6725ABFDB9}" type="datetime1">
              <a:rPr lang="en-US" altLang="en-US"/>
              <a:pPr/>
              <a:t>12/21/24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D0FA8EF-A608-4378-810A-2AEDA717E925}" type="slidenum">
              <a:rPr lang="en-US" altLang="en-US"/>
              <a:pPr/>
              <a:t>‹#›</a:t>
            </a:fld>
            <a:endParaRPr lang="en-US" altLang="en-US"/>
          </a:p>
        </p:txBody>
      </p:sp>
    </p:spTree>
    <p:extLst>
      <p:ext uri="{BB962C8B-B14F-4D97-AF65-F5344CB8AC3E}">
        <p14:creationId xmlns:p14="http://schemas.microsoft.com/office/powerpoint/2010/main" val="392355320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535A4FF6-B7F9-477C-84E6-8108626B0E75}" type="datetime1">
              <a:rPr lang="en-US" altLang="en-US"/>
              <a:pPr/>
              <a:t>12/21/24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C21F853C-01D4-4D16-80F0-4F0EAB15CDC7}" type="slidenum">
              <a:rPr lang="en-US" altLang="en-US"/>
              <a:pPr/>
              <a:t>‹#›</a:t>
            </a:fld>
            <a:endParaRPr lang="en-US" altLang="en-US"/>
          </a:p>
        </p:txBody>
      </p:sp>
    </p:spTree>
    <p:extLst>
      <p:ext uri="{BB962C8B-B14F-4D97-AF65-F5344CB8AC3E}">
        <p14:creationId xmlns:p14="http://schemas.microsoft.com/office/powerpoint/2010/main" val="273644221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EE50E8D2-DBBD-473B-9665-95C539DC02CD}" type="datetime1">
              <a:rPr lang="en-US" altLang="en-US"/>
              <a:pPr/>
              <a:t>12/21/24</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DAA1175-7FC8-49F4-904A-ECCBD214B174}" type="slidenum">
              <a:rPr lang="en-US" altLang="en-US"/>
              <a:pPr/>
              <a:t>‹#›</a:t>
            </a:fld>
            <a:endParaRPr lang="en-US" altLang="en-US"/>
          </a:p>
        </p:txBody>
      </p:sp>
    </p:spTree>
    <p:extLst>
      <p:ext uri="{BB962C8B-B14F-4D97-AF65-F5344CB8AC3E}">
        <p14:creationId xmlns:p14="http://schemas.microsoft.com/office/powerpoint/2010/main" val="176362981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C031ED4-8CED-48F7-A7C5-0FA4CAB03742}" type="datetime1">
              <a:rPr lang="en-US" altLang="en-US"/>
              <a:pPr/>
              <a:t>12/21/24</a:t>
            </a:fld>
            <a:endParaRPr lang="en-US" altLang="en-US"/>
          </a:p>
        </p:txBody>
      </p:sp>
      <p:sp>
        <p:nvSpPr>
          <p:cNvPr id="8"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E85F460-0929-4F88-B2C9-3009A2129A6A}" type="slidenum">
              <a:rPr lang="en-US" altLang="en-US"/>
              <a:pPr/>
              <a:t>‹#›</a:t>
            </a:fld>
            <a:endParaRPr lang="en-US" altLang="en-US"/>
          </a:p>
        </p:txBody>
      </p:sp>
    </p:spTree>
    <p:extLst>
      <p:ext uri="{BB962C8B-B14F-4D97-AF65-F5344CB8AC3E}">
        <p14:creationId xmlns:p14="http://schemas.microsoft.com/office/powerpoint/2010/main" val="1652491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10E8A647-D860-4300-8742-6422EDD5FAA2}" type="slidenum">
              <a:rPr lang="en-US"/>
              <a:pPr/>
              <a:t>‹#›</a:t>
            </a:fld>
            <a:endParaRPr lang="en-US"/>
          </a:p>
        </p:txBody>
      </p:sp>
    </p:spTree>
    <p:extLst>
      <p:ext uri="{BB962C8B-B14F-4D97-AF65-F5344CB8AC3E}">
        <p14:creationId xmlns:p14="http://schemas.microsoft.com/office/powerpoint/2010/main" val="364433309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E6961-E5C9-4A86-83B3-DF2749B28EEC}" type="datetime1">
              <a:rPr lang="en-US" altLang="en-US"/>
              <a:pPr/>
              <a:t>12/21/24</a:t>
            </a:fld>
            <a:endParaRPr lang="en-US" altLang="en-US"/>
          </a:p>
        </p:txBody>
      </p:sp>
      <p:sp>
        <p:nvSpPr>
          <p:cNvPr id="4"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5"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A74A9397-EE81-4F72-A915-926E2596C9D3}" type="slidenum">
              <a:rPr lang="en-US" altLang="en-US"/>
              <a:pPr/>
              <a:t>‹#›</a:t>
            </a:fld>
            <a:endParaRPr lang="en-US" altLang="en-US"/>
          </a:p>
        </p:txBody>
      </p:sp>
    </p:spTree>
    <p:extLst>
      <p:ext uri="{BB962C8B-B14F-4D97-AF65-F5344CB8AC3E}">
        <p14:creationId xmlns:p14="http://schemas.microsoft.com/office/powerpoint/2010/main" val="5860946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CC0666A3-1EC1-400D-BB9A-D65BD102798E}" type="datetime1">
              <a:rPr lang="en-US" altLang="en-US"/>
              <a:pPr/>
              <a:t>12/21/24</a:t>
            </a:fld>
            <a:endParaRPr lang="en-US" altLang="en-US"/>
          </a:p>
        </p:txBody>
      </p:sp>
      <p:sp>
        <p:nvSpPr>
          <p:cNvPr id="3"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4"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920E269D-38AD-493B-A211-032776FFA209}" type="slidenum">
              <a:rPr lang="en-US" altLang="en-US"/>
              <a:pPr/>
              <a:t>‹#›</a:t>
            </a:fld>
            <a:endParaRPr lang="en-US" altLang="en-US"/>
          </a:p>
        </p:txBody>
      </p:sp>
    </p:spTree>
    <p:extLst>
      <p:ext uri="{BB962C8B-B14F-4D97-AF65-F5344CB8AC3E}">
        <p14:creationId xmlns:p14="http://schemas.microsoft.com/office/powerpoint/2010/main" val="389656970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3B7EBCDE-827D-43E7-85DF-D733B4C107BB}" type="datetime1">
              <a:rPr lang="en-US" altLang="en-US"/>
              <a:pPr/>
              <a:t>12/21/24</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963DB05-F6D5-40DD-8802-7A145BC64736}" type="slidenum">
              <a:rPr lang="en-US" altLang="en-US"/>
              <a:pPr/>
              <a:t>‹#›</a:t>
            </a:fld>
            <a:endParaRPr lang="en-US" altLang="en-US"/>
          </a:p>
        </p:txBody>
      </p:sp>
    </p:spTree>
    <p:extLst>
      <p:ext uri="{BB962C8B-B14F-4D97-AF65-F5344CB8AC3E}">
        <p14:creationId xmlns:p14="http://schemas.microsoft.com/office/powerpoint/2010/main" val="389338818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B191BC4C-0010-4608-9EB7-B9DA9C7BA93C}" type="datetime1">
              <a:rPr lang="en-US" altLang="en-US"/>
              <a:pPr/>
              <a:t>12/21/24</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3D84829-8389-4F58-9DB5-959ABF679E72}" type="slidenum">
              <a:rPr lang="en-US" altLang="en-US"/>
              <a:pPr/>
              <a:t>‹#›</a:t>
            </a:fld>
            <a:endParaRPr lang="en-US" altLang="en-US"/>
          </a:p>
        </p:txBody>
      </p:sp>
    </p:spTree>
    <p:extLst>
      <p:ext uri="{BB962C8B-B14F-4D97-AF65-F5344CB8AC3E}">
        <p14:creationId xmlns:p14="http://schemas.microsoft.com/office/powerpoint/2010/main" val="225203381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D29FA71C-6BBA-4F2C-8AFB-A3CE22578AC6}" type="datetime1">
              <a:rPr lang="en-US" altLang="en-US"/>
              <a:pPr/>
              <a:t>12/21/24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3D708A1-8A68-41C9-A463-0C6960FC8C35}" type="slidenum">
              <a:rPr lang="en-US" altLang="en-US"/>
              <a:pPr/>
              <a:t>‹#›</a:t>
            </a:fld>
            <a:endParaRPr lang="en-US" altLang="en-US"/>
          </a:p>
        </p:txBody>
      </p:sp>
    </p:spTree>
    <p:extLst>
      <p:ext uri="{BB962C8B-B14F-4D97-AF65-F5344CB8AC3E}">
        <p14:creationId xmlns:p14="http://schemas.microsoft.com/office/powerpoint/2010/main" val="247446271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0A3A7-AFDF-4E5B-AB48-DD15DFC2068B}" type="datetime1">
              <a:rPr lang="en-US" altLang="en-US"/>
              <a:pPr/>
              <a:t>12/21/24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B6AAF131-2101-4382-B759-6399D67742B1}" type="slidenum">
              <a:rPr lang="en-US" altLang="en-US"/>
              <a:pPr/>
              <a:t>‹#›</a:t>
            </a:fld>
            <a:endParaRPr lang="en-US" altLang="en-US"/>
          </a:p>
        </p:txBody>
      </p:sp>
    </p:spTree>
    <p:extLst>
      <p:ext uri="{BB962C8B-B14F-4D97-AF65-F5344CB8AC3E}">
        <p14:creationId xmlns:p14="http://schemas.microsoft.com/office/powerpoint/2010/main" val="223009206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24225064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00478417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49774909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26609333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F2961EC-9564-4441-8588-58703CE16BC0}" type="slidenum">
              <a:rPr lang="en-US"/>
              <a:pPr/>
              <a:t>‹#›</a:t>
            </a:fld>
            <a:endParaRPr lang="en-US"/>
          </a:p>
        </p:txBody>
      </p:sp>
    </p:spTree>
    <p:extLst>
      <p:ext uri="{BB962C8B-B14F-4D97-AF65-F5344CB8AC3E}">
        <p14:creationId xmlns:p14="http://schemas.microsoft.com/office/powerpoint/2010/main" val="298596125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92740869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15261936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74169837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76306640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68636601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59022975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318713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451043B-322B-4E11-A142-A1887EA18A19}" type="slidenum">
              <a:rPr lang="en-US"/>
              <a:pPr/>
              <a:t>‹#›</a:t>
            </a:fld>
            <a:endParaRPr lang="en-US"/>
          </a:p>
        </p:txBody>
      </p:sp>
    </p:spTree>
    <p:extLst>
      <p:ext uri="{BB962C8B-B14F-4D97-AF65-F5344CB8AC3E}">
        <p14:creationId xmlns:p14="http://schemas.microsoft.com/office/powerpoint/2010/main" val="3464935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F27616-8486-45C5-9127-4D4890E20C8C}" type="slidenum">
              <a:rPr lang="en-US"/>
              <a:pPr/>
              <a:t>‹#›</a:t>
            </a:fld>
            <a:endParaRPr lang="en-US"/>
          </a:p>
        </p:txBody>
      </p:sp>
    </p:spTree>
    <p:extLst>
      <p:ext uri="{BB962C8B-B14F-4D97-AF65-F5344CB8AC3E}">
        <p14:creationId xmlns:p14="http://schemas.microsoft.com/office/powerpoint/2010/main" val="1370243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9B2CBE7-F6EA-4C10-8F08-FE37BF6CF929}" type="slidenum">
              <a:rPr lang="en-US"/>
              <a:pPr/>
              <a:t>‹#›</a:t>
            </a:fld>
            <a:endParaRPr lang="en-US"/>
          </a:p>
        </p:txBody>
      </p:sp>
    </p:spTree>
    <p:extLst>
      <p:ext uri="{BB962C8B-B14F-4D97-AF65-F5344CB8AC3E}">
        <p14:creationId xmlns:p14="http://schemas.microsoft.com/office/powerpoint/2010/main" val="3921394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2B7E2AC-42C4-4D43-B3E0-898703321E82}" type="slidenum">
              <a:rPr lang="en-US"/>
              <a:pPr/>
              <a:t>‹#›</a:t>
            </a:fld>
            <a:endParaRPr lang="en-US"/>
          </a:p>
        </p:txBody>
      </p:sp>
    </p:spTree>
    <p:extLst>
      <p:ext uri="{BB962C8B-B14F-4D97-AF65-F5344CB8AC3E}">
        <p14:creationId xmlns:p14="http://schemas.microsoft.com/office/powerpoint/2010/main" val="3246270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E706A00-8486-4084-A689-8E4B6870E611}" type="slidenum">
              <a:rPr lang="en-US"/>
              <a:pPr/>
              <a:t>‹#›</a:t>
            </a:fld>
            <a:endParaRPr lang="en-US"/>
          </a:p>
        </p:txBody>
      </p:sp>
    </p:spTree>
    <p:extLst>
      <p:ext uri="{BB962C8B-B14F-4D97-AF65-F5344CB8AC3E}">
        <p14:creationId xmlns:p14="http://schemas.microsoft.com/office/powerpoint/2010/main" val="1713923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F0F20B1-1811-4EFA-8F80-E5BBCCCB3B63}" type="slidenum">
              <a:rPr lang="en-US"/>
              <a:pPr/>
              <a:t>‹#›</a:t>
            </a:fld>
            <a:endParaRPr lang="en-US"/>
          </a:p>
        </p:txBody>
      </p:sp>
    </p:spTree>
    <p:extLst>
      <p:ext uri="{BB962C8B-B14F-4D97-AF65-F5344CB8AC3E}">
        <p14:creationId xmlns:p14="http://schemas.microsoft.com/office/powerpoint/2010/main" val="579978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50C0EFA-BC5E-4CCA-B0D5-8C0B5B1C6DA5}" type="slidenum">
              <a:rPr lang="en-US"/>
              <a:pPr/>
              <a:t>‹#›</a:t>
            </a:fld>
            <a:endParaRPr lang="en-US"/>
          </a:p>
        </p:txBody>
      </p:sp>
    </p:spTree>
    <p:extLst>
      <p:ext uri="{BB962C8B-B14F-4D97-AF65-F5344CB8AC3E}">
        <p14:creationId xmlns:p14="http://schemas.microsoft.com/office/powerpoint/2010/main" val="3979221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7BB6FF5-8AB6-4FA5-B589-8FAC65BD6A45}" type="slidenum">
              <a:rPr lang="en-US"/>
              <a:pPr/>
              <a:t>‹#›</a:t>
            </a:fld>
            <a:endParaRPr lang="en-US"/>
          </a:p>
        </p:txBody>
      </p:sp>
    </p:spTree>
    <p:extLst>
      <p:ext uri="{BB962C8B-B14F-4D97-AF65-F5344CB8AC3E}">
        <p14:creationId xmlns:p14="http://schemas.microsoft.com/office/powerpoint/2010/main" val="1299089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C3FCAA8-9C2D-4DEF-BDF4-4747FEC77930}" type="slidenum">
              <a:rPr lang="en-US"/>
              <a:pPr/>
              <a:t>‹#›</a:t>
            </a:fld>
            <a:endParaRPr lang="en-US"/>
          </a:p>
        </p:txBody>
      </p:sp>
    </p:spTree>
    <p:extLst>
      <p:ext uri="{BB962C8B-B14F-4D97-AF65-F5344CB8AC3E}">
        <p14:creationId xmlns:p14="http://schemas.microsoft.com/office/powerpoint/2010/main" val="24407041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F85B317-781F-4930-8A64-03A8A993DF2A}" type="slidenum">
              <a:rPr lang="en-US"/>
              <a:pPr/>
              <a:t>‹#›</a:t>
            </a:fld>
            <a:endParaRPr lang="en-US"/>
          </a:p>
        </p:txBody>
      </p:sp>
    </p:spTree>
    <p:extLst>
      <p:ext uri="{BB962C8B-B14F-4D97-AF65-F5344CB8AC3E}">
        <p14:creationId xmlns:p14="http://schemas.microsoft.com/office/powerpoint/2010/main" val="8330680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7553107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4323306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94619110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9398303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977CB8C-4074-46B8-ADBE-3ED1DE8AFCFD}" type="slidenum">
              <a:rPr lang="en-US"/>
              <a:pPr/>
              <a:t>‹#›</a:t>
            </a:fld>
            <a:endParaRPr lang="en-US"/>
          </a:p>
        </p:txBody>
      </p:sp>
    </p:spTree>
    <p:extLst>
      <p:ext uri="{BB962C8B-B14F-4D97-AF65-F5344CB8AC3E}">
        <p14:creationId xmlns:p14="http://schemas.microsoft.com/office/powerpoint/2010/main" val="29865974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2236999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39515750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1920170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8861529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8464189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8568993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835552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710482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745573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28291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1036C90-BAA6-48F2-9C9B-D8A0D063CD2E}" type="slidenum">
              <a:rPr lang="en-US"/>
              <a:pPr/>
              <a:t>‹#›</a:t>
            </a:fld>
            <a:endParaRPr lang="en-US"/>
          </a:p>
        </p:txBody>
      </p:sp>
    </p:spTree>
    <p:extLst>
      <p:ext uri="{BB962C8B-B14F-4D97-AF65-F5344CB8AC3E}">
        <p14:creationId xmlns:p14="http://schemas.microsoft.com/office/powerpoint/2010/main" val="457778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7471046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1449942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852544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720108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8910639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3731202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6262046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65640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993374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53701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F42838-677D-4BFF-B348-EF9AC5E0E017}" type="slidenum">
              <a:rPr lang="en-US"/>
              <a:pPr/>
              <a:t>‹#›</a:t>
            </a:fld>
            <a:endParaRPr lang="en-US"/>
          </a:p>
        </p:txBody>
      </p:sp>
    </p:spTree>
    <p:extLst>
      <p:ext uri="{BB962C8B-B14F-4D97-AF65-F5344CB8AC3E}">
        <p14:creationId xmlns:p14="http://schemas.microsoft.com/office/powerpoint/2010/main" val="5294944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299691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30320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7422260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0988762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52141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918051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666877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959586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E2BFAD-0EC2-9A43-AB2D-F94577F3AF2B}" type="slidenum">
              <a:rPr lang="en-US"/>
              <a:pPr/>
              <a:t>‹#›</a:t>
            </a:fld>
            <a:endParaRPr lang="en-US"/>
          </a:p>
        </p:txBody>
      </p:sp>
    </p:spTree>
    <p:extLst>
      <p:ext uri="{BB962C8B-B14F-4D97-AF65-F5344CB8AC3E}">
        <p14:creationId xmlns:p14="http://schemas.microsoft.com/office/powerpoint/2010/main" val="29610922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EC4DAB-36FA-2D40-B157-414862E7381D}" type="slidenum">
              <a:rPr lang="en-US"/>
              <a:pPr/>
              <a:t>‹#›</a:t>
            </a:fld>
            <a:endParaRPr lang="en-US"/>
          </a:p>
        </p:txBody>
      </p:sp>
    </p:spTree>
    <p:extLst>
      <p:ext uri="{BB962C8B-B14F-4D97-AF65-F5344CB8AC3E}">
        <p14:creationId xmlns:p14="http://schemas.microsoft.com/office/powerpoint/2010/main" val="3971775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00ADC5D-BDF7-4437-B6AF-AB8AA0979EEE}" type="slidenum">
              <a:rPr lang="en-US"/>
              <a:pPr/>
              <a:t>‹#›</a:t>
            </a:fld>
            <a:endParaRPr lang="en-US"/>
          </a:p>
        </p:txBody>
      </p:sp>
    </p:spTree>
    <p:extLst>
      <p:ext uri="{BB962C8B-B14F-4D97-AF65-F5344CB8AC3E}">
        <p14:creationId xmlns:p14="http://schemas.microsoft.com/office/powerpoint/2010/main" val="4231135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5AFE92-67A7-D245-8DA4-5DFFCA0D3AAB}" type="slidenum">
              <a:rPr lang="en-US"/>
              <a:pPr/>
              <a:t>‹#›</a:t>
            </a:fld>
            <a:endParaRPr lang="en-US"/>
          </a:p>
        </p:txBody>
      </p:sp>
    </p:spTree>
    <p:extLst>
      <p:ext uri="{BB962C8B-B14F-4D97-AF65-F5344CB8AC3E}">
        <p14:creationId xmlns:p14="http://schemas.microsoft.com/office/powerpoint/2010/main" val="36624965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A929D37-F9C2-9C47-A1F8-A1694C4BAFA9}" type="slidenum">
              <a:rPr lang="en-US"/>
              <a:pPr/>
              <a:t>‹#›</a:t>
            </a:fld>
            <a:endParaRPr lang="en-US"/>
          </a:p>
        </p:txBody>
      </p:sp>
    </p:spTree>
    <p:extLst>
      <p:ext uri="{BB962C8B-B14F-4D97-AF65-F5344CB8AC3E}">
        <p14:creationId xmlns:p14="http://schemas.microsoft.com/office/powerpoint/2010/main" val="8751469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268CBA8F-BED0-9F4C-885A-075D5761D140}" type="slidenum">
              <a:rPr lang="en-US"/>
              <a:pPr/>
              <a:t>‹#›</a:t>
            </a:fld>
            <a:endParaRPr lang="en-US"/>
          </a:p>
        </p:txBody>
      </p:sp>
    </p:spTree>
    <p:extLst>
      <p:ext uri="{BB962C8B-B14F-4D97-AF65-F5344CB8AC3E}">
        <p14:creationId xmlns:p14="http://schemas.microsoft.com/office/powerpoint/2010/main" val="5250717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0319E176-983A-0745-A785-40E7C1052397}" type="slidenum">
              <a:rPr lang="en-US"/>
              <a:pPr/>
              <a:t>‹#›</a:t>
            </a:fld>
            <a:endParaRPr lang="en-US"/>
          </a:p>
        </p:txBody>
      </p:sp>
    </p:spTree>
    <p:extLst>
      <p:ext uri="{BB962C8B-B14F-4D97-AF65-F5344CB8AC3E}">
        <p14:creationId xmlns:p14="http://schemas.microsoft.com/office/powerpoint/2010/main" val="31742749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02BED0-CCB7-6B4D-A978-23E15A43E896}" type="slidenum">
              <a:rPr lang="en-US"/>
              <a:pPr/>
              <a:t>‹#›</a:t>
            </a:fld>
            <a:endParaRPr lang="en-US"/>
          </a:p>
        </p:txBody>
      </p:sp>
    </p:spTree>
    <p:extLst>
      <p:ext uri="{BB962C8B-B14F-4D97-AF65-F5344CB8AC3E}">
        <p14:creationId xmlns:p14="http://schemas.microsoft.com/office/powerpoint/2010/main" val="13621413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CDBCAA3-140C-E44D-8753-7A6CFB352208}" type="slidenum">
              <a:rPr lang="en-US"/>
              <a:pPr/>
              <a:t>‹#›</a:t>
            </a:fld>
            <a:endParaRPr lang="en-US"/>
          </a:p>
        </p:txBody>
      </p:sp>
    </p:spTree>
    <p:extLst>
      <p:ext uri="{BB962C8B-B14F-4D97-AF65-F5344CB8AC3E}">
        <p14:creationId xmlns:p14="http://schemas.microsoft.com/office/powerpoint/2010/main" val="470580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8CE4D5E-8B86-144A-9FF5-8EB7103056E5}" type="slidenum">
              <a:rPr lang="en-US"/>
              <a:pPr/>
              <a:t>‹#›</a:t>
            </a:fld>
            <a:endParaRPr lang="en-US"/>
          </a:p>
        </p:txBody>
      </p:sp>
    </p:spTree>
    <p:extLst>
      <p:ext uri="{BB962C8B-B14F-4D97-AF65-F5344CB8AC3E}">
        <p14:creationId xmlns:p14="http://schemas.microsoft.com/office/powerpoint/2010/main" val="11304396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962B78C-EDE1-C146-B147-170DB8E391B5}" type="slidenum">
              <a:rPr lang="en-US"/>
              <a:pPr/>
              <a:t>‹#›</a:t>
            </a:fld>
            <a:endParaRPr lang="en-US"/>
          </a:p>
        </p:txBody>
      </p:sp>
    </p:spTree>
    <p:extLst>
      <p:ext uri="{BB962C8B-B14F-4D97-AF65-F5344CB8AC3E}">
        <p14:creationId xmlns:p14="http://schemas.microsoft.com/office/powerpoint/2010/main" val="9346542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F3E714E-8045-FC4C-88D3-D50763D0F85C}" type="slidenum">
              <a:rPr lang="en-US"/>
              <a:pPr/>
              <a:t>‹#›</a:t>
            </a:fld>
            <a:endParaRPr lang="en-US"/>
          </a:p>
        </p:txBody>
      </p:sp>
    </p:spTree>
    <p:extLst>
      <p:ext uri="{BB962C8B-B14F-4D97-AF65-F5344CB8AC3E}">
        <p14:creationId xmlns:p14="http://schemas.microsoft.com/office/powerpoint/2010/main" val="18178988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54431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3.jpe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5.jpe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8.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theme" Target="../theme/theme2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5.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image" Target="../media/image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3.jpe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6.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slideLayout" Target="../slideLayouts/slideLayout363.xml"/><Relationship Id="rId18" Type="http://schemas.openxmlformats.org/officeDocument/2006/relationships/slideLayout" Target="../slideLayouts/slideLayout368.xml"/><Relationship Id="rId3" Type="http://schemas.openxmlformats.org/officeDocument/2006/relationships/slideLayout" Target="../slideLayouts/slideLayout353.xml"/><Relationship Id="rId21" Type="http://schemas.openxmlformats.org/officeDocument/2006/relationships/slideLayout" Target="../slideLayouts/slideLayout371.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17" Type="http://schemas.openxmlformats.org/officeDocument/2006/relationships/slideLayout" Target="../slideLayouts/slideLayout367.xml"/><Relationship Id="rId2" Type="http://schemas.openxmlformats.org/officeDocument/2006/relationships/slideLayout" Target="../slideLayouts/slideLayout352.xml"/><Relationship Id="rId16" Type="http://schemas.openxmlformats.org/officeDocument/2006/relationships/slideLayout" Target="../slideLayouts/slideLayout366.xml"/><Relationship Id="rId20" Type="http://schemas.openxmlformats.org/officeDocument/2006/relationships/slideLayout" Target="../slideLayouts/slideLayout370.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5" Type="http://schemas.openxmlformats.org/officeDocument/2006/relationships/slideLayout" Target="../slideLayouts/slideLayout365.xml"/><Relationship Id="rId23" Type="http://schemas.openxmlformats.org/officeDocument/2006/relationships/theme" Target="../theme/theme32.xml"/><Relationship Id="rId10" Type="http://schemas.openxmlformats.org/officeDocument/2006/relationships/slideLayout" Target="../slideLayouts/slideLayout360.xml"/><Relationship Id="rId19" Type="http://schemas.openxmlformats.org/officeDocument/2006/relationships/slideLayout" Target="../slideLayouts/slideLayout369.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slideLayout" Target="../slideLayouts/slideLayout364.xml"/><Relationship Id="rId22" Type="http://schemas.openxmlformats.org/officeDocument/2006/relationships/slideLayout" Target="../slideLayouts/slideLayout37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theme" Target="../theme/theme33.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34.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96.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9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theme" Target="../theme/theme37.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8.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slideLayout" Target="../slideLayouts/slideLayout433.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0.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1.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2.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91"/>
          <p:cNvGrpSpPr>
            <a:grpSpLocks/>
          </p:cNvGrpSpPr>
          <p:nvPr/>
        </p:nvGrpSpPr>
        <p:grpSpPr bwMode="auto">
          <a:xfrm>
            <a:off x="215900" y="76200"/>
            <a:ext cx="8686800" cy="6781800"/>
            <a:chOff x="136" y="48"/>
            <a:chExt cx="5472" cy="4272"/>
          </a:xfrm>
        </p:grpSpPr>
        <p:grpSp>
          <p:nvGrpSpPr>
            <p:cNvPr id="113672" name="Group 201"/>
            <p:cNvGrpSpPr>
              <a:grpSpLocks/>
            </p:cNvGrpSpPr>
            <p:nvPr userDrawn="1"/>
          </p:nvGrpSpPr>
          <p:grpSpPr bwMode="auto">
            <a:xfrm>
              <a:off x="136" y="48"/>
              <a:ext cx="5472" cy="212"/>
              <a:chOff x="136" y="48"/>
              <a:chExt cx="5472" cy="212"/>
            </a:xfrm>
          </p:grpSpPr>
          <p:grpSp>
            <p:nvGrpSpPr>
              <p:cNvPr id="113698" name="Group 202"/>
              <p:cNvGrpSpPr>
                <a:grpSpLocks/>
              </p:cNvGrpSpPr>
              <p:nvPr/>
            </p:nvGrpSpPr>
            <p:grpSpPr bwMode="auto">
              <a:xfrm>
                <a:off x="136" y="48"/>
                <a:ext cx="1056" cy="212"/>
                <a:chOff x="2544" y="2160"/>
                <a:chExt cx="1920" cy="384"/>
              </a:xfrm>
            </p:grpSpPr>
            <p:sp>
              <p:nvSpPr>
                <p:cNvPr id="11372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99" name="Group 208"/>
              <p:cNvGrpSpPr>
                <a:grpSpLocks/>
              </p:cNvGrpSpPr>
              <p:nvPr/>
            </p:nvGrpSpPr>
            <p:grpSpPr bwMode="auto">
              <a:xfrm>
                <a:off x="1240" y="48"/>
                <a:ext cx="1056" cy="212"/>
                <a:chOff x="2544" y="2160"/>
                <a:chExt cx="1920" cy="384"/>
              </a:xfrm>
            </p:grpSpPr>
            <p:sp>
              <p:nvSpPr>
                <p:cNvPr id="11371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0" name="Group 214"/>
              <p:cNvGrpSpPr>
                <a:grpSpLocks/>
              </p:cNvGrpSpPr>
              <p:nvPr/>
            </p:nvGrpSpPr>
            <p:grpSpPr bwMode="auto">
              <a:xfrm>
                <a:off x="2344" y="48"/>
                <a:ext cx="1056" cy="212"/>
                <a:chOff x="2544" y="2160"/>
                <a:chExt cx="1920" cy="384"/>
              </a:xfrm>
            </p:grpSpPr>
            <p:sp>
              <p:nvSpPr>
                <p:cNvPr id="11371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1" name="Group 220"/>
              <p:cNvGrpSpPr>
                <a:grpSpLocks/>
              </p:cNvGrpSpPr>
              <p:nvPr/>
            </p:nvGrpSpPr>
            <p:grpSpPr bwMode="auto">
              <a:xfrm>
                <a:off x="3448" y="48"/>
                <a:ext cx="1056" cy="212"/>
                <a:chOff x="2544" y="2160"/>
                <a:chExt cx="1920" cy="384"/>
              </a:xfrm>
            </p:grpSpPr>
            <p:sp>
              <p:nvSpPr>
                <p:cNvPr id="11370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2" name="Group 226"/>
              <p:cNvGrpSpPr>
                <a:grpSpLocks/>
              </p:cNvGrpSpPr>
              <p:nvPr/>
            </p:nvGrpSpPr>
            <p:grpSpPr bwMode="auto">
              <a:xfrm>
                <a:off x="4552" y="48"/>
                <a:ext cx="1056" cy="212"/>
                <a:chOff x="2544" y="2160"/>
                <a:chExt cx="1920" cy="384"/>
              </a:xfrm>
            </p:grpSpPr>
            <p:sp>
              <p:nvSpPr>
                <p:cNvPr id="11370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13673" name="Group 289"/>
            <p:cNvGrpSpPr>
              <a:grpSpLocks/>
            </p:cNvGrpSpPr>
            <p:nvPr userDrawn="1"/>
          </p:nvGrpSpPr>
          <p:grpSpPr bwMode="auto">
            <a:xfrm>
              <a:off x="192" y="4273"/>
              <a:ext cx="5328" cy="47"/>
              <a:chOff x="192" y="3840"/>
              <a:chExt cx="5328" cy="47"/>
            </a:xfrm>
          </p:grpSpPr>
          <p:grpSp>
            <p:nvGrpSpPr>
              <p:cNvPr id="113674" name="Group 265"/>
              <p:cNvGrpSpPr>
                <a:grpSpLocks/>
              </p:cNvGrpSpPr>
              <p:nvPr userDrawn="1"/>
            </p:nvGrpSpPr>
            <p:grpSpPr bwMode="auto">
              <a:xfrm>
                <a:off x="192" y="3840"/>
                <a:ext cx="624" cy="47"/>
                <a:chOff x="624" y="3706"/>
                <a:chExt cx="1056" cy="106"/>
              </a:xfrm>
            </p:grpSpPr>
            <p:sp>
              <p:nvSpPr>
                <p:cNvPr id="11369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5" name="Group 268"/>
              <p:cNvGrpSpPr>
                <a:grpSpLocks/>
              </p:cNvGrpSpPr>
              <p:nvPr userDrawn="1"/>
            </p:nvGrpSpPr>
            <p:grpSpPr bwMode="auto">
              <a:xfrm>
                <a:off x="864" y="3840"/>
                <a:ext cx="624" cy="47"/>
                <a:chOff x="624" y="3600"/>
                <a:chExt cx="1056" cy="106"/>
              </a:xfrm>
            </p:grpSpPr>
            <p:sp>
              <p:nvSpPr>
                <p:cNvPr id="11369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6" name="Group 271"/>
              <p:cNvGrpSpPr>
                <a:grpSpLocks/>
              </p:cNvGrpSpPr>
              <p:nvPr userDrawn="1"/>
            </p:nvGrpSpPr>
            <p:grpSpPr bwMode="auto">
              <a:xfrm>
                <a:off x="1536" y="3840"/>
                <a:ext cx="624" cy="47"/>
                <a:chOff x="624" y="3706"/>
                <a:chExt cx="1056" cy="106"/>
              </a:xfrm>
            </p:grpSpPr>
            <p:sp>
              <p:nvSpPr>
                <p:cNvPr id="11369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7" name="Group 274"/>
              <p:cNvGrpSpPr>
                <a:grpSpLocks/>
              </p:cNvGrpSpPr>
              <p:nvPr userDrawn="1"/>
            </p:nvGrpSpPr>
            <p:grpSpPr bwMode="auto">
              <a:xfrm>
                <a:off x="2208" y="3840"/>
                <a:ext cx="624" cy="47"/>
                <a:chOff x="624" y="3600"/>
                <a:chExt cx="1056" cy="106"/>
              </a:xfrm>
            </p:grpSpPr>
            <p:sp>
              <p:nvSpPr>
                <p:cNvPr id="11369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8" name="Group 277"/>
              <p:cNvGrpSpPr>
                <a:grpSpLocks/>
              </p:cNvGrpSpPr>
              <p:nvPr userDrawn="1"/>
            </p:nvGrpSpPr>
            <p:grpSpPr bwMode="auto">
              <a:xfrm>
                <a:off x="2880" y="3840"/>
                <a:ext cx="624" cy="47"/>
                <a:chOff x="624" y="3706"/>
                <a:chExt cx="1056" cy="106"/>
              </a:xfrm>
            </p:grpSpPr>
            <p:sp>
              <p:nvSpPr>
                <p:cNvPr id="11368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9" name="Group 280"/>
              <p:cNvGrpSpPr>
                <a:grpSpLocks/>
              </p:cNvGrpSpPr>
              <p:nvPr userDrawn="1"/>
            </p:nvGrpSpPr>
            <p:grpSpPr bwMode="auto">
              <a:xfrm>
                <a:off x="3552" y="3840"/>
                <a:ext cx="624" cy="47"/>
                <a:chOff x="624" y="3600"/>
                <a:chExt cx="1056" cy="106"/>
              </a:xfrm>
            </p:grpSpPr>
            <p:sp>
              <p:nvSpPr>
                <p:cNvPr id="11368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0" name="Group 283"/>
              <p:cNvGrpSpPr>
                <a:grpSpLocks/>
              </p:cNvGrpSpPr>
              <p:nvPr userDrawn="1"/>
            </p:nvGrpSpPr>
            <p:grpSpPr bwMode="auto">
              <a:xfrm>
                <a:off x="4224" y="3840"/>
                <a:ext cx="624" cy="47"/>
                <a:chOff x="624" y="3706"/>
                <a:chExt cx="1056" cy="106"/>
              </a:xfrm>
            </p:grpSpPr>
            <p:sp>
              <p:nvSpPr>
                <p:cNvPr id="11368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1" name="Group 286"/>
              <p:cNvGrpSpPr>
                <a:grpSpLocks/>
              </p:cNvGrpSpPr>
              <p:nvPr userDrawn="1"/>
            </p:nvGrpSpPr>
            <p:grpSpPr bwMode="auto">
              <a:xfrm>
                <a:off x="4896" y="3840"/>
                <a:ext cx="624" cy="47"/>
                <a:chOff x="624" y="3600"/>
                <a:chExt cx="1056" cy="106"/>
              </a:xfrm>
            </p:grpSpPr>
            <p:sp>
              <p:nvSpPr>
                <p:cNvPr id="11368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1366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DC2156E6-2865-4E90-9951-2F46ED0C10D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1106519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12/21/24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extLst>
      <p:ext uri="{BB962C8B-B14F-4D97-AF65-F5344CB8AC3E}">
        <p14:creationId xmlns:p14="http://schemas.microsoft.com/office/powerpoint/2010/main" val="276856629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3BA4472C-6186-C244-8827-F0E01B42753D}" type="datetimeFigureOut">
              <a:rPr lang="en-US" smtClean="0">
                <a:ea typeface="ＭＳ Ｐゴシック" charset="0"/>
                <a:cs typeface="Arial" charset="0"/>
              </a:rPr>
              <a:pPr fontAlgn="base">
                <a:spcBef>
                  <a:spcPct val="0"/>
                </a:spcBef>
                <a:spcAft>
                  <a:spcPct val="0"/>
                </a:spcAft>
              </a:pPr>
              <a:t>12/21/24</a:t>
            </a:fld>
            <a:endParaRPr lang="en-US">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BA8BE87D-6EF0-114D-BEC2-A820A72651B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Tree>
    <p:extLst>
      <p:ext uri="{BB962C8B-B14F-4D97-AF65-F5344CB8AC3E}">
        <p14:creationId xmlns:p14="http://schemas.microsoft.com/office/powerpoint/2010/main" val="136429569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53E8D09B-7BAF-D742-9652-B1488A2F3807}"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96920909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61" tIns="45631" rIns="91261" bIns="45631"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a:defRPr sz="1200">
                <a:solidFill>
                  <a:schemeClr val="tx1">
                    <a:tint val="75000"/>
                  </a:schemeClr>
                </a:solidFill>
              </a:defRPr>
            </a:lvl1pPr>
          </a:lstStyle>
          <a:p>
            <a:pPr defTabSz="456343"/>
            <a:fld id="{F0921CE0-09F0-C844-9567-91EE901B4A6D}" type="datetimeFigureOut">
              <a:rPr lang="en-US" smtClean="0">
                <a:solidFill>
                  <a:prstClr val="black">
                    <a:tint val="75000"/>
                  </a:prstClr>
                </a:solidFill>
                <a:ea typeface="ＭＳ Ｐゴシック" charset="0"/>
              </a:rPr>
              <a:pPr defTabSz="456343"/>
              <a:t>12/21/24</a:t>
            </a:fld>
            <a:endParaRPr lang="en-US">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a:defRPr sz="1200">
                <a:solidFill>
                  <a:schemeClr val="tx1">
                    <a:tint val="75000"/>
                  </a:schemeClr>
                </a:solidFill>
              </a:defRPr>
            </a:lvl1pPr>
          </a:lstStyle>
          <a:p>
            <a:pPr defTabSz="456343"/>
            <a:endParaRPr lang="en-US">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a:defRPr sz="1200">
                <a:solidFill>
                  <a:schemeClr val="tx1">
                    <a:tint val="75000"/>
                  </a:schemeClr>
                </a:solidFill>
              </a:defRPr>
            </a:lvl1pPr>
          </a:lstStyle>
          <a:p>
            <a:pPr defTabSz="456343"/>
            <a:fld id="{EB521DE6-3A55-8940-8CE2-E7FB3B1EADE7}" type="slidenum">
              <a:rPr lang="en-US" smtClean="0">
                <a:solidFill>
                  <a:prstClr val="black">
                    <a:tint val="75000"/>
                  </a:prstClr>
                </a:solidFill>
                <a:ea typeface="ＭＳ Ｐゴシック" charset="0"/>
              </a:rPr>
              <a:pPr defTabSz="456343"/>
              <a:t>‹#›</a:t>
            </a:fld>
            <a:endParaRPr lang="en-US">
              <a:solidFill>
                <a:prstClr val="black">
                  <a:tint val="75000"/>
                </a:prstClr>
              </a:solidFill>
              <a:ea typeface="ＭＳ Ｐゴシック" charset="0"/>
            </a:endParaRPr>
          </a:p>
        </p:txBody>
      </p:sp>
    </p:spTree>
    <p:extLst>
      <p:ext uri="{BB962C8B-B14F-4D97-AF65-F5344CB8AC3E}">
        <p14:creationId xmlns:p14="http://schemas.microsoft.com/office/powerpoint/2010/main" val="758296403"/>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defTabSz="456343"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254" indent="-342254" algn="l" defTabSz="456343" rtl="0" eaLnBrk="1" latinLnBrk="0" hangingPunct="1">
        <a:spcBef>
          <a:spcPct val="20000"/>
        </a:spcBef>
        <a:buFont typeface="Arial"/>
        <a:buChar char="•"/>
        <a:defRPr sz="3200" kern="1200">
          <a:solidFill>
            <a:schemeClr val="tx1"/>
          </a:solidFill>
          <a:latin typeface="+mn-lt"/>
          <a:ea typeface="+mn-ea"/>
          <a:cs typeface="+mn-cs"/>
        </a:defRPr>
      </a:lvl1pPr>
      <a:lvl2pPr marL="741546" indent="-285218" algn="l" defTabSz="456343" rtl="0" eaLnBrk="1" latinLnBrk="0" hangingPunct="1">
        <a:spcBef>
          <a:spcPct val="20000"/>
        </a:spcBef>
        <a:buFont typeface="Arial"/>
        <a:buChar char="–"/>
        <a:defRPr sz="2800" kern="1200">
          <a:solidFill>
            <a:schemeClr val="tx1"/>
          </a:solidFill>
          <a:latin typeface="+mn-lt"/>
          <a:ea typeface="+mn-ea"/>
          <a:cs typeface="+mn-cs"/>
        </a:defRPr>
      </a:lvl2pPr>
      <a:lvl3pPr marL="1140839" indent="-228172" algn="l" defTabSz="456343" rtl="0" eaLnBrk="1" latinLnBrk="0" hangingPunct="1">
        <a:spcBef>
          <a:spcPct val="20000"/>
        </a:spcBef>
        <a:buFont typeface="Arial"/>
        <a:buChar char="•"/>
        <a:defRPr sz="2400" kern="1200">
          <a:solidFill>
            <a:schemeClr val="tx1"/>
          </a:solidFill>
          <a:latin typeface="+mn-lt"/>
          <a:ea typeface="+mn-ea"/>
          <a:cs typeface="+mn-cs"/>
        </a:defRPr>
      </a:lvl3pPr>
      <a:lvl4pPr marL="1597194" indent="-228172" algn="l" defTabSz="456343" rtl="0" eaLnBrk="1" latinLnBrk="0" hangingPunct="1">
        <a:spcBef>
          <a:spcPct val="20000"/>
        </a:spcBef>
        <a:buFont typeface="Arial"/>
        <a:buChar char="–"/>
        <a:defRPr sz="2000" kern="1200">
          <a:solidFill>
            <a:schemeClr val="tx1"/>
          </a:solidFill>
          <a:latin typeface="+mn-lt"/>
          <a:ea typeface="+mn-ea"/>
          <a:cs typeface="+mn-cs"/>
        </a:defRPr>
      </a:lvl4pPr>
      <a:lvl5pPr marL="2053524" indent="-228172" algn="l" defTabSz="456343" rtl="0" eaLnBrk="1" latinLnBrk="0" hangingPunct="1">
        <a:spcBef>
          <a:spcPct val="20000"/>
        </a:spcBef>
        <a:buFont typeface="Arial"/>
        <a:buChar char="»"/>
        <a:defRPr sz="2000" kern="1200">
          <a:solidFill>
            <a:schemeClr val="tx1"/>
          </a:solidFill>
          <a:latin typeface="+mn-lt"/>
          <a:ea typeface="+mn-ea"/>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12/21/24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863790475"/>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fontAlgn="base">
              <a:spcBef>
                <a:spcPct val="0"/>
              </a:spcBef>
              <a:spcAft>
                <a:spcPct val="0"/>
              </a:spcAft>
              <a:defRPr/>
            </a:pPr>
            <a:fld id="{A0981002-86FE-214D-8B30-F269491C04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545743173"/>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4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GB"/>
              <a:t>Click to edit Master title style</a:t>
            </a:r>
            <a:endParaRPr lang="en-US"/>
          </a:p>
        </p:txBody>
      </p:sp>
      <p:sp>
        <p:nvSpPr>
          <p:cNvPr id="1054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84903DD0-A7DC-E44A-B4C3-B5F73E029464}" type="datetimeFigureOut">
              <a:rPr lang="en-US"/>
              <a:pPr>
                <a:defRPr/>
              </a:pPr>
              <a:t>12/21/24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214C405A-3B2A-A549-9CC0-2CE4C8410321}" type="slidenum">
              <a:rPr lang="en-US"/>
              <a:pPr>
                <a:defRPr/>
              </a:pPr>
              <a:t>‹#›</a:t>
            </a:fld>
            <a:endParaRPr lang="en-US"/>
          </a:p>
        </p:txBody>
      </p:sp>
    </p:spTree>
    <p:extLst>
      <p:ext uri="{BB962C8B-B14F-4D97-AF65-F5344CB8AC3E}">
        <p14:creationId xmlns:p14="http://schemas.microsoft.com/office/powerpoint/2010/main" val="3800911147"/>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055569598"/>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594423222"/>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12/21/24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378320144"/>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FFFFFF"/>
                </a:solidFill>
                <a:latin typeface="Garamond" charset="0"/>
                <a:ea typeface="ＭＳ Ｐゴシック"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solidFill>
                  <a:srgbClr val="FFFFFF"/>
                </a:solidFill>
                <a:latin typeface="Arial" pitchFamily="34" charset="0"/>
              </a:defRPr>
            </a:lvl1pPr>
          </a:lstStyle>
          <a:p>
            <a:pPr fontAlgn="base">
              <a:spcBef>
                <a:spcPct val="0"/>
              </a:spcBef>
              <a:spcAft>
                <a:spcPct val="0"/>
              </a:spcAft>
            </a:pPr>
            <a:endParaRPr lang="en-SG">
              <a:ea typeface="MS PGothic" pitchFamily="34" charset="-128"/>
            </a:endParaRPr>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solidFill>
                  <a:srgbClr val="FFFFFF"/>
                </a:solidFill>
                <a:latin typeface="Arial" pitchFamily="34" charset="0"/>
              </a:defRPr>
            </a:lvl1pPr>
          </a:lstStyle>
          <a:p>
            <a:pPr fontAlgn="base">
              <a:spcBef>
                <a:spcPct val="0"/>
              </a:spcBef>
              <a:spcAft>
                <a:spcPct val="0"/>
              </a:spcAft>
            </a:pPr>
            <a:endParaRPr lang="en-SG">
              <a:ea typeface="MS PGothic" pitchFamily="34" charset="-128"/>
            </a:endParaRPr>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solidFill>
                  <a:srgbClr val="FFFFFF"/>
                </a:solidFill>
                <a:latin typeface="Arial" pitchFamily="34" charset="0"/>
              </a:defRPr>
            </a:lvl1pPr>
          </a:lstStyle>
          <a:p>
            <a:pPr fontAlgn="base">
              <a:spcBef>
                <a:spcPct val="0"/>
              </a:spcBef>
              <a:spcAft>
                <a:spcPct val="0"/>
              </a:spcAft>
            </a:pPr>
            <a:fld id="{B5290B95-3DF1-4674-9177-EEBE29177501}"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499713174"/>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MS PGothic" pitchFamily="34" charset="-128"/>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2651163573"/>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217170033"/>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1233712239"/>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516706861"/>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54975976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5" tIns="45638" rIns="91275" bIns="45638"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75" tIns="45638" rIns="91275" bIns="45638" rtlCol="0" anchor="ctr"/>
          <a:lstStyle>
            <a:lvl1pPr algn="l" defTabSz="456411" fontAlgn="auto">
              <a:spcBef>
                <a:spcPts val="0"/>
              </a:spcBef>
              <a:spcAft>
                <a:spcPts val="0"/>
              </a:spcAft>
              <a:defRPr sz="1200">
                <a:solidFill>
                  <a:prstClr val="black">
                    <a:tint val="75000"/>
                  </a:prstClr>
                </a:solidFill>
                <a:latin typeface="Arial"/>
              </a:defRPr>
            </a:lvl1pPr>
          </a:lstStyle>
          <a:p>
            <a:pPr>
              <a:defRPr/>
            </a:pPr>
            <a:fld id="{F0921CE0-09F0-C844-9567-91EE901B4A6D}" type="datetimeFigureOut">
              <a:rPr lang="en-US">
                <a:ea typeface="ＭＳ Ｐゴシック" charset="0"/>
              </a:rPr>
              <a:pPr>
                <a:defRPr/>
              </a:pPr>
              <a:t>12/21/24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defTabSz="456411" fontAlgn="auto">
              <a:spcBef>
                <a:spcPts val="0"/>
              </a:spcBef>
              <a:spcAft>
                <a:spcPts val="0"/>
              </a:spcAft>
              <a:defRPr sz="1200">
                <a:solidFill>
                  <a:prstClr val="black">
                    <a:tint val="75000"/>
                  </a:prstClr>
                </a:solidFill>
                <a:latin typeface="Arial"/>
              </a:defRPr>
            </a:lvl1pPr>
          </a:lstStyle>
          <a:p>
            <a:pPr>
              <a:defRPr/>
            </a:pPr>
            <a:endParaRPr lang="en-US">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75" tIns="45638" rIns="91275" bIns="45638" rtlCol="0" anchor="ctr"/>
          <a:lstStyle>
            <a:lvl1pPr algn="r" defTabSz="456411" fontAlgn="auto">
              <a:spcBef>
                <a:spcPts val="0"/>
              </a:spcBef>
              <a:spcAft>
                <a:spcPts val="0"/>
              </a:spcAft>
              <a:defRPr sz="1200">
                <a:solidFill>
                  <a:prstClr val="black">
                    <a:tint val="75000"/>
                  </a:prstClr>
                </a:solidFill>
                <a:latin typeface="Arial"/>
              </a:defRPr>
            </a:lvl1pPr>
          </a:lstStyle>
          <a:p>
            <a:pPr>
              <a:defRPr/>
            </a:pPr>
            <a:fld id="{2547E049-FAE0-F94B-A4A9-2B6502DAD48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00811155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Lst>
  <p:txStyles>
    <p:titleStyle>
      <a:lvl1pPr algn="ctr" defTabSz="456411" rtl="0" eaLnBrk="0" fontAlgn="base" hangingPunct="0">
        <a:spcBef>
          <a:spcPct val="0"/>
        </a:spcBef>
        <a:spcAft>
          <a:spcPct val="0"/>
        </a:spcAft>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ＭＳ Ｐゴシック" charset="0"/>
          <a:cs typeface="ＭＳ Ｐゴシック" charset="0"/>
        </a:defRPr>
      </a:lvl1pPr>
      <a:lvl2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6411"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6pPr>
      <a:lvl7pPr marL="912825"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7pPr>
      <a:lvl8pPr marL="1369220"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8pPr>
      <a:lvl9pPr marL="1825644"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9pPr>
    </p:titleStyle>
    <p:bodyStyle>
      <a:lvl1pPr marL="342305" indent="-342305" algn="l" defTabSz="45641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defTabSz="45641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defTabSz="45641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238" indent="-228206" algn="l" defTabSz="456411" rtl="0" eaLnBrk="1" latinLnBrk="0" hangingPunct="1">
        <a:spcBef>
          <a:spcPct val="20000"/>
        </a:spcBef>
        <a:buFont typeface="Arial"/>
        <a:buChar char="•"/>
        <a:defRPr sz="2000" kern="1200">
          <a:solidFill>
            <a:schemeClr val="tx1"/>
          </a:solidFill>
          <a:latin typeface="+mn-lt"/>
          <a:ea typeface="+mn-ea"/>
          <a:cs typeface="+mn-cs"/>
        </a:defRPr>
      </a:lvl6pPr>
      <a:lvl7pPr marL="2966653" indent="-228206" algn="l" defTabSz="456411" rtl="0" eaLnBrk="1" latinLnBrk="0" hangingPunct="1">
        <a:spcBef>
          <a:spcPct val="20000"/>
        </a:spcBef>
        <a:buFont typeface="Arial"/>
        <a:buChar char="•"/>
        <a:defRPr sz="2000" kern="1200">
          <a:solidFill>
            <a:schemeClr val="tx1"/>
          </a:solidFill>
          <a:latin typeface="+mn-lt"/>
          <a:ea typeface="+mn-ea"/>
          <a:cs typeface="+mn-cs"/>
        </a:defRPr>
      </a:lvl7pPr>
      <a:lvl8pPr marL="3423050" indent="-228206" algn="l" defTabSz="456411" rtl="0" eaLnBrk="1" latinLnBrk="0" hangingPunct="1">
        <a:spcBef>
          <a:spcPct val="20000"/>
        </a:spcBef>
        <a:buFont typeface="Arial"/>
        <a:buChar char="•"/>
        <a:defRPr sz="2000" kern="1200">
          <a:solidFill>
            <a:schemeClr val="tx1"/>
          </a:solidFill>
          <a:latin typeface="+mn-lt"/>
          <a:ea typeface="+mn-ea"/>
          <a:cs typeface="+mn-cs"/>
        </a:defRPr>
      </a:lvl8pPr>
      <a:lvl9pPr marL="3879469" indent="-228206" algn="l" defTabSz="4564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fontAlgn="base">
              <a:spcBef>
                <a:spcPct val="0"/>
              </a:spcBef>
              <a:spcAft>
                <a:spcPct val="0"/>
              </a:spcAft>
              <a:defRPr/>
            </a:pPr>
            <a:fld id="{3BA4472C-6186-C244-8827-F0E01B42753D}" type="datetimeFigureOut">
              <a:rPr lang="en-US">
                <a:ea typeface="ＭＳ Ｐゴシック" charset="0"/>
              </a:rPr>
              <a:pPr fontAlgn="base">
                <a:spcBef>
                  <a:spcPct val="0"/>
                </a:spcBef>
                <a:spcAft>
                  <a:spcPct val="0"/>
                </a:spcAft>
                <a:defRPr/>
              </a:pPr>
              <a:t>12/21/24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fontAlgn="base">
              <a:spcBef>
                <a:spcPct val="0"/>
              </a:spcBef>
              <a:spcAft>
                <a:spcPct val="0"/>
              </a:spcAft>
              <a:defRPr/>
            </a:pPr>
            <a:fld id="{43353A87-E10E-E14E-9B6D-4F639F137B5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922241995"/>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D558F6BC-7273-6849-9CC7-727657FD277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461665651"/>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94731707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886926771"/>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3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13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EACAF649-517A-4C43-A141-3A3FD69B32C5}" type="datetimeFigureOut">
              <a:rPr lang="en-US">
                <a:ea typeface="MS PGothic" pitchFamily="34" charset="-128"/>
              </a:rPr>
              <a:pPr fontAlgn="base">
                <a:spcBef>
                  <a:spcPct val="0"/>
                </a:spcBef>
                <a:spcAft>
                  <a:spcPct val="0"/>
                </a:spcAft>
              </a:pPr>
              <a:t>12/21/24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D9204E36-F149-4727-A565-1334FCBFED0B}"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53867823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06063733"/>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43337490"/>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4020747507"/>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 id="2147484277" r:id="rId16"/>
    <p:sldLayoutId id="2147484278" r:id="rId17"/>
    <p:sldLayoutId id="2147484279" r:id="rId18"/>
    <p:sldLayoutId id="2147484280" r:id="rId19"/>
    <p:sldLayoutId id="2147484281" r:id="rId20"/>
    <p:sldLayoutId id="2147484282" r:id="rId21"/>
    <p:sldLayoutId id="2147484283"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863262060"/>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62782132"/>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fontAlgn="base">
              <a:spcBef>
                <a:spcPct val="0"/>
              </a:spcBef>
              <a:spcAft>
                <a:spcPct val="0"/>
              </a:spcAft>
              <a:defRPr/>
            </a:pPr>
            <a:fld id="{2CF40760-7F23-A545-8896-2D6004A6E73F}"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019590046"/>
      </p:ext>
    </p:extLst>
  </p:cSld>
  <p:clrMap bg1="lt1" tx1="dk1" bg2="lt2" tx2="dk2" accent1="accent1" accent2="accent2" accent3="accent3" accent4="accent4" accent5="accent5" accent6="accent6" hlink="hlink" folHlink="folHlink"/>
  <p:sldLayoutIdLst>
    <p:sldLayoutId id="2147484310"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236" name="Freeform 4"/>
          <p:cNvSpPr>
            <a:spLocks/>
          </p:cNvSpPr>
          <p:nvPr/>
        </p:nvSpPr>
        <p:spPr bwMode="auto">
          <a:xfrm>
            <a:off x="3587750" y="53975"/>
            <a:ext cx="1982788" cy="654050"/>
          </a:xfrm>
          <a:custGeom>
            <a:avLst/>
            <a:gdLst>
              <a:gd name="T0" fmla="*/ 40322510 w 1249"/>
              <a:gd name="T1" fmla="*/ 168851263 h 412"/>
              <a:gd name="T2" fmla="*/ 65524079 w 1249"/>
              <a:gd name="T3" fmla="*/ 156249688 h 412"/>
              <a:gd name="T4" fmla="*/ 1139110912 w 1249"/>
              <a:gd name="T5" fmla="*/ 156249688 h 412"/>
              <a:gd name="T6" fmla="*/ 1217236569 w 1249"/>
              <a:gd name="T7" fmla="*/ 100806250 h 412"/>
              <a:gd name="T8" fmla="*/ 1272680021 w 1249"/>
              <a:gd name="T9" fmla="*/ 68045013 h 412"/>
              <a:gd name="T10" fmla="*/ 1325602522 w 1249"/>
              <a:gd name="T11" fmla="*/ 42843450 h 412"/>
              <a:gd name="T12" fmla="*/ 1391126601 w 1249"/>
              <a:gd name="T13" fmla="*/ 27722513 h 412"/>
              <a:gd name="T14" fmla="*/ 1456650680 w 1249"/>
              <a:gd name="T15" fmla="*/ 12601575 h 412"/>
              <a:gd name="T16" fmla="*/ 1524695709 w 1249"/>
              <a:gd name="T17" fmla="*/ 5040313 h 412"/>
              <a:gd name="T18" fmla="*/ 1610381044 w 1249"/>
              <a:gd name="T19" fmla="*/ 0 h 412"/>
              <a:gd name="T20" fmla="*/ 1708666368 w 1249"/>
              <a:gd name="T21" fmla="*/ 12601575 h 412"/>
              <a:gd name="T22" fmla="*/ 1799392016 w 1249"/>
              <a:gd name="T23" fmla="*/ 37803138 h 412"/>
              <a:gd name="T24" fmla="*/ 1864916095 w 1249"/>
              <a:gd name="T25" fmla="*/ 68045013 h 412"/>
              <a:gd name="T26" fmla="*/ 1935480488 w 1249"/>
              <a:gd name="T27" fmla="*/ 100806250 h 412"/>
              <a:gd name="T28" fmla="*/ 1980843312 w 1249"/>
              <a:gd name="T29" fmla="*/ 128528763 h 412"/>
              <a:gd name="T30" fmla="*/ 2021165822 w 1249"/>
              <a:gd name="T31" fmla="*/ 161290000 h 412"/>
              <a:gd name="T32" fmla="*/ 2147483647 w 1249"/>
              <a:gd name="T33" fmla="*/ 156249688 h 412"/>
              <a:gd name="T34" fmla="*/ 2147483647 w 1249"/>
              <a:gd name="T35" fmla="*/ 166330313 h 412"/>
              <a:gd name="T36" fmla="*/ 2147483647 w 1249"/>
              <a:gd name="T37" fmla="*/ 183972200 h 412"/>
              <a:gd name="T38" fmla="*/ 2147483647 w 1249"/>
              <a:gd name="T39" fmla="*/ 229335013 h 412"/>
              <a:gd name="T40" fmla="*/ 2147483647 w 1249"/>
              <a:gd name="T41" fmla="*/ 282257500 h 412"/>
              <a:gd name="T42" fmla="*/ 2147483647 w 1249"/>
              <a:gd name="T43" fmla="*/ 345262200 h 412"/>
              <a:gd name="T44" fmla="*/ 2147483647 w 1249"/>
              <a:gd name="T45" fmla="*/ 879535325 h 412"/>
              <a:gd name="T46" fmla="*/ 2038807714 w 1249"/>
              <a:gd name="T47" fmla="*/ 882054688 h 412"/>
              <a:gd name="T48" fmla="*/ 1764109820 w 1249"/>
              <a:gd name="T49" fmla="*/ 1030744700 h 412"/>
              <a:gd name="T50" fmla="*/ 1318042845 w 1249"/>
              <a:gd name="T51" fmla="*/ 1035785013 h 412"/>
              <a:gd name="T52" fmla="*/ 1101309353 w 1249"/>
              <a:gd name="T53" fmla="*/ 871974063 h 412"/>
              <a:gd name="T54" fmla="*/ 115927217 w 1249"/>
              <a:gd name="T55" fmla="*/ 879535325 h 412"/>
              <a:gd name="T56" fmla="*/ 0 w 1249"/>
              <a:gd name="T57" fmla="*/ 879535325 h 412"/>
              <a:gd name="T58" fmla="*/ 0 w 1249"/>
              <a:gd name="T59" fmla="*/ 383063750 h 412"/>
              <a:gd name="T60" fmla="*/ 0 w 1249"/>
              <a:gd name="T61" fmla="*/ 309980013 h 412"/>
              <a:gd name="T62" fmla="*/ 12601578 w 1249"/>
              <a:gd name="T63" fmla="*/ 236894688 h 412"/>
              <a:gd name="T64" fmla="*/ 22682206 w 1249"/>
              <a:gd name="T65" fmla="*/ 201612500 h 412"/>
              <a:gd name="T66" fmla="*/ 40322510 w 1249"/>
              <a:gd name="T67" fmla="*/ 1688512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kumimoji="1" lang="en-US" sz="2400">
              <a:solidFill>
                <a:srgbClr val="FFFFCC"/>
              </a:solidFill>
              <a:ea typeface="ＭＳ Ｐゴシック" charset="0"/>
            </a:endParaRPr>
          </a:p>
        </p:txBody>
      </p:sp>
      <p:sp>
        <p:nvSpPr>
          <p:cNvPr id="95238" name="Freeform 6"/>
          <p:cNvSpPr>
            <a:spLocks/>
          </p:cNvSpPr>
          <p:nvPr/>
        </p:nvSpPr>
        <p:spPr bwMode="auto">
          <a:xfrm>
            <a:off x="3586163" y="452438"/>
            <a:ext cx="1984375" cy="304800"/>
          </a:xfrm>
          <a:custGeom>
            <a:avLst/>
            <a:gdLst>
              <a:gd name="T0" fmla="*/ 151209375 w 1250"/>
              <a:gd name="T1" fmla="*/ 105846563 h 192"/>
              <a:gd name="T2" fmla="*/ 246975313 w 1250"/>
              <a:gd name="T3" fmla="*/ 105846563 h 192"/>
              <a:gd name="T4" fmla="*/ 322580000 w 1250"/>
              <a:gd name="T5" fmla="*/ 158770638 h 192"/>
              <a:gd name="T6" fmla="*/ 443547500 w 1250"/>
              <a:gd name="T7" fmla="*/ 128528763 h 192"/>
              <a:gd name="T8" fmla="*/ 582156888 w 1250"/>
              <a:gd name="T9" fmla="*/ 113407825 h 192"/>
              <a:gd name="T10" fmla="*/ 677922825 w 1250"/>
              <a:gd name="T11" fmla="*/ 143649700 h 192"/>
              <a:gd name="T12" fmla="*/ 783769388 w 1250"/>
              <a:gd name="T13" fmla="*/ 128528763 h 192"/>
              <a:gd name="T14" fmla="*/ 952619063 w 1250"/>
              <a:gd name="T15" fmla="*/ 136088438 h 192"/>
              <a:gd name="T16" fmla="*/ 1058465625 w 1250"/>
              <a:gd name="T17" fmla="*/ 158770638 h 192"/>
              <a:gd name="T18" fmla="*/ 1217236263 w 1250"/>
              <a:gd name="T19" fmla="*/ 201612500 h 192"/>
              <a:gd name="T20" fmla="*/ 1292840950 w 1250"/>
              <a:gd name="T21" fmla="*/ 249496263 h 192"/>
              <a:gd name="T22" fmla="*/ 1350803750 w 1250"/>
              <a:gd name="T23" fmla="*/ 327620313 h 192"/>
              <a:gd name="T24" fmla="*/ 1456650313 w 1250"/>
              <a:gd name="T25" fmla="*/ 325100950 h 192"/>
              <a:gd name="T26" fmla="*/ 1554937200 w 1250"/>
              <a:gd name="T27" fmla="*/ 350302513 h 192"/>
              <a:gd name="T28" fmla="*/ 1640622513 w 1250"/>
              <a:gd name="T29" fmla="*/ 330141263 h 192"/>
              <a:gd name="T30" fmla="*/ 1733867500 w 1250"/>
              <a:gd name="T31" fmla="*/ 304939700 h 192"/>
              <a:gd name="T32" fmla="*/ 1834673750 w 1250"/>
              <a:gd name="T33" fmla="*/ 254536575 h 192"/>
              <a:gd name="T34" fmla="*/ 1938000950 w 1250"/>
              <a:gd name="T35" fmla="*/ 171370625 h 192"/>
              <a:gd name="T36" fmla="*/ 2051407188 w 1250"/>
              <a:gd name="T37" fmla="*/ 131048125 h 192"/>
              <a:gd name="T38" fmla="*/ 2127011875 w 1250"/>
              <a:gd name="T39" fmla="*/ 141128750 h 192"/>
              <a:gd name="T40" fmla="*/ 2147483647 w 1250"/>
              <a:gd name="T41" fmla="*/ 143649700 h 192"/>
              <a:gd name="T42" fmla="*/ 2147483647 w 1250"/>
              <a:gd name="T43" fmla="*/ 173891575 h 192"/>
              <a:gd name="T44" fmla="*/ 2147483647 w 1250"/>
              <a:gd name="T45" fmla="*/ 128528763 h 192"/>
              <a:gd name="T46" fmla="*/ 2147483647 w 1250"/>
              <a:gd name="T47" fmla="*/ 138609388 h 192"/>
              <a:gd name="T48" fmla="*/ 2147483647 w 1250"/>
              <a:gd name="T49" fmla="*/ 83165950 h 192"/>
              <a:gd name="T50" fmla="*/ 2147483647 w 1250"/>
              <a:gd name="T51" fmla="*/ 88206263 h 192"/>
              <a:gd name="T52" fmla="*/ 2147483647 w 1250"/>
              <a:gd name="T53" fmla="*/ 15120938 h 192"/>
              <a:gd name="T54" fmla="*/ 2147483647 w 1250"/>
              <a:gd name="T55" fmla="*/ 80645000 h 192"/>
              <a:gd name="T56" fmla="*/ 2147483647 w 1250"/>
              <a:gd name="T57" fmla="*/ 0 h 192"/>
              <a:gd name="T58" fmla="*/ 2147483647 w 1250"/>
              <a:gd name="T59" fmla="*/ 95765938 h 192"/>
              <a:gd name="T60" fmla="*/ 2147483647 w 1250"/>
              <a:gd name="T61" fmla="*/ 40322500 h 192"/>
              <a:gd name="T62" fmla="*/ 2147483647 w 1250"/>
              <a:gd name="T63" fmla="*/ 70564375 h 192"/>
              <a:gd name="T64" fmla="*/ 2071568438 w 1250"/>
              <a:gd name="T65" fmla="*/ 362902500 h 192"/>
              <a:gd name="T66" fmla="*/ 1418848763 w 1250"/>
              <a:gd name="T67" fmla="*/ 481350638 h 192"/>
              <a:gd name="T68" fmla="*/ 1111389700 w 1250"/>
              <a:gd name="T69" fmla="*/ 246975313 h 192"/>
              <a:gd name="T70" fmla="*/ 0 w 1250"/>
              <a:gd name="T71" fmla="*/ 47883763 h 192"/>
              <a:gd name="T72" fmla="*/ 45362813 w 1250"/>
              <a:gd name="T73" fmla="*/ 83165950 h 192"/>
              <a:gd name="T74" fmla="*/ 108367513 w 1250"/>
              <a:gd name="T75" fmla="*/ 957659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39" name="Freeform 7"/>
          <p:cNvSpPr>
            <a:spLocks/>
          </p:cNvSpPr>
          <p:nvPr/>
        </p:nvSpPr>
        <p:spPr bwMode="auto">
          <a:xfrm>
            <a:off x="3586163" y="508000"/>
            <a:ext cx="1984375" cy="306388"/>
          </a:xfrm>
          <a:custGeom>
            <a:avLst/>
            <a:gdLst>
              <a:gd name="T0" fmla="*/ 65524063 w 1250"/>
              <a:gd name="T1" fmla="*/ 315020839 h 193"/>
              <a:gd name="T2" fmla="*/ 1134070313 w 1250"/>
              <a:gd name="T3" fmla="*/ 315020839 h 193"/>
              <a:gd name="T4" fmla="*/ 1227316888 w 1250"/>
              <a:gd name="T5" fmla="*/ 390625650 h 193"/>
              <a:gd name="T6" fmla="*/ 1340723125 w 1250"/>
              <a:gd name="T7" fmla="*/ 441028857 h 193"/>
              <a:gd name="T8" fmla="*/ 1479332513 w 1250"/>
              <a:gd name="T9" fmla="*/ 473790148 h 193"/>
              <a:gd name="T10" fmla="*/ 1693545000 w 1250"/>
              <a:gd name="T11" fmla="*/ 473790148 h 193"/>
              <a:gd name="T12" fmla="*/ 1938000950 w 1250"/>
              <a:gd name="T13" fmla="*/ 398185337 h 193"/>
              <a:gd name="T14" fmla="*/ 2043847513 w 1250"/>
              <a:gd name="T15" fmla="*/ 315020839 h 193"/>
              <a:gd name="T16" fmla="*/ 2147483647 w 1250"/>
              <a:gd name="T17" fmla="*/ 312499885 h 193"/>
              <a:gd name="T18" fmla="*/ 2147483647 w 1250"/>
              <a:gd name="T19" fmla="*/ 287298281 h 193"/>
              <a:gd name="T20" fmla="*/ 2147483647 w 1250"/>
              <a:gd name="T21" fmla="*/ 241935395 h 193"/>
              <a:gd name="T22" fmla="*/ 2147483647 w 1250"/>
              <a:gd name="T23" fmla="*/ 0 h 193"/>
              <a:gd name="T24" fmla="*/ 2147483647 w 1250"/>
              <a:gd name="T25" fmla="*/ 45362887 h 193"/>
              <a:gd name="T26" fmla="*/ 2147483647 w 1250"/>
              <a:gd name="T27" fmla="*/ 83166086 h 193"/>
              <a:gd name="T28" fmla="*/ 2147483647 w 1250"/>
              <a:gd name="T29" fmla="*/ 60483849 h 193"/>
              <a:gd name="T30" fmla="*/ 2147483647 w 1250"/>
              <a:gd name="T31" fmla="*/ 35282245 h 193"/>
              <a:gd name="T32" fmla="*/ 2147483647 w 1250"/>
              <a:gd name="T33" fmla="*/ 83166086 h 193"/>
              <a:gd name="T34" fmla="*/ 2147483647 w 1250"/>
              <a:gd name="T35" fmla="*/ 60483849 h 193"/>
              <a:gd name="T36" fmla="*/ 2147483647 w 1250"/>
              <a:gd name="T37" fmla="*/ 47883841 h 193"/>
              <a:gd name="T38" fmla="*/ 2147483647 w 1250"/>
              <a:gd name="T39" fmla="*/ 95766094 h 193"/>
              <a:gd name="T40" fmla="*/ 2147483647 w 1250"/>
              <a:gd name="T41" fmla="*/ 83166086 h 193"/>
              <a:gd name="T42" fmla="*/ 2147483647 w 1250"/>
              <a:gd name="T43" fmla="*/ 95766094 h 193"/>
              <a:gd name="T44" fmla="*/ 2147483647 w 1250"/>
              <a:gd name="T45" fmla="*/ 83166086 h 193"/>
              <a:gd name="T46" fmla="*/ 2147483647 w 1250"/>
              <a:gd name="T47" fmla="*/ 118448331 h 193"/>
              <a:gd name="T48" fmla="*/ 2147483647 w 1250"/>
              <a:gd name="T49" fmla="*/ 85685452 h 193"/>
              <a:gd name="T50" fmla="*/ 2134573138 w 1250"/>
              <a:gd name="T51" fmla="*/ 110887056 h 193"/>
              <a:gd name="T52" fmla="*/ 2033766888 w 1250"/>
              <a:gd name="T53" fmla="*/ 108367689 h 193"/>
              <a:gd name="T54" fmla="*/ 1973283138 w 1250"/>
              <a:gd name="T55" fmla="*/ 204133783 h 193"/>
              <a:gd name="T56" fmla="*/ 1927920325 w 1250"/>
              <a:gd name="T57" fmla="*/ 279738594 h 193"/>
              <a:gd name="T58" fmla="*/ 1837194700 w 1250"/>
              <a:gd name="T59" fmla="*/ 307459564 h 193"/>
              <a:gd name="T60" fmla="*/ 1756549700 w 1250"/>
              <a:gd name="T61" fmla="*/ 332661168 h 193"/>
              <a:gd name="T62" fmla="*/ 1597779063 w 1250"/>
              <a:gd name="T63" fmla="*/ 345262763 h 193"/>
              <a:gd name="T64" fmla="*/ 1401206875 w 1250"/>
              <a:gd name="T65" fmla="*/ 365424046 h 193"/>
              <a:gd name="T66" fmla="*/ 1257558763 w 1250"/>
              <a:gd name="T67" fmla="*/ 292338602 h 193"/>
              <a:gd name="T68" fmla="*/ 1144150938 w 1250"/>
              <a:gd name="T69" fmla="*/ 143649934 h 193"/>
              <a:gd name="T70" fmla="*/ 1005543138 w 1250"/>
              <a:gd name="T71" fmla="*/ 118448331 h 193"/>
              <a:gd name="T72" fmla="*/ 836691875 w 1250"/>
              <a:gd name="T73" fmla="*/ 83166086 h 193"/>
              <a:gd name="T74" fmla="*/ 660280938 w 1250"/>
              <a:gd name="T75" fmla="*/ 60483849 h 193"/>
              <a:gd name="T76" fmla="*/ 539313438 w 1250"/>
              <a:gd name="T77" fmla="*/ 88206406 h 193"/>
              <a:gd name="T78" fmla="*/ 468749063 w 1250"/>
              <a:gd name="T79" fmla="*/ 80645132 h 193"/>
              <a:gd name="T80" fmla="*/ 365423450 w 1250"/>
              <a:gd name="T81" fmla="*/ 93246727 h 193"/>
              <a:gd name="T82" fmla="*/ 257055938 w 1250"/>
              <a:gd name="T83" fmla="*/ 88206406 h 193"/>
              <a:gd name="T84" fmla="*/ 143649700 w 1250"/>
              <a:gd name="T85" fmla="*/ 108367689 h 193"/>
              <a:gd name="T86" fmla="*/ 27722513 w 1250"/>
              <a:gd name="T87" fmla="*/ 95766094 h 193"/>
              <a:gd name="T88" fmla="*/ 2520950 w 1250"/>
              <a:gd name="T89" fmla="*/ 186491867 h 193"/>
              <a:gd name="T90" fmla="*/ 22682200 w 1250"/>
              <a:gd name="T91" fmla="*/ 297378923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0" name="Freeform 8"/>
          <p:cNvSpPr>
            <a:spLocks/>
          </p:cNvSpPr>
          <p:nvPr/>
        </p:nvSpPr>
        <p:spPr bwMode="auto">
          <a:xfrm>
            <a:off x="3598863" y="557213"/>
            <a:ext cx="1947862" cy="228600"/>
          </a:xfrm>
          <a:custGeom>
            <a:avLst/>
            <a:gdLst>
              <a:gd name="T0" fmla="*/ 758566043 w 1227"/>
              <a:gd name="T1" fmla="*/ 113407825 h 144"/>
              <a:gd name="T2" fmla="*/ 551913283 w 1227"/>
              <a:gd name="T3" fmla="*/ 126007813 h 144"/>
              <a:gd name="T4" fmla="*/ 244454300 w 1227"/>
              <a:gd name="T5" fmla="*/ 126007813 h 144"/>
              <a:gd name="T6" fmla="*/ 100806224 w 1227"/>
              <a:gd name="T7" fmla="*/ 123488450 h 144"/>
              <a:gd name="T8" fmla="*/ 20161245 w 1227"/>
              <a:gd name="T9" fmla="*/ 90725625 h 144"/>
              <a:gd name="T10" fmla="*/ 0 w 1227"/>
              <a:gd name="T11" fmla="*/ 115927188 h 144"/>
              <a:gd name="T12" fmla="*/ 115927158 w 1227"/>
              <a:gd name="T13" fmla="*/ 161290000 h 144"/>
              <a:gd name="T14" fmla="*/ 259575233 w 1227"/>
              <a:gd name="T15" fmla="*/ 158770638 h 144"/>
              <a:gd name="T16" fmla="*/ 337700851 w 1227"/>
              <a:gd name="T17" fmla="*/ 163810950 h 144"/>
              <a:gd name="T18" fmla="*/ 514111743 w 1227"/>
              <a:gd name="T19" fmla="*/ 171370625 h 144"/>
              <a:gd name="T20" fmla="*/ 859372267 w 1227"/>
              <a:gd name="T21" fmla="*/ 158770638 h 144"/>
              <a:gd name="T22" fmla="*/ 1108868465 w 1227"/>
              <a:gd name="T23" fmla="*/ 161290000 h 144"/>
              <a:gd name="T24" fmla="*/ 1222274674 w 1227"/>
              <a:gd name="T25" fmla="*/ 264617200 h 144"/>
              <a:gd name="T26" fmla="*/ 1406246827 w 1227"/>
              <a:gd name="T27" fmla="*/ 342741250 h 144"/>
              <a:gd name="T28" fmla="*/ 1617939897 w 1227"/>
              <a:gd name="T29" fmla="*/ 360383138 h 144"/>
              <a:gd name="T30" fmla="*/ 1834673279 w 1227"/>
              <a:gd name="T31" fmla="*/ 304939700 h 144"/>
              <a:gd name="T32" fmla="*/ 1980842304 w 1227"/>
              <a:gd name="T33" fmla="*/ 206652813 h 144"/>
              <a:gd name="T34" fmla="*/ 2084167890 w 1227"/>
              <a:gd name="T35" fmla="*/ 168851263 h 144"/>
              <a:gd name="T36" fmla="*/ 2147483647 w 1227"/>
              <a:gd name="T37" fmla="*/ 171370625 h 144"/>
              <a:gd name="T38" fmla="*/ 2147483647 w 1227"/>
              <a:gd name="T39" fmla="*/ 168851263 h 144"/>
              <a:gd name="T40" fmla="*/ 2147483647 w 1227"/>
              <a:gd name="T41" fmla="*/ 168851263 h 144"/>
              <a:gd name="T42" fmla="*/ 2147483647 w 1227"/>
              <a:gd name="T43" fmla="*/ 173891575 h 144"/>
              <a:gd name="T44" fmla="*/ 2147483647 w 1227"/>
              <a:gd name="T45" fmla="*/ 85685313 h 144"/>
              <a:gd name="T46" fmla="*/ 2147483647 w 1227"/>
              <a:gd name="T47" fmla="*/ 93246575 h 144"/>
              <a:gd name="T48" fmla="*/ 2147483647 w 1227"/>
              <a:gd name="T49" fmla="*/ 148690013 h 144"/>
              <a:gd name="T50" fmla="*/ 2147483647 w 1227"/>
              <a:gd name="T51" fmla="*/ 141128750 h 144"/>
              <a:gd name="T52" fmla="*/ 2147483647 w 1227"/>
              <a:gd name="T53" fmla="*/ 146169063 h 144"/>
              <a:gd name="T54" fmla="*/ 2144651624 w 1227"/>
              <a:gd name="T55" fmla="*/ 156249688 h 144"/>
              <a:gd name="T56" fmla="*/ 2053926023 w 1227"/>
              <a:gd name="T57" fmla="*/ 133569075 h 144"/>
              <a:gd name="T58" fmla="*/ 2038805089 w 1227"/>
              <a:gd name="T59" fmla="*/ 80645000 h 144"/>
              <a:gd name="T60" fmla="*/ 2011084171 w 1227"/>
              <a:gd name="T61" fmla="*/ 55443438 h 144"/>
              <a:gd name="T62" fmla="*/ 1915318258 w 1227"/>
              <a:gd name="T63" fmla="*/ 181451250 h 144"/>
              <a:gd name="T64" fmla="*/ 1809471723 w 1227"/>
              <a:gd name="T65" fmla="*/ 254536575 h 144"/>
              <a:gd name="T66" fmla="*/ 1691023616 w 1227"/>
              <a:gd name="T67" fmla="*/ 282257500 h 144"/>
              <a:gd name="T68" fmla="*/ 1557456163 w 1227"/>
              <a:gd name="T69" fmla="*/ 312499375 h 144"/>
              <a:gd name="T70" fmla="*/ 1403725877 w 1227"/>
              <a:gd name="T71" fmla="*/ 277217188 h 144"/>
              <a:gd name="T72" fmla="*/ 1310480914 w 1227"/>
              <a:gd name="T73" fmla="*/ 234375325 h 144"/>
              <a:gd name="T74" fmla="*/ 1224795623 w 1227"/>
              <a:gd name="T75" fmla="*/ 216733438 h 144"/>
              <a:gd name="T76" fmla="*/ 1161790939 w 1227"/>
              <a:gd name="T77" fmla="*/ 156249688 h 144"/>
              <a:gd name="T78" fmla="*/ 1088707221 w 1227"/>
              <a:gd name="T79" fmla="*/ 60483750 h 144"/>
              <a:gd name="T80" fmla="*/ 1040823470 w 1227"/>
              <a:gd name="T81" fmla="*/ 108367513 h 144"/>
              <a:gd name="T82" fmla="*/ 854331956 w 1227"/>
              <a:gd name="T83" fmla="*/ 1209675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1" name="Freeform 9"/>
          <p:cNvSpPr>
            <a:spLocks/>
          </p:cNvSpPr>
          <p:nvPr/>
        </p:nvSpPr>
        <p:spPr bwMode="auto">
          <a:xfrm>
            <a:off x="4868863" y="249238"/>
            <a:ext cx="122237" cy="406400"/>
          </a:xfrm>
          <a:custGeom>
            <a:avLst/>
            <a:gdLst>
              <a:gd name="T0" fmla="*/ 128526649 w 77"/>
              <a:gd name="T1" fmla="*/ 15120938 h 256"/>
              <a:gd name="T2" fmla="*/ 118446066 w 77"/>
              <a:gd name="T3" fmla="*/ 63004700 h 256"/>
              <a:gd name="T4" fmla="*/ 191531092 w 77"/>
              <a:gd name="T5" fmla="*/ 68045013 h 256"/>
              <a:gd name="T6" fmla="*/ 163808692 w 77"/>
              <a:gd name="T7" fmla="*/ 153730325 h 256"/>
              <a:gd name="T8" fmla="*/ 166329632 w 77"/>
              <a:gd name="T9" fmla="*/ 219254388 h 256"/>
              <a:gd name="T10" fmla="*/ 183969860 w 77"/>
              <a:gd name="T11" fmla="*/ 277217188 h 256"/>
              <a:gd name="T12" fmla="*/ 153728109 w 77"/>
              <a:gd name="T13" fmla="*/ 335181575 h 256"/>
              <a:gd name="T14" fmla="*/ 143647525 w 77"/>
              <a:gd name="T15" fmla="*/ 395665325 h 256"/>
              <a:gd name="T16" fmla="*/ 128526649 w 77"/>
              <a:gd name="T17" fmla="*/ 456149075 h 256"/>
              <a:gd name="T18" fmla="*/ 105846130 w 77"/>
              <a:gd name="T19" fmla="*/ 496471575 h 256"/>
              <a:gd name="T20" fmla="*/ 80644670 w 77"/>
              <a:gd name="T21" fmla="*/ 536794075 h 256"/>
              <a:gd name="T22" fmla="*/ 50402919 w 77"/>
              <a:gd name="T23" fmla="*/ 579635938 h 256"/>
              <a:gd name="T24" fmla="*/ 32761103 w 77"/>
              <a:gd name="T25" fmla="*/ 607358450 h 256"/>
              <a:gd name="T26" fmla="*/ 0 w 77"/>
              <a:gd name="T27" fmla="*/ 642640638 h 256"/>
              <a:gd name="T28" fmla="*/ 20161168 w 77"/>
              <a:gd name="T29" fmla="*/ 579635938 h 256"/>
              <a:gd name="T30" fmla="*/ 60483503 w 77"/>
              <a:gd name="T31" fmla="*/ 534273125 h 256"/>
              <a:gd name="T32" fmla="*/ 52922271 w 77"/>
              <a:gd name="T33" fmla="*/ 483870000 h 256"/>
              <a:gd name="T34" fmla="*/ 90725254 w 77"/>
              <a:gd name="T35" fmla="*/ 420866888 h 256"/>
              <a:gd name="T36" fmla="*/ 110886421 w 77"/>
              <a:gd name="T37" fmla="*/ 345262200 h 256"/>
              <a:gd name="T38" fmla="*/ 100805838 w 77"/>
              <a:gd name="T39" fmla="*/ 272176875 h 256"/>
              <a:gd name="T40" fmla="*/ 108365482 w 77"/>
              <a:gd name="T41" fmla="*/ 214214075 h 256"/>
              <a:gd name="T42" fmla="*/ 100805838 w 77"/>
              <a:gd name="T43" fmla="*/ 171370625 h 256"/>
              <a:gd name="T44" fmla="*/ 47881979 w 77"/>
              <a:gd name="T45" fmla="*/ 90725625 h 256"/>
              <a:gd name="T46" fmla="*/ 15120876 w 77"/>
              <a:gd name="T47" fmla="*/ 7561263 h 256"/>
              <a:gd name="T48" fmla="*/ 126007297 w 77"/>
              <a:gd name="T49" fmla="*/ 0 h 256"/>
              <a:gd name="T50" fmla="*/ 128526649 w 77"/>
              <a:gd name="T51" fmla="*/ 15120938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2" name="Freeform 10"/>
          <p:cNvSpPr>
            <a:spLocks/>
          </p:cNvSpPr>
          <p:nvPr/>
        </p:nvSpPr>
        <p:spPr bwMode="auto">
          <a:xfrm>
            <a:off x="3605213" y="19050"/>
            <a:ext cx="1951037" cy="411163"/>
          </a:xfrm>
          <a:custGeom>
            <a:avLst/>
            <a:gdLst>
              <a:gd name="T0" fmla="*/ 0 w 1229"/>
              <a:gd name="T1" fmla="*/ 652722056 h 259"/>
              <a:gd name="T2" fmla="*/ 12599984 w 1229"/>
              <a:gd name="T3" fmla="*/ 388104534 h 259"/>
              <a:gd name="T4" fmla="*/ 57962785 w 1229"/>
              <a:gd name="T5" fmla="*/ 327620711 h 259"/>
              <a:gd name="T6" fmla="*/ 141128714 w 1229"/>
              <a:gd name="T7" fmla="*/ 367943260 h 259"/>
              <a:gd name="T8" fmla="*/ 214212433 w 1229"/>
              <a:gd name="T9" fmla="*/ 322580392 h 259"/>
              <a:gd name="T10" fmla="*/ 294857412 w 1229"/>
              <a:gd name="T11" fmla="*/ 362902941 h 259"/>
              <a:gd name="T12" fmla="*/ 383063652 w 1229"/>
              <a:gd name="T13" fmla="*/ 362902941 h 259"/>
              <a:gd name="T14" fmla="*/ 524192366 w 1229"/>
              <a:gd name="T15" fmla="*/ 347781985 h 259"/>
              <a:gd name="T16" fmla="*/ 627517952 w 1229"/>
              <a:gd name="T17" fmla="*/ 307459436 h 259"/>
              <a:gd name="T18" fmla="*/ 728324176 w 1229"/>
              <a:gd name="T19" fmla="*/ 347781985 h 259"/>
              <a:gd name="T20" fmla="*/ 786288548 w 1229"/>
              <a:gd name="T21" fmla="*/ 360383576 h 259"/>
              <a:gd name="T22" fmla="*/ 912296329 w 1229"/>
              <a:gd name="T23" fmla="*/ 345262620 h 259"/>
              <a:gd name="T24" fmla="*/ 1131549073 w 1229"/>
              <a:gd name="T25" fmla="*/ 304940071 h 259"/>
              <a:gd name="T26" fmla="*/ 1257556853 w 1229"/>
              <a:gd name="T27" fmla="*/ 209174017 h 259"/>
              <a:gd name="T28" fmla="*/ 1232355297 w 1229"/>
              <a:gd name="T29" fmla="*/ 299899752 h 259"/>
              <a:gd name="T30" fmla="*/ 1338201832 w 1229"/>
              <a:gd name="T31" fmla="*/ 332661030 h 259"/>
              <a:gd name="T32" fmla="*/ 1408766189 w 1229"/>
              <a:gd name="T33" fmla="*/ 398185172 h 259"/>
              <a:gd name="T34" fmla="*/ 1476811184 w 1229"/>
              <a:gd name="T35" fmla="*/ 448588358 h 259"/>
              <a:gd name="T36" fmla="*/ 1517133674 w 1229"/>
              <a:gd name="T37" fmla="*/ 448588358 h 259"/>
              <a:gd name="T38" fmla="*/ 1464209612 w 1229"/>
              <a:gd name="T39" fmla="*/ 365423894 h 259"/>
              <a:gd name="T40" fmla="*/ 1413806500 w 1229"/>
              <a:gd name="T41" fmla="*/ 259577203 h 259"/>
              <a:gd name="T42" fmla="*/ 1378524322 w 1229"/>
              <a:gd name="T43" fmla="*/ 206653064 h 259"/>
              <a:gd name="T44" fmla="*/ 1446569317 w 1229"/>
              <a:gd name="T45" fmla="*/ 156249878 h 259"/>
              <a:gd name="T46" fmla="*/ 1348282454 w 1229"/>
              <a:gd name="T47" fmla="*/ 141128922 h 259"/>
              <a:gd name="T48" fmla="*/ 1512093362 w 1229"/>
              <a:gd name="T49" fmla="*/ 105846691 h 259"/>
              <a:gd name="T50" fmla="*/ 1703625188 w 1229"/>
              <a:gd name="T51" fmla="*/ 138609556 h 259"/>
              <a:gd name="T52" fmla="*/ 1817031397 w 1229"/>
              <a:gd name="T53" fmla="*/ 151209559 h 259"/>
              <a:gd name="T54" fmla="*/ 1948079488 w 1229"/>
              <a:gd name="T55" fmla="*/ 272177206 h 259"/>
              <a:gd name="T56" fmla="*/ 2086688840 w 1229"/>
              <a:gd name="T57" fmla="*/ 350302938 h 259"/>
              <a:gd name="T58" fmla="*/ 2147483647 w 1229"/>
              <a:gd name="T59" fmla="*/ 355343257 h 259"/>
              <a:gd name="T60" fmla="*/ 2147483647 w 1229"/>
              <a:gd name="T61" fmla="*/ 322580392 h 259"/>
              <a:gd name="T62" fmla="*/ 2147483647 w 1229"/>
              <a:gd name="T63" fmla="*/ 350302938 h 259"/>
              <a:gd name="T64" fmla="*/ 2147483647 w 1229"/>
              <a:gd name="T65" fmla="*/ 327620711 h 259"/>
              <a:gd name="T66" fmla="*/ 2147483647 w 1229"/>
              <a:gd name="T67" fmla="*/ 367943260 h 259"/>
              <a:gd name="T68" fmla="*/ 2147483647 w 1229"/>
              <a:gd name="T69" fmla="*/ 362902941 h 259"/>
              <a:gd name="T70" fmla="*/ 2147483647 w 1229"/>
              <a:gd name="T71" fmla="*/ 327620711 h 259"/>
              <a:gd name="T72" fmla="*/ 2147483647 w 1229"/>
              <a:gd name="T73" fmla="*/ 367943260 h 259"/>
              <a:gd name="T74" fmla="*/ 2147483647 w 1229"/>
              <a:gd name="T75" fmla="*/ 350302938 h 259"/>
              <a:gd name="T76" fmla="*/ 2147483647 w 1229"/>
              <a:gd name="T77" fmla="*/ 375504532 h 259"/>
              <a:gd name="T78" fmla="*/ 2147483647 w 1229"/>
              <a:gd name="T79" fmla="*/ 347781985 h 259"/>
              <a:gd name="T80" fmla="*/ 2147483647 w 1229"/>
              <a:gd name="T81" fmla="*/ 415827081 h 259"/>
              <a:gd name="T82" fmla="*/ 2147483647 w 1229"/>
              <a:gd name="T83" fmla="*/ 388104534 h 259"/>
              <a:gd name="T84" fmla="*/ 2147483647 w 1229"/>
              <a:gd name="T85" fmla="*/ 282257843 h 259"/>
              <a:gd name="T86" fmla="*/ 2147483647 w 1229"/>
              <a:gd name="T87" fmla="*/ 234375610 h 259"/>
              <a:gd name="T88" fmla="*/ 2147483647 w 1229"/>
              <a:gd name="T89" fmla="*/ 254536885 h 259"/>
              <a:gd name="T90" fmla="*/ 2147483647 w 1229"/>
              <a:gd name="T91" fmla="*/ 234375610 h 259"/>
              <a:gd name="T92" fmla="*/ 2147483647 w 1229"/>
              <a:gd name="T93" fmla="*/ 239415929 h 259"/>
              <a:gd name="T94" fmla="*/ 2147483647 w 1229"/>
              <a:gd name="T95" fmla="*/ 234375610 h 259"/>
              <a:gd name="T96" fmla="*/ 2147483647 w 1229"/>
              <a:gd name="T97" fmla="*/ 241935294 h 259"/>
              <a:gd name="T98" fmla="*/ 2147483647 w 1229"/>
              <a:gd name="T99" fmla="*/ 241935294 h 259"/>
              <a:gd name="T100" fmla="*/ 2147483647 w 1229"/>
              <a:gd name="T101" fmla="*/ 244456247 h 259"/>
              <a:gd name="T102" fmla="*/ 2081648529 w 1229"/>
              <a:gd name="T103" fmla="*/ 241935294 h 259"/>
              <a:gd name="T104" fmla="*/ 1978321356 w 1229"/>
              <a:gd name="T105" fmla="*/ 173891786 h 259"/>
              <a:gd name="T106" fmla="*/ 1832152330 w 1229"/>
              <a:gd name="T107" fmla="*/ 75604779 h 259"/>
              <a:gd name="T108" fmla="*/ 1622980209 w 1229"/>
              <a:gd name="T109" fmla="*/ 5040319 h 259"/>
              <a:gd name="T110" fmla="*/ 1411287138 w 1229"/>
              <a:gd name="T111" fmla="*/ 20161275 h 259"/>
              <a:gd name="T112" fmla="*/ 1194553756 w 1229"/>
              <a:gd name="T113" fmla="*/ 113407963 h 259"/>
              <a:gd name="T114" fmla="*/ 1005541292 w 1229"/>
              <a:gd name="T115" fmla="*/ 239415929 h 259"/>
              <a:gd name="T116" fmla="*/ 826611038 w 1229"/>
              <a:gd name="T117" fmla="*/ 244456247 h 259"/>
              <a:gd name="T118" fmla="*/ 582155151 w 1229"/>
              <a:gd name="T119" fmla="*/ 241935294 h 259"/>
              <a:gd name="T120" fmla="*/ 274696167 w 1229"/>
              <a:gd name="T121" fmla="*/ 234375610 h 259"/>
              <a:gd name="T122" fmla="*/ 47882163 w 1229"/>
              <a:gd name="T123" fmla="*/ 241935294 h 259"/>
              <a:gd name="T124" fmla="*/ 0 w 1229"/>
              <a:gd name="T125" fmla="*/ 33266103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3" name="Freeform 11"/>
          <p:cNvSpPr>
            <a:spLocks/>
          </p:cNvSpPr>
          <p:nvPr/>
        </p:nvSpPr>
        <p:spPr bwMode="auto">
          <a:xfrm>
            <a:off x="4191000" y="234950"/>
            <a:ext cx="90488" cy="400050"/>
          </a:xfrm>
          <a:custGeom>
            <a:avLst/>
            <a:gdLst>
              <a:gd name="T0" fmla="*/ 32763006 w 57"/>
              <a:gd name="T1" fmla="*/ 15120938 h 252"/>
              <a:gd name="T2" fmla="*/ 42843687 w 57"/>
              <a:gd name="T3" fmla="*/ 63004700 h 252"/>
              <a:gd name="T4" fmla="*/ 32763006 w 57"/>
              <a:gd name="T5" fmla="*/ 85685313 h 252"/>
              <a:gd name="T6" fmla="*/ 15121021 w 57"/>
              <a:gd name="T7" fmla="*/ 156249688 h 252"/>
              <a:gd name="T8" fmla="*/ 2520964 w 57"/>
              <a:gd name="T9" fmla="*/ 216733438 h 252"/>
              <a:gd name="T10" fmla="*/ 0 w 57"/>
              <a:gd name="T11" fmla="*/ 272176875 h 252"/>
              <a:gd name="T12" fmla="*/ 12601645 w 57"/>
              <a:gd name="T13" fmla="*/ 340221888 h 252"/>
              <a:gd name="T14" fmla="*/ 20161361 w 57"/>
              <a:gd name="T15" fmla="*/ 403225000 h 252"/>
              <a:gd name="T16" fmla="*/ 32763006 w 57"/>
              <a:gd name="T17" fmla="*/ 463708750 h 252"/>
              <a:gd name="T18" fmla="*/ 68045388 w 57"/>
              <a:gd name="T19" fmla="*/ 504031250 h 252"/>
              <a:gd name="T20" fmla="*/ 80645446 w 57"/>
              <a:gd name="T21" fmla="*/ 546874700 h 252"/>
              <a:gd name="T22" fmla="*/ 113408452 w 57"/>
              <a:gd name="T23" fmla="*/ 589716563 h 252"/>
              <a:gd name="T24" fmla="*/ 141129530 w 57"/>
              <a:gd name="T25" fmla="*/ 632560013 h 252"/>
              <a:gd name="T26" fmla="*/ 128529473 w 57"/>
              <a:gd name="T27" fmla="*/ 592237513 h 252"/>
              <a:gd name="T28" fmla="*/ 100806807 w 57"/>
              <a:gd name="T29" fmla="*/ 544353750 h 252"/>
              <a:gd name="T30" fmla="*/ 108368111 w 57"/>
              <a:gd name="T31" fmla="*/ 493950625 h 252"/>
              <a:gd name="T32" fmla="*/ 70564765 w 57"/>
              <a:gd name="T33" fmla="*/ 428426563 h 252"/>
              <a:gd name="T34" fmla="*/ 37803346 w 57"/>
              <a:gd name="T35" fmla="*/ 352821875 h 252"/>
              <a:gd name="T36" fmla="*/ 30242042 w 57"/>
              <a:gd name="T37" fmla="*/ 236894688 h 252"/>
              <a:gd name="T38" fmla="*/ 42843687 w 57"/>
              <a:gd name="T39" fmla="*/ 161290000 h 252"/>
              <a:gd name="T40" fmla="*/ 63005048 w 57"/>
              <a:gd name="T41" fmla="*/ 85685313 h 252"/>
              <a:gd name="T42" fmla="*/ 68045388 w 57"/>
              <a:gd name="T43" fmla="*/ 30241875 h 252"/>
              <a:gd name="T44" fmla="*/ 37803346 w 57"/>
              <a:gd name="T45" fmla="*/ 0 h 252"/>
              <a:gd name="T46" fmla="*/ 32763006 w 57"/>
              <a:gd name="T47" fmla="*/ 15120938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nvGrpSpPr>
          <p:cNvPr id="95244" name="Group 12"/>
          <p:cNvGrpSpPr>
            <a:grpSpLocks/>
          </p:cNvGrpSpPr>
          <p:nvPr/>
        </p:nvGrpSpPr>
        <p:grpSpPr bwMode="auto">
          <a:xfrm>
            <a:off x="63500" y="153988"/>
            <a:ext cx="3435350" cy="520700"/>
            <a:chOff x="40" y="97"/>
            <a:chExt cx="2164" cy="328"/>
          </a:xfrm>
        </p:grpSpPr>
        <p:sp>
          <p:nvSpPr>
            <p:cNvPr id="9525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grpSp>
        <p:nvGrpSpPr>
          <p:cNvPr id="95245" name="Group 18"/>
          <p:cNvGrpSpPr>
            <a:grpSpLocks/>
          </p:cNvGrpSpPr>
          <p:nvPr/>
        </p:nvGrpSpPr>
        <p:grpSpPr bwMode="auto">
          <a:xfrm>
            <a:off x="5646738" y="153988"/>
            <a:ext cx="3435350" cy="552450"/>
            <a:chOff x="3557" y="97"/>
            <a:chExt cx="2164" cy="348"/>
          </a:xfrm>
        </p:grpSpPr>
        <p:sp>
          <p:nvSpPr>
            <p:cNvPr id="9524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sp>
        <p:nvSpPr>
          <p:cNvPr id="3026968"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fontAlgn="base">
              <a:spcBef>
                <a:spcPct val="0"/>
              </a:spcBef>
              <a:spcAft>
                <a:spcPct val="0"/>
              </a:spcAft>
              <a:defRPr/>
            </a:pPr>
            <a:endParaRPr lang="en-US"/>
          </a:p>
        </p:txBody>
      </p:sp>
      <p:sp>
        <p:nvSpPr>
          <p:cNvPr id="3026969"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fontAlgn="base">
              <a:spcBef>
                <a:spcPct val="0"/>
              </a:spcBef>
              <a:spcAft>
                <a:spcPct val="0"/>
              </a:spcAft>
              <a:defRPr/>
            </a:pPr>
            <a:endParaRPr lang="en-US"/>
          </a:p>
        </p:txBody>
      </p:sp>
      <p:sp>
        <p:nvSpPr>
          <p:cNvPr id="3026970"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smtClean="0">
                <a:solidFill>
                  <a:srgbClr val="FFFFCC"/>
                </a:solidFill>
              </a:defRPr>
            </a:lvl1pPr>
          </a:lstStyle>
          <a:p>
            <a:pPr fontAlgn="base">
              <a:spcBef>
                <a:spcPct val="0"/>
              </a:spcBef>
              <a:spcAft>
                <a:spcPct val="0"/>
              </a:spcAft>
              <a:defRPr/>
            </a:pPr>
            <a:fld id="{B1AA8B02-3AE1-2B45-9843-293FB48D368D}"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945762114"/>
      </p:ext>
    </p:extLst>
  </p:cSld>
  <p:clrMap bg1="dk2" tx1="lt1" bg2="dk1" tx2="lt2" accent1="accent1" accent2="accent2" accent3="accent3" accent4="accent4" accent5="accent5" accent6="accent6" hlink="hlink" folHlink="folHlink"/>
  <p:sldLayoutIdLst>
    <p:sldLayoutId id="21474843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6pPr>
      <a:lvl7pPr marL="29718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7pPr>
      <a:lvl8pPr marL="34290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8pPr>
      <a:lvl9pPr marL="38862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49813577"/>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3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01841766"/>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34766962"/>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pPr fontAlgn="base">
              <a:spcBef>
                <a:spcPct val="0"/>
              </a:spcBef>
              <a:spcAft>
                <a:spcPct val="0"/>
              </a:spcAft>
            </a:pPr>
            <a:endParaRPr lang="en-US">
              <a:solidFill>
                <a:srgbClr val="404176"/>
              </a:solidFill>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pPr fontAlgn="base">
              <a:spcBef>
                <a:spcPct val="0"/>
              </a:spcBef>
              <a:spcAft>
                <a:spcPct val="0"/>
              </a:spcAft>
            </a:pPr>
            <a:endParaRPr lang="en-US">
              <a:solidFill>
                <a:srgbClr val="404176"/>
              </a:solidFill>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pPr fontAlgn="base">
              <a:spcBef>
                <a:spcPct val="0"/>
              </a:spcBef>
              <a:spcAft>
                <a:spcPct val="0"/>
              </a:spcAft>
            </a:pPr>
            <a:fld id="{97EAB6A7-06D8-407E-9031-9A4DF43D7773}" type="slidenum">
              <a:rPr lang="en-US">
                <a:solidFill>
                  <a:srgbClr val="404176"/>
                </a:solidFill>
                <a:ea typeface="MS PGothic" pitchFamily="34" charset="-128"/>
              </a:rPr>
              <a:pPr fontAlgn="base">
                <a:spcBef>
                  <a:spcPct val="0"/>
                </a:spcBef>
                <a:spcAft>
                  <a:spcPct val="0"/>
                </a:spcAft>
              </a:pPr>
              <a:t>‹#›</a:t>
            </a:fld>
            <a:endParaRPr lang="en-US">
              <a:solidFill>
                <a:srgbClr val="404176"/>
              </a:solidFill>
              <a:ea typeface="MS PGothic" pitchFamily="34" charset="-128"/>
            </a:endParaRPr>
          </a:p>
        </p:txBody>
      </p:sp>
    </p:spTree>
    <p:extLst>
      <p:ext uri="{BB962C8B-B14F-4D97-AF65-F5344CB8AC3E}">
        <p14:creationId xmlns:p14="http://schemas.microsoft.com/office/powerpoint/2010/main" val="410173923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940B8DEF-2DC3-CC49-B7BA-6BA00BC5BA3D}" type="datetimeFigureOut">
              <a:rPr lang="en-US"/>
              <a:pPr>
                <a:defRPr/>
              </a:pPr>
              <a:t>12/21/24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278FD241-CBD4-BE45-99AB-81A635C4715C}" type="slidenum">
              <a:rPr lang="en-US"/>
              <a:pPr>
                <a:defRPr/>
              </a:pPr>
              <a:t>‹#›</a:t>
            </a:fld>
            <a:endParaRPr lang="en-US"/>
          </a:p>
        </p:txBody>
      </p:sp>
    </p:spTree>
    <p:extLst>
      <p:ext uri="{BB962C8B-B14F-4D97-AF65-F5344CB8AC3E}">
        <p14:creationId xmlns:p14="http://schemas.microsoft.com/office/powerpoint/2010/main" val="1898145705"/>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197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1197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F53897F1-8AFD-419F-9D2D-D408F8BB515C}" type="slidenum">
              <a:rPr lang="en-US" altLang="en-US"/>
              <a:pPr/>
              <a:t>‹#›</a:t>
            </a:fld>
            <a:endParaRPr lang="en-US" altLang="en-US"/>
          </a:p>
        </p:txBody>
      </p:sp>
    </p:spTree>
    <p:extLst>
      <p:ext uri="{BB962C8B-B14F-4D97-AF65-F5344CB8AC3E}">
        <p14:creationId xmlns:p14="http://schemas.microsoft.com/office/powerpoint/2010/main" val="2538955441"/>
      </p:ext>
    </p:extLst>
  </p:cSld>
  <p:clrMap bg1="dk2" tx1="lt1" bg2="dk1" tx2="lt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1731512642"/>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91"/>
          <p:cNvGrpSpPr>
            <a:grpSpLocks/>
          </p:cNvGrpSpPr>
          <p:nvPr/>
        </p:nvGrpSpPr>
        <p:grpSpPr bwMode="auto">
          <a:xfrm>
            <a:off x="215900" y="76200"/>
            <a:ext cx="8686800" cy="6781800"/>
            <a:chOff x="136" y="48"/>
            <a:chExt cx="5472" cy="4272"/>
          </a:xfrm>
        </p:grpSpPr>
        <p:grpSp>
          <p:nvGrpSpPr>
            <p:cNvPr id="125960" name="Group 201"/>
            <p:cNvGrpSpPr>
              <a:grpSpLocks/>
            </p:cNvGrpSpPr>
            <p:nvPr userDrawn="1"/>
          </p:nvGrpSpPr>
          <p:grpSpPr bwMode="auto">
            <a:xfrm>
              <a:off x="136" y="48"/>
              <a:ext cx="5472" cy="212"/>
              <a:chOff x="136" y="48"/>
              <a:chExt cx="5472" cy="212"/>
            </a:xfrm>
          </p:grpSpPr>
          <p:grpSp>
            <p:nvGrpSpPr>
              <p:cNvPr id="125986" name="Group 202"/>
              <p:cNvGrpSpPr>
                <a:grpSpLocks/>
              </p:cNvGrpSpPr>
              <p:nvPr/>
            </p:nvGrpSpPr>
            <p:grpSpPr bwMode="auto">
              <a:xfrm>
                <a:off x="136" y="48"/>
                <a:ext cx="1056" cy="212"/>
                <a:chOff x="2544" y="2160"/>
                <a:chExt cx="1920" cy="384"/>
              </a:xfrm>
            </p:grpSpPr>
            <p:sp>
              <p:nvSpPr>
                <p:cNvPr id="126011"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2"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3"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4"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5"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7" name="Group 208"/>
              <p:cNvGrpSpPr>
                <a:grpSpLocks/>
              </p:cNvGrpSpPr>
              <p:nvPr/>
            </p:nvGrpSpPr>
            <p:grpSpPr bwMode="auto">
              <a:xfrm>
                <a:off x="1240" y="48"/>
                <a:ext cx="1056" cy="212"/>
                <a:chOff x="2544" y="2160"/>
                <a:chExt cx="1920" cy="384"/>
              </a:xfrm>
            </p:grpSpPr>
            <p:sp>
              <p:nvSpPr>
                <p:cNvPr id="126006"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7"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8"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9"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0"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8" name="Group 214"/>
              <p:cNvGrpSpPr>
                <a:grpSpLocks/>
              </p:cNvGrpSpPr>
              <p:nvPr/>
            </p:nvGrpSpPr>
            <p:grpSpPr bwMode="auto">
              <a:xfrm>
                <a:off x="2344" y="48"/>
                <a:ext cx="1056" cy="212"/>
                <a:chOff x="2544" y="2160"/>
                <a:chExt cx="1920" cy="384"/>
              </a:xfrm>
            </p:grpSpPr>
            <p:sp>
              <p:nvSpPr>
                <p:cNvPr id="126001"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2"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3"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4"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5"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9" name="Group 220"/>
              <p:cNvGrpSpPr>
                <a:grpSpLocks/>
              </p:cNvGrpSpPr>
              <p:nvPr/>
            </p:nvGrpSpPr>
            <p:grpSpPr bwMode="auto">
              <a:xfrm>
                <a:off x="3448" y="48"/>
                <a:ext cx="1056" cy="212"/>
                <a:chOff x="2544" y="2160"/>
                <a:chExt cx="1920" cy="384"/>
              </a:xfrm>
            </p:grpSpPr>
            <p:sp>
              <p:nvSpPr>
                <p:cNvPr id="125996"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7"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8"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9"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0"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90" name="Group 226"/>
              <p:cNvGrpSpPr>
                <a:grpSpLocks/>
              </p:cNvGrpSpPr>
              <p:nvPr/>
            </p:nvGrpSpPr>
            <p:grpSpPr bwMode="auto">
              <a:xfrm>
                <a:off x="4552" y="48"/>
                <a:ext cx="1056" cy="212"/>
                <a:chOff x="2544" y="2160"/>
                <a:chExt cx="1920" cy="384"/>
              </a:xfrm>
            </p:grpSpPr>
            <p:sp>
              <p:nvSpPr>
                <p:cNvPr id="125991"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2"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3"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4"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5"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25961" name="Group 289"/>
            <p:cNvGrpSpPr>
              <a:grpSpLocks/>
            </p:cNvGrpSpPr>
            <p:nvPr userDrawn="1"/>
          </p:nvGrpSpPr>
          <p:grpSpPr bwMode="auto">
            <a:xfrm>
              <a:off x="192" y="4273"/>
              <a:ext cx="5328" cy="47"/>
              <a:chOff x="192" y="3840"/>
              <a:chExt cx="5328" cy="47"/>
            </a:xfrm>
          </p:grpSpPr>
          <p:grpSp>
            <p:nvGrpSpPr>
              <p:cNvPr id="125962" name="Group 265"/>
              <p:cNvGrpSpPr>
                <a:grpSpLocks/>
              </p:cNvGrpSpPr>
              <p:nvPr userDrawn="1"/>
            </p:nvGrpSpPr>
            <p:grpSpPr bwMode="auto">
              <a:xfrm>
                <a:off x="192" y="3840"/>
                <a:ext cx="624" cy="47"/>
                <a:chOff x="624" y="3706"/>
                <a:chExt cx="1056" cy="106"/>
              </a:xfrm>
            </p:grpSpPr>
            <p:sp>
              <p:nvSpPr>
                <p:cNvPr id="125984"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5"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3" name="Group 268"/>
              <p:cNvGrpSpPr>
                <a:grpSpLocks/>
              </p:cNvGrpSpPr>
              <p:nvPr userDrawn="1"/>
            </p:nvGrpSpPr>
            <p:grpSpPr bwMode="auto">
              <a:xfrm>
                <a:off x="864" y="3840"/>
                <a:ext cx="624" cy="47"/>
                <a:chOff x="624" y="3600"/>
                <a:chExt cx="1056" cy="106"/>
              </a:xfrm>
            </p:grpSpPr>
            <p:sp>
              <p:nvSpPr>
                <p:cNvPr id="125982"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3"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4" name="Group 271"/>
              <p:cNvGrpSpPr>
                <a:grpSpLocks/>
              </p:cNvGrpSpPr>
              <p:nvPr userDrawn="1"/>
            </p:nvGrpSpPr>
            <p:grpSpPr bwMode="auto">
              <a:xfrm>
                <a:off x="1536" y="3840"/>
                <a:ext cx="624" cy="47"/>
                <a:chOff x="624" y="3706"/>
                <a:chExt cx="1056" cy="106"/>
              </a:xfrm>
            </p:grpSpPr>
            <p:sp>
              <p:nvSpPr>
                <p:cNvPr id="125980"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1"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5" name="Group 274"/>
              <p:cNvGrpSpPr>
                <a:grpSpLocks/>
              </p:cNvGrpSpPr>
              <p:nvPr userDrawn="1"/>
            </p:nvGrpSpPr>
            <p:grpSpPr bwMode="auto">
              <a:xfrm>
                <a:off x="2208" y="3840"/>
                <a:ext cx="624" cy="47"/>
                <a:chOff x="624" y="3600"/>
                <a:chExt cx="1056" cy="106"/>
              </a:xfrm>
            </p:grpSpPr>
            <p:sp>
              <p:nvSpPr>
                <p:cNvPr id="125978"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9"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6" name="Group 277"/>
              <p:cNvGrpSpPr>
                <a:grpSpLocks/>
              </p:cNvGrpSpPr>
              <p:nvPr userDrawn="1"/>
            </p:nvGrpSpPr>
            <p:grpSpPr bwMode="auto">
              <a:xfrm>
                <a:off x="2880" y="3840"/>
                <a:ext cx="624" cy="47"/>
                <a:chOff x="624" y="3706"/>
                <a:chExt cx="1056" cy="106"/>
              </a:xfrm>
            </p:grpSpPr>
            <p:sp>
              <p:nvSpPr>
                <p:cNvPr id="125976"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7"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7" name="Group 280"/>
              <p:cNvGrpSpPr>
                <a:grpSpLocks/>
              </p:cNvGrpSpPr>
              <p:nvPr userDrawn="1"/>
            </p:nvGrpSpPr>
            <p:grpSpPr bwMode="auto">
              <a:xfrm>
                <a:off x="3552" y="3840"/>
                <a:ext cx="624" cy="47"/>
                <a:chOff x="624" y="3600"/>
                <a:chExt cx="1056" cy="106"/>
              </a:xfrm>
            </p:grpSpPr>
            <p:sp>
              <p:nvSpPr>
                <p:cNvPr id="125974"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5"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8" name="Group 283"/>
              <p:cNvGrpSpPr>
                <a:grpSpLocks/>
              </p:cNvGrpSpPr>
              <p:nvPr userDrawn="1"/>
            </p:nvGrpSpPr>
            <p:grpSpPr bwMode="auto">
              <a:xfrm>
                <a:off x="4224" y="3840"/>
                <a:ext cx="624" cy="47"/>
                <a:chOff x="624" y="3706"/>
                <a:chExt cx="1056" cy="106"/>
              </a:xfrm>
            </p:grpSpPr>
            <p:sp>
              <p:nvSpPr>
                <p:cNvPr id="125972"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3"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9" name="Group 286"/>
              <p:cNvGrpSpPr>
                <a:grpSpLocks/>
              </p:cNvGrpSpPr>
              <p:nvPr userDrawn="1"/>
            </p:nvGrpSpPr>
            <p:grpSpPr bwMode="auto">
              <a:xfrm>
                <a:off x="4896" y="3840"/>
                <a:ext cx="624" cy="47"/>
                <a:chOff x="624" y="3600"/>
                <a:chExt cx="1056" cy="106"/>
              </a:xfrm>
            </p:grpSpPr>
            <p:sp>
              <p:nvSpPr>
                <p:cNvPr id="125970"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1"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25955"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6"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49A1C8B3-D8C8-4DB5-ACA7-1944216C409B}"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410580730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61886407"/>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fontAlgn="base">
              <a:spcBef>
                <a:spcPct val="0"/>
              </a:spcBef>
              <a:spcAft>
                <a:spcPct val="0"/>
              </a:spcAft>
              <a:defRPr/>
            </a:pPr>
            <a:fld id="{4E8B1DE4-3FC0-E944-8D88-AF65AF6A5926}" type="slidenum">
              <a:rPr lang="en-US">
                <a:solidFill>
                  <a:srgbClr val="404176"/>
                </a:solidFill>
                <a:ea typeface="ＭＳ Ｐゴシック" charset="0"/>
              </a:rPr>
              <a:pPr fontAlgn="base">
                <a:spcBef>
                  <a:spcPct val="0"/>
                </a:spcBef>
                <a:spcAft>
                  <a:spcPct val="0"/>
                </a:spcAft>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141386196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fontAlgn="base">
              <a:spcBef>
                <a:spcPct val="0"/>
              </a:spcBef>
              <a:spcAft>
                <a:spcPct val="0"/>
              </a:spcAft>
              <a:defRPr/>
            </a:pPr>
            <a:fld id="{4E8B1DE4-3FC0-E944-8D88-AF65AF6A5926}" type="slidenum">
              <a:rPr lang="en-US">
                <a:solidFill>
                  <a:srgbClr val="404176"/>
                </a:solidFill>
                <a:ea typeface="ＭＳ Ｐゴシック" charset="0"/>
              </a:rPr>
              <a:pPr fontAlgn="base">
                <a:spcBef>
                  <a:spcPct val="0"/>
                </a:spcBef>
                <a:spcAft>
                  <a:spcPct val="0"/>
                </a:spcAft>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417516269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fontAlgn="base" hangingPunct="0">
              <a:spcBef>
                <a:spcPct val="0"/>
              </a:spcBef>
              <a:spcAft>
                <a:spcPct val="0"/>
              </a:spcAft>
              <a:buSzPct val="100000"/>
            </a:pPr>
            <a:fld id="{B6B71643-512B-4846-8DF5-F79A95AC2F7F}" type="slidenum">
              <a:rPr lang="en-US" smtClean="0"/>
              <a:pPr defTabSz="321167"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258824445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91.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294.xml"/></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0.xml"/><Relationship Id="rId1" Type="http://schemas.openxmlformats.org/officeDocument/2006/relationships/slideLayout" Target="../slideLayouts/slideLayout283.xml"/><Relationship Id="rId5" Type="http://schemas.openxmlformats.org/officeDocument/2006/relationships/image" Target="../media/image79.png"/><Relationship Id="rId4" Type="http://schemas.openxmlformats.org/officeDocument/2006/relationships/image" Target="../media/image78.jpeg"/></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121.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2.xml"/><Relationship Id="rId1" Type="http://schemas.openxmlformats.org/officeDocument/2006/relationships/slideLayout" Target="../slideLayouts/slideLayout272.xml"/></Relationships>
</file>

<file path=ppt/slides/_rels/slide10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5.xml"/></Relationships>
</file>

<file path=ppt/slides/_rels/slide10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3.xml"/><Relationship Id="rId1" Type="http://schemas.openxmlformats.org/officeDocument/2006/relationships/slideLayout" Target="../slideLayouts/slideLayout259.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324.xml"/><Relationship Id="rId1" Type="http://schemas.openxmlformats.org/officeDocument/2006/relationships/themeOverride" Target="../theme/themeOverride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10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4.xml"/><Relationship Id="rId1" Type="http://schemas.openxmlformats.org/officeDocument/2006/relationships/slideLayout" Target="../slideLayouts/slideLayout202.xml"/><Relationship Id="rId6" Type="http://schemas.openxmlformats.org/officeDocument/2006/relationships/image" Target="../media/image86.jpeg"/><Relationship Id="rId5" Type="http://schemas.openxmlformats.org/officeDocument/2006/relationships/image" Target="../media/image9.jpeg"/><Relationship Id="rId4" Type="http://schemas.openxmlformats.org/officeDocument/2006/relationships/image" Target="../media/image8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91.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202.xml"/></Relationships>
</file>

<file path=ppt/slides/_rels/slide1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6.xml"/><Relationship Id="rId1" Type="http://schemas.openxmlformats.org/officeDocument/2006/relationships/slideLayout" Target="../slideLayouts/slideLayout202.xml"/></Relationships>
</file>

<file path=ppt/slides/_rels/slide1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202.xml"/></Relationships>
</file>

<file path=ppt/slides/_rels/slide1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202.xml"/></Relationships>
</file>

<file path=ppt/slides/_rels/slide1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9.xml"/><Relationship Id="rId1" Type="http://schemas.openxmlformats.org/officeDocument/2006/relationships/slideLayout" Target="../slideLayouts/slideLayout202.xml"/></Relationships>
</file>

<file path=ppt/slides/_rels/slide1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202.xml"/></Relationships>
</file>

<file path=ppt/slides/_rels/slide1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1.xml"/><Relationship Id="rId1" Type="http://schemas.openxmlformats.org/officeDocument/2006/relationships/slideLayout" Target="../slideLayouts/slideLayout202.xml"/></Relationships>
</file>

<file path=ppt/slides/_rels/slide1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202.xml"/></Relationships>
</file>

<file path=ppt/slides/_rels/slide1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202.xml"/></Relationships>
</file>

<file path=ppt/slides/_rels/slide1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20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91.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202.xml"/></Relationships>
</file>

<file path=ppt/slides/_rels/slide12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6.xml"/><Relationship Id="rId1" Type="http://schemas.openxmlformats.org/officeDocument/2006/relationships/slideLayout" Target="../slideLayouts/slideLayout202.xml"/></Relationships>
</file>

<file path=ppt/slides/_rels/slide1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bigbookmedia.com" TargetMode="External"/><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9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7.xml"/><Relationship Id="rId1" Type="http://schemas.openxmlformats.org/officeDocument/2006/relationships/slideLayout" Target="../slideLayouts/slideLayout26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8.xml"/><Relationship Id="rId1" Type="http://schemas.openxmlformats.org/officeDocument/2006/relationships/slideLayout" Target="../slideLayouts/slideLayout264.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9.xml"/><Relationship Id="rId1" Type="http://schemas.openxmlformats.org/officeDocument/2006/relationships/slideLayout" Target="../slideLayouts/slideLayout396.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0.xml"/><Relationship Id="rId1" Type="http://schemas.openxmlformats.org/officeDocument/2006/relationships/slideLayout" Target="../slideLayouts/slideLayout259.xml"/></Relationships>
</file>

<file path=ppt/slides/_rels/slide1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1.xml"/><Relationship Id="rId1" Type="http://schemas.openxmlformats.org/officeDocument/2006/relationships/slideLayout" Target="../slideLayouts/slideLayout202.xml"/><Relationship Id="rId5" Type="http://schemas.openxmlformats.org/officeDocument/2006/relationships/image" Target="../media/image105.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9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2.xml"/><Relationship Id="rId1" Type="http://schemas.openxmlformats.org/officeDocument/2006/relationships/slideLayout" Target="../slideLayouts/slideLayout15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3.xml"/><Relationship Id="rId1" Type="http://schemas.openxmlformats.org/officeDocument/2006/relationships/slideLayout" Target="../slideLayouts/slideLayout15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4.xml"/><Relationship Id="rId1" Type="http://schemas.openxmlformats.org/officeDocument/2006/relationships/slideLayout" Target="../slideLayouts/slideLayout15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5.xml"/><Relationship Id="rId1" Type="http://schemas.openxmlformats.org/officeDocument/2006/relationships/slideLayout" Target="../slideLayouts/slideLayout15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6.xml"/><Relationship Id="rId1" Type="http://schemas.openxmlformats.org/officeDocument/2006/relationships/slideLayout" Target="../slideLayouts/slideLayout15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7.xml"/><Relationship Id="rId1" Type="http://schemas.openxmlformats.org/officeDocument/2006/relationships/slideLayout" Target="../slideLayouts/slideLayout15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8.xml"/><Relationship Id="rId1" Type="http://schemas.openxmlformats.org/officeDocument/2006/relationships/slideLayout" Target="../slideLayouts/slideLayout15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9.xml"/><Relationship Id="rId1" Type="http://schemas.openxmlformats.org/officeDocument/2006/relationships/slideLayout" Target="../slideLayouts/slideLayout15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0.xml"/><Relationship Id="rId1" Type="http://schemas.openxmlformats.org/officeDocument/2006/relationships/slideLayout" Target="../slideLayouts/slideLayout15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1.xml"/><Relationship Id="rId1" Type="http://schemas.openxmlformats.org/officeDocument/2006/relationships/slideLayout" Target="../slideLayouts/slideLayout15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91.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2.xml"/><Relationship Id="rId1" Type="http://schemas.openxmlformats.org/officeDocument/2006/relationships/slideLayout" Target="../slideLayouts/slideLayout15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3.xml"/><Relationship Id="rId1" Type="http://schemas.openxmlformats.org/officeDocument/2006/relationships/slideLayout" Target="../slideLayouts/slideLayout15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4.xml"/><Relationship Id="rId1" Type="http://schemas.openxmlformats.org/officeDocument/2006/relationships/slideLayout" Target="../slideLayouts/slideLayout15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5.xml"/><Relationship Id="rId1" Type="http://schemas.openxmlformats.org/officeDocument/2006/relationships/slideLayout" Target="../slideLayouts/slideLayout15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6.xml"/><Relationship Id="rId1" Type="http://schemas.openxmlformats.org/officeDocument/2006/relationships/slideLayout" Target="../slideLayouts/slideLayout15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0.jpeg"/><Relationship Id="rId1" Type="http://schemas.openxmlformats.org/officeDocument/2006/relationships/slideLayout" Target="../slideLayouts/slideLayout157.xml"/><Relationship Id="rId4" Type="http://schemas.openxmlformats.org/officeDocument/2006/relationships/image" Target="../media/image121.jpeg"/></Relationships>
</file>

<file path=ppt/slides/_rels/slide14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7.xml"/><Relationship Id="rId1" Type="http://schemas.openxmlformats.org/officeDocument/2006/relationships/slideLayout" Target="../slideLayouts/slideLayout163.xml"/></Relationships>
</file>

<file path=ppt/slides/_rels/slide14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8.xml"/><Relationship Id="rId1" Type="http://schemas.openxmlformats.org/officeDocument/2006/relationships/slideLayout" Target="../slideLayouts/slideLayout163.xml"/></Relationships>
</file>

<file path=ppt/slides/_rels/slide14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9.xml"/><Relationship Id="rId1" Type="http://schemas.openxmlformats.org/officeDocument/2006/relationships/slideLayout" Target="../slideLayouts/slideLayout163.xml"/></Relationships>
</file>

<file path=ppt/slides/_rels/slide1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0.xml"/><Relationship Id="rId1" Type="http://schemas.openxmlformats.org/officeDocument/2006/relationships/slideLayout" Target="../slideLayouts/slideLayout163.xml"/></Relationships>
</file>

<file path=ppt/slides/_rels/slide1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1.xml"/><Relationship Id="rId1" Type="http://schemas.openxmlformats.org/officeDocument/2006/relationships/slideLayout" Target="../slideLayouts/slideLayout163.xml"/></Relationships>
</file>

<file path=ppt/slides/_rels/slide15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2.xml"/><Relationship Id="rId1" Type="http://schemas.openxmlformats.org/officeDocument/2006/relationships/slideLayout" Target="../slideLayouts/slideLayout163.xml"/></Relationships>
</file>

<file path=ppt/slides/_rels/slide1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3.xml"/><Relationship Id="rId1" Type="http://schemas.openxmlformats.org/officeDocument/2006/relationships/slideLayout" Target="../slideLayouts/slideLayout163.xml"/></Relationships>
</file>

<file path=ppt/slides/_rels/slide15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4.xml"/><Relationship Id="rId1" Type="http://schemas.openxmlformats.org/officeDocument/2006/relationships/slideLayout" Target="../slideLayouts/slideLayout163.xml"/></Relationships>
</file>

<file path=ppt/slides/_rels/slide15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5.xml"/><Relationship Id="rId1" Type="http://schemas.openxmlformats.org/officeDocument/2006/relationships/slideLayout" Target="../slideLayouts/slideLayout163.xml"/></Relationships>
</file>

<file path=ppt/slides/_rels/slide15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6.xml"/><Relationship Id="rId1" Type="http://schemas.openxmlformats.org/officeDocument/2006/relationships/slideLayout" Target="../slideLayouts/slideLayout163.xml"/></Relationships>
</file>

<file path=ppt/slides/_rels/slide15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7.xml"/><Relationship Id="rId1" Type="http://schemas.openxmlformats.org/officeDocument/2006/relationships/slideLayout" Target="../slideLayouts/slideLayout163.xml"/></Relationships>
</file>

<file path=ppt/slides/_rels/slide15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8.xml"/><Relationship Id="rId1" Type="http://schemas.openxmlformats.org/officeDocument/2006/relationships/slideLayout" Target="../slideLayouts/slideLayout163.xml"/></Relationships>
</file>

<file path=ppt/slides/_rels/slide15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9.xml"/><Relationship Id="rId1" Type="http://schemas.openxmlformats.org/officeDocument/2006/relationships/slideLayout" Target="../slideLayouts/slideLayout16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04.xml"/></Relationships>
</file>

<file path=ppt/slides/_rels/slide16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0.xml"/><Relationship Id="rId1" Type="http://schemas.openxmlformats.org/officeDocument/2006/relationships/slideLayout" Target="../slideLayouts/slideLayout163.xml"/></Relationships>
</file>

<file path=ppt/slides/_rels/slide16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1.xml"/><Relationship Id="rId1" Type="http://schemas.openxmlformats.org/officeDocument/2006/relationships/slideLayout" Target="../slideLayouts/slideLayout163.xml"/></Relationships>
</file>

<file path=ppt/slides/_rels/slide16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2.xml"/><Relationship Id="rId1" Type="http://schemas.openxmlformats.org/officeDocument/2006/relationships/slideLayout" Target="../slideLayouts/slideLayout163.xml"/></Relationships>
</file>

<file path=ppt/slides/_rels/slide16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3.xml"/><Relationship Id="rId1" Type="http://schemas.openxmlformats.org/officeDocument/2006/relationships/slideLayout" Target="../slideLayouts/slideLayout163.xml"/></Relationships>
</file>

<file path=ppt/slides/_rels/slide16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4.xml"/><Relationship Id="rId1" Type="http://schemas.openxmlformats.org/officeDocument/2006/relationships/slideLayout" Target="../slideLayouts/slideLayout163.xml"/></Relationships>
</file>

<file path=ppt/slides/_rels/slide16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5.xml"/><Relationship Id="rId1" Type="http://schemas.openxmlformats.org/officeDocument/2006/relationships/slideLayout" Target="../slideLayouts/slideLayout163.xml"/></Relationships>
</file>

<file path=ppt/slides/_rels/slide16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6.xml"/><Relationship Id="rId1" Type="http://schemas.openxmlformats.org/officeDocument/2006/relationships/slideLayout" Target="../slideLayouts/slideLayout163.xml"/></Relationships>
</file>

<file path=ppt/slides/_rels/slide1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6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11.xml"/></Relationships>
</file>

<file path=ppt/slides/_rels/slide17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8.xml"/><Relationship Id="rId1" Type="http://schemas.openxmlformats.org/officeDocument/2006/relationships/slideLayout" Target="../slideLayouts/slideLayout202.xml"/><Relationship Id="rId6" Type="http://schemas.openxmlformats.org/officeDocument/2006/relationships/image" Target="../media/image49.jpeg"/><Relationship Id="rId5" Type="http://schemas.openxmlformats.org/officeDocument/2006/relationships/image" Target="../media/image9.jpeg"/><Relationship Id="rId4" Type="http://schemas.openxmlformats.org/officeDocument/2006/relationships/image" Target="../media/image144.jpeg"/></Relationships>
</file>

<file path=ppt/slides/_rels/slide17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3.xml"/></Relationships>
</file>

<file path=ppt/slides/_rels/slide17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3.xml"/></Relationships>
</file>

<file path=ppt/slides/_rels/slide17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3.xml"/></Relationships>
</file>

<file path=ppt/slides/_rels/slide17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3.xml"/></Relationships>
</file>

<file path=ppt/slides/_rels/slide17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3.xml"/></Relationships>
</file>

<file path=ppt/slides/_rels/slide17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3.xml"/></Relationships>
</file>

<file path=ppt/slides/_rels/slide17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3.xml"/></Relationships>
</file>

<file path=ppt/slides/_rels/slide17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11.xml"/></Relationships>
</file>

<file path=ppt/slides/_rels/slide18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3.xml"/></Relationships>
</file>

<file path=ppt/slides/_rels/slide18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3.xml"/></Relationships>
</file>

<file path=ppt/slides/_rels/slide1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bigbookmedia.com" TargetMode="External"/><Relationship Id="rId1" Type="http://schemas.openxmlformats.org/officeDocument/2006/relationships/slideLayout" Target="../slideLayouts/slideLayout23.xml"/></Relationships>
</file>

<file path=ppt/slides/_rels/slide1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8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39.xml"/><Relationship Id="rId1" Type="http://schemas.openxmlformats.org/officeDocument/2006/relationships/slideLayout" Target="../slideLayouts/slideLayout213.xml"/><Relationship Id="rId5" Type="http://schemas.openxmlformats.org/officeDocument/2006/relationships/image" Target="../media/image155.jpeg"/><Relationship Id="rId4" Type="http://schemas.openxmlformats.org/officeDocument/2006/relationships/image" Target="../media/image9.jpeg"/></Relationships>
</file>

<file path=ppt/slides/_rels/slide18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0.xml"/><Relationship Id="rId1" Type="http://schemas.openxmlformats.org/officeDocument/2006/relationships/slideLayout" Target="../slideLayouts/slideLayout174.xml"/></Relationships>
</file>

<file path=ppt/slides/_rels/slide18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1.xml"/><Relationship Id="rId1" Type="http://schemas.openxmlformats.org/officeDocument/2006/relationships/slideLayout" Target="../slideLayouts/slideLayout174.xml"/></Relationships>
</file>

<file path=ppt/slides/_rels/slide18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2.xml"/><Relationship Id="rId1" Type="http://schemas.openxmlformats.org/officeDocument/2006/relationships/slideLayout" Target="../slideLayouts/slideLayout174.xml"/></Relationships>
</file>

<file path=ppt/slides/_rels/slide18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3.xml"/><Relationship Id="rId1" Type="http://schemas.openxmlformats.org/officeDocument/2006/relationships/slideLayout" Target="../slideLayouts/slideLayout174.xml"/></Relationships>
</file>

<file path=ppt/slides/_rels/slide18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4.xml"/><Relationship Id="rId1" Type="http://schemas.openxmlformats.org/officeDocument/2006/relationships/slideLayout" Target="../slideLayouts/slideLayout17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11.xml"/></Relationships>
</file>

<file path=ppt/slides/_rels/slide19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5.xml"/><Relationship Id="rId1" Type="http://schemas.openxmlformats.org/officeDocument/2006/relationships/slideLayout" Target="../slideLayouts/slideLayout174.xml"/></Relationships>
</file>

<file path=ppt/slides/_rels/slide19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6.xml"/><Relationship Id="rId1" Type="http://schemas.openxmlformats.org/officeDocument/2006/relationships/slideLayout" Target="../slideLayouts/slideLayout174.xml"/></Relationships>
</file>

<file path=ppt/slides/_rels/slide19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47.xml"/><Relationship Id="rId1" Type="http://schemas.openxmlformats.org/officeDocument/2006/relationships/slideLayout" Target="../slideLayouts/slideLayout174.xml"/></Relationships>
</file>

<file path=ppt/slides/_rels/slide1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19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48.xml"/><Relationship Id="rId1" Type="http://schemas.openxmlformats.org/officeDocument/2006/relationships/slideLayout" Target="../slideLayouts/slideLayout224.xml"/><Relationship Id="rId5" Type="http://schemas.openxmlformats.org/officeDocument/2006/relationships/image" Target="../media/image164.jpeg"/><Relationship Id="rId4" Type="http://schemas.openxmlformats.org/officeDocument/2006/relationships/image" Target="../media/image9.jpeg"/></Relationships>
</file>

<file path=ppt/slides/_rels/slide19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9.xml"/><Relationship Id="rId1" Type="http://schemas.openxmlformats.org/officeDocument/2006/relationships/slideLayout" Target="../slideLayouts/slideLayout185.xml"/></Relationships>
</file>

<file path=ppt/slides/_rels/slide19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0.xml"/><Relationship Id="rId1" Type="http://schemas.openxmlformats.org/officeDocument/2006/relationships/slideLayout" Target="../slideLayouts/slideLayout185.xml"/></Relationships>
</file>

<file path=ppt/slides/_rels/slide19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51.xml"/><Relationship Id="rId1" Type="http://schemas.openxmlformats.org/officeDocument/2006/relationships/slideLayout" Target="../slideLayouts/slideLayout18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11.xml"/></Relationships>
</file>

<file path=ppt/slides/_rels/slide20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2.xml"/><Relationship Id="rId1" Type="http://schemas.openxmlformats.org/officeDocument/2006/relationships/slideLayout" Target="../slideLayouts/slideLayout185.xml"/></Relationships>
</file>

<file path=ppt/slides/_rels/slide20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3.xml"/><Relationship Id="rId1" Type="http://schemas.openxmlformats.org/officeDocument/2006/relationships/slideLayout" Target="../slideLayouts/slideLayout185.xml"/></Relationships>
</file>

<file path=ppt/slides/_rels/slide20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4.xml"/><Relationship Id="rId1" Type="http://schemas.openxmlformats.org/officeDocument/2006/relationships/slideLayout" Target="../slideLayouts/slideLayout185.xml"/></Relationships>
</file>

<file path=ppt/slides/_rels/slide20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5.xml"/><Relationship Id="rId1" Type="http://schemas.openxmlformats.org/officeDocument/2006/relationships/slideLayout" Target="../slideLayouts/slideLayout185.xml"/></Relationships>
</file>

<file path=ppt/slides/_rels/slide20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6.xml"/><Relationship Id="rId1" Type="http://schemas.openxmlformats.org/officeDocument/2006/relationships/slideLayout" Target="../slideLayouts/slideLayout185.xml"/></Relationships>
</file>

<file path=ppt/slides/_rels/slide20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7.xml"/><Relationship Id="rId1" Type="http://schemas.openxmlformats.org/officeDocument/2006/relationships/slideLayout" Target="../slideLayouts/slideLayout185.xml"/></Relationships>
</file>

<file path=ppt/slides/_rels/slide20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58.xml"/><Relationship Id="rId1" Type="http://schemas.openxmlformats.org/officeDocument/2006/relationships/slideLayout" Target="../slideLayouts/slideLayout185.xml"/></Relationships>
</file>

<file path=ppt/slides/_rels/slide20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9.xml"/><Relationship Id="rId1" Type="http://schemas.openxmlformats.org/officeDocument/2006/relationships/slideLayout" Target="../slideLayouts/slideLayout185.xml"/></Relationships>
</file>

<file path=ppt/slides/_rels/slide20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60.xml"/><Relationship Id="rId1" Type="http://schemas.openxmlformats.org/officeDocument/2006/relationships/slideLayout" Target="../slideLayouts/slideLayout185.xml"/></Relationships>
</file>

<file path=ppt/slides/_rels/slide20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61.xml"/><Relationship Id="rId1" Type="http://schemas.openxmlformats.org/officeDocument/2006/relationships/slideLayout" Target="../slideLayouts/slideLayout185.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21.xml"/></Relationships>
</file>

<file path=ppt/slides/_rels/slide21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2.xml"/><Relationship Id="rId1" Type="http://schemas.openxmlformats.org/officeDocument/2006/relationships/slideLayout" Target="../slideLayouts/slideLayout185.xml"/></Relationships>
</file>

<file path=ppt/slides/_rels/slide21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3.xml"/><Relationship Id="rId1" Type="http://schemas.openxmlformats.org/officeDocument/2006/relationships/slideLayout" Target="../slideLayouts/slideLayout185.xml"/></Relationships>
</file>

<file path=ppt/slides/_rels/slide21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4.xml"/><Relationship Id="rId1" Type="http://schemas.openxmlformats.org/officeDocument/2006/relationships/slideLayout" Target="../slideLayouts/slideLayout185.xml"/></Relationships>
</file>

<file path=ppt/slides/_rels/slide2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65.xml"/><Relationship Id="rId1" Type="http://schemas.openxmlformats.org/officeDocument/2006/relationships/slideLayout" Target="../slideLayouts/slideLayout235.xml"/><Relationship Id="rId5" Type="http://schemas.openxmlformats.org/officeDocument/2006/relationships/image" Target="../media/image182.jpeg"/><Relationship Id="rId4" Type="http://schemas.openxmlformats.org/officeDocument/2006/relationships/image" Target="../media/image9.jpeg"/></Relationships>
</file>

<file path=ppt/slides/_rels/slide21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6.xml"/><Relationship Id="rId1" Type="http://schemas.openxmlformats.org/officeDocument/2006/relationships/slideLayout" Target="../slideLayouts/slideLayout174.xml"/></Relationships>
</file>

<file path=ppt/slides/_rels/slide21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7.xml"/><Relationship Id="rId1" Type="http://schemas.openxmlformats.org/officeDocument/2006/relationships/slideLayout" Target="../slideLayouts/slideLayout174.xml"/></Relationships>
</file>

<file path=ppt/slides/_rels/slide21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68.xml"/><Relationship Id="rId1" Type="http://schemas.openxmlformats.org/officeDocument/2006/relationships/slideLayout" Target="../slideLayouts/slideLayout174.xml"/></Relationships>
</file>

<file path=ppt/slides/_rels/slide21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69.xml"/><Relationship Id="rId1" Type="http://schemas.openxmlformats.org/officeDocument/2006/relationships/slideLayout" Target="../slideLayouts/slideLayout17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21.xml"/></Relationships>
</file>

<file path=ppt/slides/_rels/slide22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70.xml"/><Relationship Id="rId1" Type="http://schemas.openxmlformats.org/officeDocument/2006/relationships/slideLayout" Target="../slideLayouts/slideLayout174.xml"/></Relationships>
</file>

<file path=ppt/slides/_rels/slide22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71.xml"/><Relationship Id="rId1" Type="http://schemas.openxmlformats.org/officeDocument/2006/relationships/slideLayout" Target="../slideLayouts/slideLayout174.xml"/></Relationships>
</file>

<file path=ppt/slides/_rels/slide22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72.xml"/><Relationship Id="rId1" Type="http://schemas.openxmlformats.org/officeDocument/2006/relationships/slideLayout" Target="../slideLayouts/slideLayout174.xml"/></Relationships>
</file>

<file path=ppt/slides/_rels/slide22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73.xml"/><Relationship Id="rId1" Type="http://schemas.openxmlformats.org/officeDocument/2006/relationships/slideLayout" Target="../slideLayouts/slideLayout174.xml"/></Relationships>
</file>

<file path=ppt/slides/_rels/slide22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4.xml"/><Relationship Id="rId1" Type="http://schemas.openxmlformats.org/officeDocument/2006/relationships/slideLayout" Target="../slideLayouts/slideLayout174.xml"/></Relationships>
</file>

<file path=ppt/slides/_rels/slide22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75.xml"/><Relationship Id="rId1" Type="http://schemas.openxmlformats.org/officeDocument/2006/relationships/slideLayout" Target="../slideLayouts/slideLayout174.xml"/></Relationships>
</file>

<file path=ppt/slides/_rels/slide22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6.xml"/><Relationship Id="rId1" Type="http://schemas.openxmlformats.org/officeDocument/2006/relationships/slideLayout" Target="../slideLayouts/slideLayout174.xml"/></Relationships>
</file>

<file path=ppt/slides/_rels/slide22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77.xml"/><Relationship Id="rId1" Type="http://schemas.openxmlformats.org/officeDocument/2006/relationships/slideLayout" Target="../slideLayouts/slideLayout174.xml"/></Relationships>
</file>

<file path=ppt/slides/_rels/slide22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8.xml"/><Relationship Id="rId1" Type="http://schemas.openxmlformats.org/officeDocument/2006/relationships/slideLayout" Target="../slideLayouts/slideLayout174.xml"/></Relationships>
</file>

<file path=ppt/slides/_rels/slide22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79.xml"/><Relationship Id="rId1" Type="http://schemas.openxmlformats.org/officeDocument/2006/relationships/slideLayout" Target="../slideLayouts/slideLayout17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1.xml"/></Relationships>
</file>

<file path=ppt/slides/_rels/slide23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80.xml"/><Relationship Id="rId1" Type="http://schemas.openxmlformats.org/officeDocument/2006/relationships/slideLayout" Target="../slideLayouts/slideLayout174.xml"/></Relationships>
</file>

<file path=ppt/slides/_rels/slide23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81.xml"/><Relationship Id="rId1" Type="http://schemas.openxmlformats.org/officeDocument/2006/relationships/slideLayout" Target="../slideLayouts/slideLayout174.xml"/></Relationships>
</file>

<file path=ppt/slides/_rels/slide23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82.xml"/><Relationship Id="rId1" Type="http://schemas.openxmlformats.org/officeDocument/2006/relationships/slideLayout" Target="../slideLayouts/slideLayout174.xml"/></Relationships>
</file>

<file path=ppt/slides/_rels/slide23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83.xml"/><Relationship Id="rId1" Type="http://schemas.openxmlformats.org/officeDocument/2006/relationships/slideLayout" Target="../slideLayouts/slideLayout174.xml"/></Relationships>
</file>

<file path=ppt/slides/_rels/slide2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23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2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4.xml"/><Relationship Id="rId1" Type="http://schemas.openxmlformats.org/officeDocument/2006/relationships/slideLayout" Target="../slideLayouts/slideLayout421.xml"/></Relationships>
</file>

<file path=ppt/slides/_rels/slide2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5.xml"/><Relationship Id="rId1" Type="http://schemas.openxmlformats.org/officeDocument/2006/relationships/slideLayout" Target="../slideLayouts/slideLayout421.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42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24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87.xml"/><Relationship Id="rId1" Type="http://schemas.openxmlformats.org/officeDocument/2006/relationships/slideLayout" Target="../slideLayouts/slideLayout246.xml"/><Relationship Id="rId5" Type="http://schemas.openxmlformats.org/officeDocument/2006/relationships/image" Target="../media/image9.jpeg"/><Relationship Id="rId4" Type="http://schemas.openxmlformats.org/officeDocument/2006/relationships/image" Target="../media/image200.jpeg"/></Relationships>
</file>

<file path=ppt/slides/_rels/slide24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88.xml"/><Relationship Id="rId1" Type="http://schemas.openxmlformats.org/officeDocument/2006/relationships/slideLayout" Target="../slideLayouts/slideLayout185.xml"/></Relationships>
</file>

<file path=ppt/slides/_rels/slide24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89.xml"/><Relationship Id="rId1" Type="http://schemas.openxmlformats.org/officeDocument/2006/relationships/slideLayout" Target="../slideLayouts/slideLayout185.xml"/></Relationships>
</file>

<file path=ppt/slides/_rels/slide24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90.xml"/><Relationship Id="rId1" Type="http://schemas.openxmlformats.org/officeDocument/2006/relationships/slideLayout" Target="../slideLayouts/slideLayout185.xml"/></Relationships>
</file>

<file path=ppt/slides/_rels/slide24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91.xml"/><Relationship Id="rId1" Type="http://schemas.openxmlformats.org/officeDocument/2006/relationships/slideLayout" Target="../slideLayouts/slideLayout185.xml"/></Relationships>
</file>

<file path=ppt/slides/_rels/slide24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92.xml"/><Relationship Id="rId1" Type="http://schemas.openxmlformats.org/officeDocument/2006/relationships/slideLayout" Target="../slideLayouts/slideLayout185.xml"/></Relationships>
</file>

<file path=ppt/slides/_rels/slide24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93.xml"/><Relationship Id="rId1" Type="http://schemas.openxmlformats.org/officeDocument/2006/relationships/slideLayout" Target="../slideLayouts/slideLayout185.xml"/></Relationships>
</file>

<file path=ppt/slides/_rels/slide24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94.xml"/><Relationship Id="rId1" Type="http://schemas.openxmlformats.org/officeDocument/2006/relationships/slideLayout" Target="../slideLayouts/slideLayout185.xml"/></Relationships>
</file>

<file path=ppt/slides/_rels/slide24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95.xml"/><Relationship Id="rId1" Type="http://schemas.openxmlformats.org/officeDocument/2006/relationships/slideLayout" Target="../slideLayouts/slideLayout185.xml"/></Relationships>
</file>

<file path=ppt/slides/_rels/slide24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96.xml"/><Relationship Id="rId1" Type="http://schemas.openxmlformats.org/officeDocument/2006/relationships/slideLayout" Target="../slideLayouts/slideLayout185.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97.xml"/><Relationship Id="rId1" Type="http://schemas.openxmlformats.org/officeDocument/2006/relationships/slideLayout" Target="../slideLayouts/slideLayout185.xml"/></Relationships>
</file>

<file path=ppt/slides/_rels/slide25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98.xml"/><Relationship Id="rId1" Type="http://schemas.openxmlformats.org/officeDocument/2006/relationships/slideLayout" Target="../slideLayouts/slideLayout185.xml"/></Relationships>
</file>

<file path=ppt/slides/_rels/slide25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99.xml"/><Relationship Id="rId1" Type="http://schemas.openxmlformats.org/officeDocument/2006/relationships/slideLayout" Target="../slideLayouts/slideLayout185.xml"/></Relationships>
</file>

<file path=ppt/slides/_rels/slide25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00.xml"/><Relationship Id="rId1" Type="http://schemas.openxmlformats.org/officeDocument/2006/relationships/slideLayout" Target="../slideLayouts/slideLayout185.xml"/></Relationships>
</file>

<file path=ppt/slides/_rels/slide25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01.xml"/><Relationship Id="rId1" Type="http://schemas.openxmlformats.org/officeDocument/2006/relationships/slideLayout" Target="../slideLayouts/slideLayout185.xml"/></Relationships>
</file>

<file path=ppt/slides/_rels/slide25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02.xml"/><Relationship Id="rId1" Type="http://schemas.openxmlformats.org/officeDocument/2006/relationships/slideLayout" Target="../slideLayouts/slideLayout185.xml"/></Relationships>
</file>

<file path=ppt/slides/_rels/slide25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03.xml"/><Relationship Id="rId1" Type="http://schemas.openxmlformats.org/officeDocument/2006/relationships/slideLayout" Target="../slideLayouts/slideLayout185.xml"/></Relationships>
</file>

<file path=ppt/slides/_rels/slide25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04.xml"/><Relationship Id="rId1" Type="http://schemas.openxmlformats.org/officeDocument/2006/relationships/slideLayout" Target="../slideLayouts/slideLayout185.xml"/></Relationships>
</file>

<file path=ppt/slides/_rels/slide258.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05.xml"/><Relationship Id="rId1" Type="http://schemas.openxmlformats.org/officeDocument/2006/relationships/slideLayout" Target="../slideLayouts/slideLayout185.xml"/></Relationships>
</file>

<file path=ppt/slides/_rels/slide2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5.xml"/></Relationships>
</file>

<file path=ppt/slides/_rels/slide26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26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450.xml"/><Relationship Id="rId1" Type="http://schemas.openxmlformats.org/officeDocument/2006/relationships/themeOverride" Target="../theme/themeOverride2.xml"/><Relationship Id="rId4" Type="http://schemas.openxmlformats.org/officeDocument/2006/relationships/image" Target="../media/image219.jpeg"/></Relationships>
</file>

<file path=ppt/slides/_rels/slide26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07.xml"/><Relationship Id="rId1" Type="http://schemas.openxmlformats.org/officeDocument/2006/relationships/slideLayout" Target="../slideLayouts/slideLayout40.xml"/></Relationships>
</file>

<file path=ppt/slides/_rels/slide26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08.xml"/><Relationship Id="rId1" Type="http://schemas.openxmlformats.org/officeDocument/2006/relationships/slideLayout" Target="../slideLayouts/slideLayout40.xml"/></Relationships>
</file>

<file path=ppt/slides/_rels/slide26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09.xml"/><Relationship Id="rId1" Type="http://schemas.openxmlformats.org/officeDocument/2006/relationships/slideLayout" Target="../slideLayouts/slideLayout40.xml"/></Relationships>
</file>

<file path=ppt/slides/_rels/slide26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10.xml"/><Relationship Id="rId1" Type="http://schemas.openxmlformats.org/officeDocument/2006/relationships/slideLayout" Target="../slideLayouts/slideLayout421.xml"/></Relationships>
</file>

<file path=ppt/slides/_rels/slide26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1.xml"/><Relationship Id="rId1" Type="http://schemas.openxmlformats.org/officeDocument/2006/relationships/slideLayout" Target="../slideLayouts/slideLayout421.xml"/></Relationships>
</file>

<file path=ppt/slides/_rels/slide26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12.xml"/><Relationship Id="rId1" Type="http://schemas.openxmlformats.org/officeDocument/2006/relationships/slideLayout" Target="../slideLayouts/slideLayout421.xml"/></Relationships>
</file>

<file path=ppt/slides/_rels/slide2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3.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5.xml"/></Relationships>
</file>

<file path=ppt/slides/_rels/slide27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14.xml"/><Relationship Id="rId1" Type="http://schemas.openxmlformats.org/officeDocument/2006/relationships/slideLayout" Target="../slideLayouts/slideLayout421.xml"/></Relationships>
</file>

<file path=ppt/slides/_rels/slide27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15.xml"/><Relationship Id="rId1" Type="http://schemas.openxmlformats.org/officeDocument/2006/relationships/slideLayout" Target="../slideLayouts/slideLayout421.xml"/></Relationships>
</file>

<file path=ppt/slides/_rels/slide27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16.xml"/><Relationship Id="rId1" Type="http://schemas.openxmlformats.org/officeDocument/2006/relationships/slideLayout" Target="../slideLayouts/slideLayout42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74.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notesSlide" Target="../notesSlides/notesSlide217.xml"/><Relationship Id="rId1" Type="http://schemas.openxmlformats.org/officeDocument/2006/relationships/slideLayout" Target="../slideLayouts/slideLayout456.xml"/><Relationship Id="rId4" Type="http://schemas.openxmlformats.org/officeDocument/2006/relationships/image" Target="../media/image228.png"/></Relationships>
</file>

<file path=ppt/slides/_rels/slide275.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51.xml"/></Relationships>
</file>

<file path=ppt/slides/_rels/slide27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18.xml"/><Relationship Id="rId1" Type="http://schemas.openxmlformats.org/officeDocument/2006/relationships/slideLayout" Target="../slideLayouts/slideLayout40.xml"/><Relationship Id="rId4" Type="http://schemas.openxmlformats.org/officeDocument/2006/relationships/image" Target="../media/image230.emf"/></Relationships>
</file>

<file path=ppt/slides/_rels/slide27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19.xml"/><Relationship Id="rId1" Type="http://schemas.openxmlformats.org/officeDocument/2006/relationships/slideLayout" Target="../slideLayouts/slideLayout40.xml"/><Relationship Id="rId4" Type="http://schemas.openxmlformats.org/officeDocument/2006/relationships/image" Target="../media/image231.emf"/></Relationships>
</file>

<file path=ppt/slides/_rels/slide27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20.xml"/><Relationship Id="rId1" Type="http://schemas.openxmlformats.org/officeDocument/2006/relationships/slideLayout" Target="../slideLayouts/slideLayout40.xml"/><Relationship Id="rId4" Type="http://schemas.openxmlformats.org/officeDocument/2006/relationships/image" Target="../media/image232.emf"/></Relationships>
</file>

<file path=ppt/slides/_rels/slide27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21.xml"/><Relationship Id="rId1" Type="http://schemas.openxmlformats.org/officeDocument/2006/relationships/slideLayout" Target="../slideLayouts/slideLayout40.xml"/><Relationship Id="rId4" Type="http://schemas.openxmlformats.org/officeDocument/2006/relationships/image" Target="../media/image233.emf"/></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5.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60.xml"/></Relationships>
</file>

<file path=ppt/slides/_rels/slide281.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notesSlide" Target="../notesSlides/notesSlide223.xml"/><Relationship Id="rId1" Type="http://schemas.openxmlformats.org/officeDocument/2006/relationships/slideLayout" Target="../slideLayouts/slideLayout456.xml"/><Relationship Id="rId4" Type="http://schemas.openxmlformats.org/officeDocument/2006/relationships/image" Target="../media/image228.png"/></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5.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9.jpeg"/><Relationship Id="rId1" Type="http://schemas.openxmlformats.org/officeDocument/2006/relationships/slideLayout" Target="../slideLayouts/slideLayout77.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8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73.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83.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83.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91.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83.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8.jpeg"/><Relationship Id="rId1" Type="http://schemas.openxmlformats.org/officeDocument/2006/relationships/slideLayout" Target="../slideLayouts/slideLayout88.xml"/><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94.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94.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94.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94.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91.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94.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94.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94.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94.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94.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94.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94.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94.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94.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91.xml"/></Relationships>
</file>

<file path=ppt/slides/_rels/slide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190.xml"/><Relationship Id="rId5" Type="http://schemas.openxmlformats.org/officeDocument/2006/relationships/image" Target="../media/image30.jpeg"/><Relationship Id="rId4" Type="http://schemas.openxmlformats.org/officeDocument/2006/relationships/image" Target="../media/image9.jpeg"/></Relationships>
</file>

<file path=ppt/slides/_rels/slide7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6.xml"/><Relationship Id="rId1" Type="http://schemas.openxmlformats.org/officeDocument/2006/relationships/slideLayout" Target="../slideLayouts/slideLayout105.xml"/></Relationships>
</file>

<file path=ppt/slides/_rels/slide7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7.xml"/><Relationship Id="rId1" Type="http://schemas.openxmlformats.org/officeDocument/2006/relationships/slideLayout" Target="../slideLayouts/slideLayout105.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105.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9.xml"/><Relationship Id="rId1" Type="http://schemas.openxmlformats.org/officeDocument/2006/relationships/slideLayout" Target="../slideLayouts/slideLayout105.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0.xml"/><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91.xml"/></Relationships>
</file>

<file path=ppt/slides/_rels/slide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1.xml"/><Relationship Id="rId1" Type="http://schemas.openxmlformats.org/officeDocument/2006/relationships/slideLayout" Target="../slideLayouts/slideLayout105.xml"/></Relationships>
</file>

<file path=ppt/slides/_rels/slide8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2.xml"/><Relationship Id="rId1" Type="http://schemas.openxmlformats.org/officeDocument/2006/relationships/slideLayout" Target="../slideLayouts/slideLayout105.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3.xml"/><Relationship Id="rId1" Type="http://schemas.openxmlformats.org/officeDocument/2006/relationships/slideLayout" Target="../slideLayouts/slideLayout105.xml"/></Relationships>
</file>

<file path=ppt/slides/_rels/slide8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4.xml"/><Relationship Id="rId1" Type="http://schemas.openxmlformats.org/officeDocument/2006/relationships/slideLayout" Target="../slideLayouts/slideLayout105.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5.xml"/><Relationship Id="rId1" Type="http://schemas.openxmlformats.org/officeDocument/2006/relationships/slideLayout" Target="../slideLayouts/slideLayout105.xml"/></Relationships>
</file>

<file path=ppt/slides/_rels/slide8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6.xml"/><Relationship Id="rId1" Type="http://schemas.openxmlformats.org/officeDocument/2006/relationships/slideLayout" Target="../slideLayouts/slideLayout105.xml"/></Relationships>
</file>

<file path=ppt/slides/_rels/slide8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7.xml"/><Relationship Id="rId1" Type="http://schemas.openxmlformats.org/officeDocument/2006/relationships/slideLayout" Target="../slideLayouts/slideLayout105.xml"/></Relationships>
</file>

<file path=ppt/slides/_rels/slide8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8.xml"/><Relationship Id="rId1" Type="http://schemas.openxmlformats.org/officeDocument/2006/relationships/slideLayout" Target="../slideLayouts/slideLayout105.xml"/></Relationships>
</file>

<file path=ppt/slides/_rels/slide8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9.xml"/><Relationship Id="rId1" Type="http://schemas.openxmlformats.org/officeDocument/2006/relationships/slideLayout" Target="../slideLayouts/slideLayout105.xml"/></Relationships>
</file>

<file path=ppt/slides/_rels/slide8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0.xml"/><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91.xml"/></Relationships>
</file>

<file path=ppt/slides/_rels/slide9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1.xml"/><Relationship Id="rId1" Type="http://schemas.openxmlformats.org/officeDocument/2006/relationships/slideLayout" Target="../slideLayouts/slideLayout105.xml"/></Relationships>
</file>

<file path=ppt/slides/_rels/slide9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2.xml"/><Relationship Id="rId1" Type="http://schemas.openxmlformats.org/officeDocument/2006/relationships/slideLayout" Target="../slideLayouts/slideLayout105.xml"/></Relationships>
</file>

<file path=ppt/slides/_rels/slide9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3.xml"/><Relationship Id="rId1" Type="http://schemas.openxmlformats.org/officeDocument/2006/relationships/slideLayout" Target="../slideLayouts/slideLayout105.xml"/></Relationships>
</file>

<file path=ppt/slides/_rels/slide9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4.xml"/><Relationship Id="rId1" Type="http://schemas.openxmlformats.org/officeDocument/2006/relationships/slideLayout" Target="../slideLayouts/slideLayout105.xml"/></Relationships>
</file>

<file path=ppt/slides/_rels/slide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5.xml"/><Relationship Id="rId1" Type="http://schemas.openxmlformats.org/officeDocument/2006/relationships/slideLayout" Target="../slideLayouts/slideLayout110.xml"/><Relationship Id="rId4" Type="http://schemas.openxmlformats.org/officeDocument/2006/relationships/image" Target="../media/image68.png"/></Relationships>
</file>

<file path=ppt/slides/_rels/slide9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6.xml"/><Relationship Id="rId1" Type="http://schemas.openxmlformats.org/officeDocument/2006/relationships/slideLayout" Target="../slideLayouts/slideLayout111.xml"/><Relationship Id="rId4" Type="http://schemas.openxmlformats.org/officeDocument/2006/relationships/image" Target="../media/image70.png"/></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121.xml"/><Relationship Id="rId4" Type="http://schemas.openxmlformats.org/officeDocument/2006/relationships/image" Target="../media/image72.png"/></Relationships>
</file>

<file path=ppt/slides/_rels/slide9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283.xml"/><Relationship Id="rId5" Type="http://schemas.openxmlformats.org/officeDocument/2006/relationships/image" Target="../media/image75.png"/><Relationship Id="rId4" Type="http://schemas.openxmlformats.org/officeDocument/2006/relationships/image" Target="../media/image7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zh-CN" altLang="en-US" sz="8000" dirty="0">
                <a:latin typeface="Arial" charset="0"/>
                <a:ea typeface="ＭＳ Ｐゴシック" charset="0"/>
                <a:cs typeface="ＭＳ Ｐゴシック" charset="0"/>
              </a:rPr>
              <a:t>马可福音</a:t>
            </a:r>
            <a:r>
              <a:rPr lang="en-US" altLang="zh-CN" sz="8000" dirty="0">
                <a:latin typeface="Arial" charset="0"/>
                <a:ea typeface="ＭＳ Ｐゴシック" charset="0"/>
                <a:cs typeface="ＭＳ Ｐゴシック" charset="0"/>
              </a:rPr>
              <a:t> 9-16</a:t>
            </a:r>
            <a:endParaRPr lang="en-US" sz="8000" kern="0" dirty="0">
              <a:effectLst>
                <a:outerShdw blurRad="38100" dist="38100" dir="2700000" algn="tl">
                  <a:srgbClr val="FFFFFF"/>
                </a:outerShd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en-US" sz="1800" b="1" dirty="0">
                <a:solidFill>
                  <a:srgbClr val="FFFFFF"/>
                </a:solidFill>
                <a:effectLst>
                  <a:outerShdw blurRad="38100" dist="38100" dir="2700000" algn="tl">
                    <a:srgbClr val="000000"/>
                  </a:outerShdw>
                </a:effectLst>
                <a:latin typeface="Arial" charset="0"/>
                <a:cs typeface="Arial" charset="0"/>
              </a:rPr>
              <a:t>Dr Rick Griffith • </a:t>
            </a:r>
            <a:r>
              <a:rPr lang="zh-CN" altLang="en-US" sz="1800" b="1" dirty="0">
                <a:solidFill>
                  <a:srgbClr val="FFFFFF"/>
                </a:solidFill>
                <a:effectLst>
                  <a:outerShdw blurRad="38100" dist="38100" dir="2700000" algn="tl">
                    <a:srgbClr val="000000"/>
                  </a:outerShdw>
                </a:effectLst>
                <a:latin typeface="Arial" charset="0"/>
                <a:cs typeface="Arial" charset="0"/>
              </a:rPr>
              <a:t>新加坡神学院</a:t>
            </a:r>
            <a:r>
              <a:rPr lang="en-US" altLang="zh-CN" sz="1800" b="1" dirty="0">
                <a:solidFill>
                  <a:srgbClr val="FFFFFF"/>
                </a:solidFill>
                <a:effectLst>
                  <a:outerShdw blurRad="38100" dist="38100" dir="2700000" algn="tl">
                    <a:srgbClr val="000000"/>
                  </a:outerShdw>
                </a:effectLst>
                <a:latin typeface="Arial" charset="0"/>
                <a:cs typeface="Arial" charset="0"/>
              </a:rPr>
              <a:t> </a:t>
            </a:r>
            <a:r>
              <a:rPr lang="en-US" sz="1800" b="1" dirty="0">
                <a:solidFill>
                  <a:srgbClr val="FFFFFF"/>
                </a:solidFill>
                <a:effectLst>
                  <a:outerShdw blurRad="38100" dist="38100" dir="2700000" algn="tl">
                    <a:srgbClr val="000000"/>
                  </a:outerShdw>
                </a:effectLst>
                <a:latin typeface="Arial" charset="0"/>
                <a:cs typeface="Arial" charset="0"/>
              </a:rPr>
              <a:t>• BibleStudyDownloads.org</a:t>
            </a:r>
            <a:endParaRPr lang="en-US" sz="1050" b="1" dirty="0">
              <a:solidFill>
                <a:srgbClr val="FFFFFF"/>
              </a:solidFill>
              <a:effectLst>
                <a:outerShdw blurRad="38100" dist="38100" dir="2700000" algn="tl">
                  <a:srgbClr val="000000"/>
                </a:outerShdw>
              </a:effectLst>
              <a:latin typeface="Arial" charset="0"/>
              <a:cs typeface="Arial" charset="0"/>
            </a:endParaRPr>
          </a:p>
        </p:txBody>
      </p:sp>
      <p:sp>
        <p:nvSpPr>
          <p:cNvPr id="3" name="文本框 2">
            <a:extLst>
              <a:ext uri="{FF2B5EF4-FFF2-40B4-BE49-F238E27FC236}">
                <a16:creationId xmlns:a16="http://schemas.microsoft.com/office/drawing/2014/main" id="{4C1405E7-7AFA-2671-5C33-B4CE14716DAA}"/>
              </a:ext>
            </a:extLst>
          </p:cNvPr>
          <p:cNvSpPr txBox="1"/>
          <p:nvPr/>
        </p:nvSpPr>
        <p:spPr>
          <a:xfrm>
            <a:off x="2238790" y="4149080"/>
            <a:ext cx="4666420" cy="707886"/>
          </a:xfrm>
          <a:prstGeom prst="rect">
            <a:avLst/>
          </a:prstGeom>
          <a:noFill/>
        </p:spPr>
        <p:txBody>
          <a:bodyPr wrap="square">
            <a:spAutoFit/>
          </a:bodyPr>
          <a:lstStyle/>
          <a:p>
            <a:pPr algn="ctr"/>
            <a:r>
              <a:rPr lang="zh-CN" altLang="en-US" sz="4000" dirty="0">
                <a:solidFill>
                  <a:srgbClr val="350D0E"/>
                </a:solidFill>
              </a:rPr>
              <a:t>欢迎大家</a:t>
            </a:r>
          </a:p>
        </p:txBody>
      </p:sp>
    </p:spTree>
    <p:extLst>
      <p:ext uri="{BB962C8B-B14F-4D97-AF65-F5344CB8AC3E}">
        <p14:creationId xmlns:p14="http://schemas.microsoft.com/office/powerpoint/2010/main" val="2423231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8380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凯旋进圣城</a:t>
            </a:r>
            <a:endParaRPr lang="en-US" sz="5400" b="1" dirty="0">
              <a:effectLst>
                <a:glow rad="127000">
                  <a:schemeClr val="tx1"/>
                </a:glow>
              </a:effectLst>
              <a:latin typeface="Arial" charset="0"/>
              <a:ea typeface="ＭＳ Ｐゴシック" charset="0"/>
              <a:cs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7606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9890" name="Title 1"/>
          <p:cNvSpPr>
            <a:spLocks noGrp="1"/>
          </p:cNvSpPr>
          <p:nvPr>
            <p:ph type="ctrTitle"/>
          </p:nvPr>
        </p:nvSpPr>
        <p:spPr>
          <a:xfrm>
            <a:off x="671513" y="-1924015"/>
            <a:ext cx="7772400" cy="1000125"/>
          </a:xfrm>
          <a:solidFill>
            <a:srgbClr val="800000"/>
          </a:solidFill>
        </p:spPr>
        <p:txBody>
          <a:bodyPr/>
          <a:lstStyle/>
          <a:p>
            <a:pPr eaLnBrk="1" hangingPunct="1"/>
            <a:r>
              <a:rPr lang="en-US">
                <a:solidFill>
                  <a:schemeClr val="bg1"/>
                </a:solidFill>
                <a:latin typeface="Capitals" charset="0"/>
                <a:cs typeface="Capitals" charset="0"/>
              </a:rPr>
              <a:t>Triumphant Entry</a:t>
            </a:r>
          </a:p>
        </p:txBody>
      </p:sp>
      <p:sp>
        <p:nvSpPr>
          <p:cNvPr id="549891" name="Title 1"/>
          <p:cNvSpPr txBox="1">
            <a:spLocks/>
          </p:cNvSpPr>
          <p:nvPr/>
        </p:nvSpPr>
        <p:spPr bwMode="auto">
          <a:xfrm>
            <a:off x="671513" y="-961990"/>
            <a:ext cx="77724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4400">
                <a:solidFill>
                  <a:srgbClr val="800000"/>
                </a:solidFill>
                <a:latin typeface="Capitals" charset="0"/>
                <a:cs typeface="Capitals" charset="0"/>
              </a:rPr>
              <a:t>Matthew 21:9</a:t>
            </a:r>
          </a:p>
        </p:txBody>
      </p:sp>
      <p:pic>
        <p:nvPicPr>
          <p:cNvPr id="549892" name="Picture 4" descr="sf_triumphant_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1512" y="1844824"/>
            <a:ext cx="7932935" cy="3693319"/>
          </a:xfrm>
          <a:prstGeom prst="rect">
            <a:avLst/>
          </a:prstGeom>
          <a:noFill/>
        </p:spPr>
        <p:txBody>
          <a:bodyPr wrap="square" rtlCol="0">
            <a:spAutoFit/>
          </a:bodyPr>
          <a:lstStyle/>
          <a:p>
            <a:pPr algn="ctr"/>
            <a:endParaRPr lang="en-US" altLang="zh-CN" sz="2400" b="1" dirty="0">
              <a:solidFill>
                <a:srgbClr val="C00000"/>
              </a:solidFill>
            </a:endParaRPr>
          </a:p>
          <a:p>
            <a:pPr algn="ctr"/>
            <a:r>
              <a:rPr lang="zh-CN" altLang="en-US" sz="2400" b="1" dirty="0">
                <a:solidFill>
                  <a:srgbClr val="C00000"/>
                </a:solidFill>
              </a:rPr>
              <a:t>前 行 後 随 的 众 人 喊 着 说 ： </a:t>
            </a:r>
            <a:endParaRPr lang="en-US" altLang="zh-CN" sz="2400" b="1" dirty="0">
              <a:solidFill>
                <a:srgbClr val="C00000"/>
              </a:solidFill>
            </a:endParaRPr>
          </a:p>
          <a:p>
            <a:pPr algn="ctr"/>
            <a:r>
              <a:rPr lang="zh-CN" altLang="en-US" sz="2400" b="1" dirty="0">
                <a:solidFill>
                  <a:srgbClr val="C00000"/>
                </a:solidFill>
              </a:rPr>
              <a:t>和 散 那 </a:t>
            </a:r>
            <a:endParaRPr lang="en-US" altLang="zh-CN" sz="2400" b="1" dirty="0">
              <a:solidFill>
                <a:srgbClr val="C00000"/>
              </a:solidFill>
            </a:endParaRPr>
          </a:p>
          <a:p>
            <a:pPr algn="ctr"/>
            <a:r>
              <a:rPr lang="zh-CN" altLang="en-US" sz="2400" b="1" dirty="0">
                <a:solidFill>
                  <a:srgbClr val="C00000"/>
                </a:solidFill>
              </a:rPr>
              <a:t>（ 原 有 求 救 的 意 思 ， 在 此 是 称 颂 的 话 ） </a:t>
            </a:r>
            <a:endParaRPr lang="en-US" altLang="zh-CN" sz="2400" b="1" dirty="0">
              <a:solidFill>
                <a:srgbClr val="C00000"/>
              </a:solidFill>
            </a:endParaRPr>
          </a:p>
          <a:p>
            <a:pPr algn="ctr"/>
            <a:r>
              <a:rPr lang="zh-CN" altLang="en-US" sz="2400" b="1" dirty="0">
                <a:solidFill>
                  <a:srgbClr val="C00000"/>
                </a:solidFill>
              </a:rPr>
              <a:t>归 於 大 卫 的 子 孙 ！ </a:t>
            </a:r>
            <a:endParaRPr lang="en-US" altLang="zh-CN" sz="2400" b="1" dirty="0">
              <a:solidFill>
                <a:srgbClr val="C00000"/>
              </a:solidFill>
            </a:endParaRPr>
          </a:p>
          <a:p>
            <a:pPr algn="ctr"/>
            <a:r>
              <a:rPr lang="zh-CN" altLang="en-US" sz="2400" b="1" dirty="0">
                <a:solidFill>
                  <a:srgbClr val="C00000"/>
                </a:solidFill>
              </a:rPr>
              <a:t>奉 主 名 来 的 是 应 当 称 颂 的 ！ </a:t>
            </a:r>
            <a:endParaRPr lang="en-US" altLang="zh-CN" sz="2400" b="1" dirty="0">
              <a:solidFill>
                <a:srgbClr val="C00000"/>
              </a:solidFill>
            </a:endParaRPr>
          </a:p>
          <a:p>
            <a:pPr algn="ctr"/>
            <a:r>
              <a:rPr lang="zh-CN" altLang="en-US" sz="2400" b="1" dirty="0">
                <a:solidFill>
                  <a:srgbClr val="C00000"/>
                </a:solidFill>
              </a:rPr>
              <a:t>高 高 在 上 和 散 那 ！</a:t>
            </a:r>
            <a:endParaRPr lang="en-US" altLang="zh-CN" sz="2400" b="1" dirty="0">
              <a:solidFill>
                <a:srgbClr val="C00000"/>
              </a:solidFill>
            </a:endParaRPr>
          </a:p>
          <a:p>
            <a:pPr algn="ctr"/>
            <a:endParaRPr lang="en-US" sz="2400" b="1" dirty="0">
              <a:solidFill>
                <a:srgbClr val="C00000"/>
              </a:solidFill>
            </a:endParaRPr>
          </a:p>
          <a:p>
            <a:pPr algn="ctr"/>
            <a:r>
              <a:rPr lang="zh-CN" altLang="en-US" sz="2400" b="1" dirty="0">
                <a:solidFill>
                  <a:srgbClr val="C00000"/>
                </a:solidFill>
              </a:rPr>
              <a:t>马太</a:t>
            </a:r>
            <a:r>
              <a:rPr lang="en-US" altLang="zh-CN" sz="2400" b="1" dirty="0">
                <a:solidFill>
                  <a:srgbClr val="C00000"/>
                </a:solidFill>
              </a:rPr>
              <a:t>21:9</a:t>
            </a:r>
            <a:endParaRPr lang="en-US" dirty="0">
              <a:solidFill>
                <a:prstClr val="black"/>
              </a:solidFill>
            </a:endParaRPr>
          </a:p>
          <a:p>
            <a:endParaRPr lang="en-GB" dirty="0">
              <a:solidFill>
                <a:prstClr val="black"/>
              </a:solidFill>
            </a:endParaRPr>
          </a:p>
        </p:txBody>
      </p:sp>
    </p:spTree>
    <p:extLst>
      <p:ext uri="{BB962C8B-B14F-4D97-AF65-F5344CB8AC3E}">
        <p14:creationId xmlns:p14="http://schemas.microsoft.com/office/powerpoint/2010/main" val="503524042"/>
      </p:ext>
    </p:extLst>
  </p:cSld>
  <p:clrMapOvr>
    <a:masterClrMapping/>
  </p:clrMapOvr>
  <p:transition spd="slow">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从棕榈枝到钉痕的手掌</a:t>
            </a:r>
            <a:br>
              <a:rPr lang="zh-CN" alt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37849639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5910"/>
            <a:ext cx="9123362"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fontAlgn="auto" hangingPunct="1">
              <a:spcAft>
                <a:spcPts val="0"/>
              </a:spcAft>
              <a:defRPr/>
            </a:pPr>
            <a:r>
              <a:rPr lang="zh-CN" altLang="en-US" sz="5400" dirty="0">
                <a:ea typeface="+mj-ea"/>
                <a:cs typeface="+mj-cs"/>
              </a:rPr>
              <a:t>耶稣受难日为何是美好的？</a:t>
            </a:r>
            <a:endParaRPr lang="en-US" sz="5400" dirty="0">
              <a:ea typeface="+mj-ea"/>
              <a:cs typeface="+mj-cs"/>
            </a:endParaRPr>
          </a:p>
        </p:txBody>
      </p:sp>
    </p:spTree>
    <p:extLst>
      <p:ext uri="{BB962C8B-B14F-4D97-AF65-F5344CB8AC3E}">
        <p14:creationId xmlns:p14="http://schemas.microsoft.com/office/powerpoint/2010/main" val="42757828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zh-CN" altLang="en-US" sz="6600" b="0" dirty="0">
                <a:effectLst/>
              </a:rPr>
              <a:t>基督的死怎么比</a:t>
            </a:r>
            <a:br>
              <a:rPr lang="en-US" altLang="zh-CN" sz="6600" b="0" dirty="0">
                <a:effectLst/>
              </a:rPr>
            </a:br>
            <a:r>
              <a:rPr lang="zh-CN" altLang="en-US" sz="6600" b="0" dirty="0">
                <a:effectLst/>
              </a:rPr>
              <a:t>任何</a:t>
            </a:r>
            <a:r>
              <a:rPr lang="zh-CN" altLang="en-US" sz="6600" b="0" dirty="0">
                <a:solidFill>
                  <a:srgbClr val="FFFF00"/>
                </a:solidFill>
                <a:effectLst/>
              </a:rPr>
              <a:t>牺牲</a:t>
            </a:r>
            <a:r>
              <a:rPr lang="zh-CN" altLang="en-US" sz="6600" b="0" dirty="0">
                <a:effectLst/>
              </a:rPr>
              <a:t>都好？</a:t>
            </a:r>
            <a:endParaRPr lang="en-US" dirty="0"/>
          </a:p>
        </p:txBody>
      </p:sp>
    </p:spTree>
    <p:extLst>
      <p:ext uri="{BB962C8B-B14F-4D97-AF65-F5344CB8AC3E}">
        <p14:creationId xmlns:p14="http://schemas.microsoft.com/office/powerpoint/2010/main" val="28568792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4"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269314" name="Rectangle 2"/>
          <p:cNvSpPr>
            <a:spLocks noGrp="1" noRot="1" noChangeArrowheads="1"/>
          </p:cNvSpPr>
          <p:nvPr>
            <p:ph type="title"/>
          </p:nvPr>
        </p:nvSpPr>
        <p:spPr>
          <a:xfrm>
            <a:off x="0" y="0"/>
            <a:ext cx="2209800" cy="1173163"/>
          </a:xfrm>
          <a:solidFill>
            <a:schemeClr val="bg2"/>
          </a:solidFill>
        </p:spPr>
        <p:txBody>
          <a:bodyPr/>
          <a:lstStyle/>
          <a:p>
            <a:pPr eaLnBrk="1" hangingPunct="1">
              <a:defRPr/>
            </a:pPr>
            <a:r>
              <a:rPr lang="zh-CN" altLang="en-US" sz="4200" b="1">
                <a:effectLst>
                  <a:outerShdw blurRad="38100" dist="38100" dir="2700000" algn="tl">
                    <a:srgbClr val="FFFFFF"/>
                  </a:outerShdw>
                </a:effectLst>
                <a:latin typeface="SimHei" charset="0"/>
                <a:ea typeface="SimHei" charset="0"/>
              </a:rPr>
              <a:t>受难周</a:t>
            </a:r>
            <a:endParaRPr lang="en-US" sz="4200" b="1">
              <a:effectLst>
                <a:outerShdw blurRad="38100" dist="38100" dir="2700000" algn="tl">
                  <a:srgbClr val="FFFFFF"/>
                </a:outerShdw>
              </a:effectLst>
              <a:latin typeface="SimHei" charset="0"/>
              <a:ea typeface="SimHei" charset="0"/>
            </a:endParaRPr>
          </a:p>
        </p:txBody>
      </p:sp>
      <p:sp>
        <p:nvSpPr>
          <p:cNvPr id="269317" name="Freeform 5"/>
          <p:cNvSpPr>
            <a:spLocks/>
          </p:cNvSpPr>
          <p:nvPr/>
        </p:nvSpPr>
        <p:spPr bwMode="auto">
          <a:xfrm>
            <a:off x="5791200" y="3581400"/>
            <a:ext cx="1447800" cy="2590800"/>
          </a:xfrm>
          <a:custGeom>
            <a:avLst/>
            <a:gdLst>
              <a:gd name="T0" fmla="*/ 1447800 w 832"/>
              <a:gd name="T1" fmla="*/ 2590800 h 1600"/>
              <a:gd name="T2" fmla="*/ 1310329 w 832"/>
              <a:gd name="T3" fmla="*/ 2425637 h 1600"/>
              <a:gd name="T4" fmla="*/ 1023205 w 832"/>
              <a:gd name="T5" fmla="*/ 2234565 h 1600"/>
              <a:gd name="T6" fmla="*/ 819608 w 832"/>
              <a:gd name="T7" fmla="*/ 1956054 h 1600"/>
              <a:gd name="T8" fmla="*/ 777844 w 832"/>
              <a:gd name="T9" fmla="*/ 1764983 h 1600"/>
              <a:gd name="T10" fmla="*/ 628192 w 832"/>
              <a:gd name="T11" fmla="*/ 863060 h 1600"/>
              <a:gd name="T12" fmla="*/ 574248 w 832"/>
              <a:gd name="T13" fmla="*/ 786956 h 1600"/>
              <a:gd name="T14" fmla="*/ 532484 w 832"/>
              <a:gd name="T15" fmla="*/ 673608 h 1600"/>
              <a:gd name="T16" fmla="*/ 436776 w 832"/>
              <a:gd name="T17" fmla="*/ 584549 h 1600"/>
              <a:gd name="T18" fmla="*/ 341068 w 832"/>
              <a:gd name="T19" fmla="*/ 443675 h 1600"/>
              <a:gd name="T20" fmla="*/ 301045 w 832"/>
              <a:gd name="T21" fmla="*/ 380524 h 1600"/>
              <a:gd name="T22" fmla="*/ 163574 w 832"/>
              <a:gd name="T23" fmla="*/ 178118 h 1600"/>
              <a:gd name="T24" fmla="*/ 67866 w 832"/>
              <a:gd name="T25" fmla="*/ 76105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18" name="Freeform 6"/>
          <p:cNvSpPr>
            <a:spLocks/>
          </p:cNvSpPr>
          <p:nvPr/>
        </p:nvSpPr>
        <p:spPr bwMode="auto">
          <a:xfrm>
            <a:off x="3897313" y="2590800"/>
            <a:ext cx="1741487" cy="990600"/>
          </a:xfrm>
          <a:custGeom>
            <a:avLst/>
            <a:gdLst>
              <a:gd name="T0" fmla="*/ 1741487 w 1145"/>
              <a:gd name="T1" fmla="*/ 975626 h 860"/>
              <a:gd name="T2" fmla="*/ 1562015 w 1145"/>
              <a:gd name="T3" fmla="*/ 947981 h 860"/>
              <a:gd name="T4" fmla="*/ 1490530 w 1145"/>
              <a:gd name="T5" fmla="*/ 912273 h 860"/>
              <a:gd name="T6" fmla="*/ 1443381 w 1145"/>
              <a:gd name="T7" fmla="*/ 858136 h 860"/>
              <a:gd name="T8" fmla="*/ 1371896 w 1145"/>
              <a:gd name="T9" fmla="*/ 813213 h 860"/>
              <a:gd name="T10" fmla="*/ 1241095 w 1145"/>
              <a:gd name="T11" fmla="*/ 658864 h 860"/>
              <a:gd name="T12" fmla="*/ 1133107 w 1145"/>
              <a:gd name="T13" fmla="*/ 541374 h 860"/>
              <a:gd name="T14" fmla="*/ 1061623 w 1145"/>
              <a:gd name="T15" fmla="*/ 487237 h 860"/>
              <a:gd name="T16" fmla="*/ 871504 w 1145"/>
              <a:gd name="T17" fmla="*/ 252257 h 860"/>
              <a:gd name="T18" fmla="*/ 763517 w 1145"/>
              <a:gd name="T19" fmla="*/ 143983 h 860"/>
              <a:gd name="T20" fmla="*/ 596212 w 1145"/>
              <a:gd name="T21" fmla="*/ 117490 h 860"/>
              <a:gd name="T22" fmla="*/ 477578 w 1145"/>
              <a:gd name="T23" fmla="*/ 89845 h 860"/>
              <a:gd name="T24" fmla="*/ 441075 w 1145"/>
              <a:gd name="T25" fmla="*/ 71415 h 860"/>
              <a:gd name="T26" fmla="*/ 285938 w 1145"/>
              <a:gd name="T27" fmla="*/ 62200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19" name="Freeform 7"/>
          <p:cNvSpPr>
            <a:spLocks/>
          </p:cNvSpPr>
          <p:nvPr/>
        </p:nvSpPr>
        <p:spPr bwMode="auto">
          <a:xfrm>
            <a:off x="3884613" y="2438400"/>
            <a:ext cx="3430587" cy="3657600"/>
          </a:xfrm>
          <a:custGeom>
            <a:avLst/>
            <a:gdLst>
              <a:gd name="T0" fmla="*/ 0 w 2110"/>
              <a:gd name="T1" fmla="*/ 0 h 2534"/>
              <a:gd name="T2" fmla="*/ 63409 w 2110"/>
              <a:gd name="T3" fmla="*/ 90935 h 2534"/>
              <a:gd name="T4" fmla="*/ 255262 w 2110"/>
              <a:gd name="T5" fmla="*/ 181870 h 2534"/>
              <a:gd name="T6" fmla="*/ 318671 w 2110"/>
              <a:gd name="T7" fmla="*/ 238163 h 2534"/>
              <a:gd name="T8" fmla="*/ 460121 w 2110"/>
              <a:gd name="T9" fmla="*/ 317550 h 2534"/>
              <a:gd name="T10" fmla="*/ 612953 w 2110"/>
              <a:gd name="T11" fmla="*/ 430136 h 2534"/>
              <a:gd name="T12" fmla="*/ 676362 w 2110"/>
              <a:gd name="T13" fmla="*/ 499420 h 2534"/>
              <a:gd name="T14" fmla="*/ 689369 w 2110"/>
              <a:gd name="T15" fmla="*/ 544165 h 2534"/>
              <a:gd name="T16" fmla="*/ 842201 w 2110"/>
              <a:gd name="T17" fmla="*/ 656751 h 2534"/>
              <a:gd name="T18" fmla="*/ 1097463 w 2110"/>
              <a:gd name="T19" fmla="*/ 838621 h 2534"/>
              <a:gd name="T20" fmla="*/ 1160872 w 2110"/>
              <a:gd name="T21" fmla="*/ 906461 h 2534"/>
              <a:gd name="T22" fmla="*/ 1440521 w 2110"/>
              <a:gd name="T23" fmla="*/ 1109982 h 2534"/>
              <a:gd name="T24" fmla="*/ 1708790 w 2110"/>
              <a:gd name="T25" fmla="*/ 1280304 h 2534"/>
              <a:gd name="T26" fmla="*/ 1913650 w 2110"/>
              <a:gd name="T27" fmla="*/ 1348145 h 2534"/>
              <a:gd name="T28" fmla="*/ 2116884 w 2110"/>
              <a:gd name="T29" fmla="*/ 1631053 h 2534"/>
              <a:gd name="T30" fmla="*/ 2232320 w 2110"/>
              <a:gd name="T31" fmla="*/ 1902414 h 2534"/>
              <a:gd name="T32" fmla="*/ 2372145 w 2110"/>
              <a:gd name="T33" fmla="*/ 2173775 h 2534"/>
              <a:gd name="T34" fmla="*/ 2385152 w 2110"/>
              <a:gd name="T35" fmla="*/ 2208417 h 2534"/>
              <a:gd name="T36" fmla="*/ 2474575 w 2110"/>
              <a:gd name="T37" fmla="*/ 2321003 h 2534"/>
              <a:gd name="T38" fmla="*/ 2577005 w 2110"/>
              <a:gd name="T39" fmla="*/ 2547618 h 2534"/>
              <a:gd name="T40" fmla="*/ 2588386 w 2110"/>
              <a:gd name="T41" fmla="*/ 2683299 h 2534"/>
              <a:gd name="T42" fmla="*/ 2640414 w 2110"/>
              <a:gd name="T43" fmla="*/ 2762686 h 2534"/>
              <a:gd name="T44" fmla="*/ 2806253 w 2110"/>
              <a:gd name="T45" fmla="*/ 2977754 h 2534"/>
              <a:gd name="T46" fmla="*/ 2882669 w 2110"/>
              <a:gd name="T47" fmla="*/ 3057142 h 2534"/>
              <a:gd name="T48" fmla="*/ 2895676 w 2110"/>
              <a:gd name="T49" fmla="*/ 3091783 h 2534"/>
              <a:gd name="T50" fmla="*/ 2946078 w 2110"/>
              <a:gd name="T51" fmla="*/ 3159624 h 2534"/>
              <a:gd name="T52" fmla="*/ 3085902 w 2110"/>
              <a:gd name="T53" fmla="*/ 3306851 h 2534"/>
              <a:gd name="T54" fmla="*/ 3238734 w 2110"/>
              <a:gd name="T55" fmla="*/ 3487278 h 2534"/>
              <a:gd name="T56" fmla="*/ 3290762 w 2110"/>
              <a:gd name="T57" fmla="*/ 3566665 h 2534"/>
              <a:gd name="T58" fmla="*/ 3430587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0" name="Freeform 8"/>
          <p:cNvSpPr>
            <a:spLocks/>
          </p:cNvSpPr>
          <p:nvPr/>
        </p:nvSpPr>
        <p:spPr bwMode="auto">
          <a:xfrm>
            <a:off x="3848100" y="2438400"/>
            <a:ext cx="3390900" cy="3429000"/>
          </a:xfrm>
          <a:custGeom>
            <a:avLst/>
            <a:gdLst>
              <a:gd name="T0" fmla="*/ 3390900 w 2211"/>
              <a:gd name="T1" fmla="*/ 3429000 h 2510"/>
              <a:gd name="T2" fmla="*/ 3295814 w 2211"/>
              <a:gd name="T3" fmla="*/ 3355229 h 2510"/>
              <a:gd name="T4" fmla="*/ 3223732 w 2211"/>
              <a:gd name="T5" fmla="*/ 3311512 h 2510"/>
              <a:gd name="T6" fmla="*/ 3162386 w 2211"/>
              <a:gd name="T7" fmla="*/ 3247304 h 2510"/>
              <a:gd name="T8" fmla="*/ 3151651 w 2211"/>
              <a:gd name="T9" fmla="*/ 3215883 h 2510"/>
              <a:gd name="T10" fmla="*/ 3067300 w 2211"/>
              <a:gd name="T11" fmla="*/ 3065608 h 2510"/>
              <a:gd name="T12" fmla="*/ 2970680 w 2211"/>
              <a:gd name="T13" fmla="*/ 2851125 h 2510"/>
              <a:gd name="T14" fmla="*/ 2933872 w 2211"/>
              <a:gd name="T15" fmla="*/ 2422158 h 2510"/>
              <a:gd name="T16" fmla="*/ 2898598 w 2211"/>
              <a:gd name="T17" fmla="*/ 2240462 h 2510"/>
              <a:gd name="T18" fmla="*/ 2789709 w 2211"/>
              <a:gd name="T19" fmla="*/ 2101116 h 2510"/>
              <a:gd name="T20" fmla="*/ 2742166 w 2211"/>
              <a:gd name="T21" fmla="*/ 1983629 h 2510"/>
              <a:gd name="T22" fmla="*/ 2717628 w 2211"/>
              <a:gd name="T23" fmla="*/ 1897562 h 2510"/>
              <a:gd name="T24" fmla="*/ 2645546 w 2211"/>
              <a:gd name="T25" fmla="*/ 1833354 h 2510"/>
              <a:gd name="T26" fmla="*/ 2538191 w 2211"/>
              <a:gd name="T27" fmla="*/ 1672150 h 2510"/>
              <a:gd name="T28" fmla="*/ 2453840 w 2211"/>
              <a:gd name="T29" fmla="*/ 1490454 h 2510"/>
              <a:gd name="T30" fmla="*/ 2429301 w 2211"/>
              <a:gd name="T31" fmla="*/ 1446737 h 2510"/>
              <a:gd name="T32" fmla="*/ 2357220 w 2211"/>
              <a:gd name="T33" fmla="*/ 1382529 h 2510"/>
              <a:gd name="T34" fmla="*/ 2225326 w 2211"/>
              <a:gd name="T35" fmla="*/ 1307392 h 2510"/>
              <a:gd name="T36" fmla="*/ 2019817 w 2211"/>
              <a:gd name="T37" fmla="*/ 1168046 h 2510"/>
              <a:gd name="T38" fmla="*/ 1851115 w 2211"/>
              <a:gd name="T39" fmla="*/ 1072416 h 2510"/>
              <a:gd name="T40" fmla="*/ 1659409 w 2211"/>
              <a:gd name="T41" fmla="*/ 879791 h 2510"/>
              <a:gd name="T42" fmla="*/ 1550520 w 2211"/>
              <a:gd name="T43" fmla="*/ 771867 h 2510"/>
              <a:gd name="T44" fmla="*/ 1418626 w 2211"/>
              <a:gd name="T45" fmla="*/ 643450 h 2510"/>
              <a:gd name="T46" fmla="*/ 1249925 w 2211"/>
              <a:gd name="T47" fmla="*/ 536891 h 2510"/>
              <a:gd name="T48" fmla="*/ 1154838 w 2211"/>
              <a:gd name="T49" fmla="*/ 450825 h 2510"/>
              <a:gd name="T50" fmla="*/ 817435 w 2211"/>
              <a:gd name="T51" fmla="*/ 214483 h 2510"/>
              <a:gd name="T52" fmla="*/ 636465 w 2211"/>
              <a:gd name="T53" fmla="*/ 129783 h 2510"/>
              <a:gd name="T54" fmla="*/ 564383 w 2211"/>
              <a:gd name="T55" fmla="*/ 96996 h 2510"/>
              <a:gd name="T56" fmla="*/ 516840 w 2211"/>
              <a:gd name="T57" fmla="*/ 86067 h 2510"/>
              <a:gd name="T58" fmla="*/ 444758 w 2211"/>
              <a:gd name="T59" fmla="*/ 43716 h 2510"/>
              <a:gd name="T60" fmla="*/ 0 w 2211"/>
              <a:gd name="T61" fmla="*/ 10929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1" name="Freeform 9"/>
          <p:cNvSpPr>
            <a:spLocks/>
          </p:cNvSpPr>
          <p:nvPr/>
        </p:nvSpPr>
        <p:spPr bwMode="auto">
          <a:xfrm>
            <a:off x="3897313" y="2517775"/>
            <a:ext cx="1741487" cy="1444625"/>
          </a:xfrm>
          <a:custGeom>
            <a:avLst/>
            <a:gdLst>
              <a:gd name="T0" fmla="*/ 0 w 1176"/>
              <a:gd name="T1" fmla="*/ 0 h 816"/>
              <a:gd name="T2" fmla="*/ 453142 w 1176"/>
              <a:gd name="T3" fmla="*/ 54882 h 816"/>
              <a:gd name="T4" fmla="*/ 627883 w 1176"/>
              <a:gd name="T5" fmla="*/ 180578 h 816"/>
              <a:gd name="T6" fmla="*/ 707849 w 1176"/>
              <a:gd name="T7" fmla="*/ 249623 h 816"/>
              <a:gd name="T8" fmla="*/ 743390 w 1176"/>
              <a:gd name="T9" fmla="*/ 292112 h 816"/>
              <a:gd name="T10" fmla="*/ 777450 w 1176"/>
              <a:gd name="T11" fmla="*/ 306275 h 816"/>
              <a:gd name="T12" fmla="*/ 801143 w 1176"/>
              <a:gd name="T13" fmla="*/ 375319 h 816"/>
              <a:gd name="T14" fmla="*/ 848531 w 1176"/>
              <a:gd name="T15" fmla="*/ 430201 h 816"/>
              <a:gd name="T16" fmla="*/ 906284 w 1176"/>
              <a:gd name="T17" fmla="*/ 541734 h 816"/>
              <a:gd name="T18" fmla="*/ 999578 w 1176"/>
              <a:gd name="T19" fmla="*/ 624942 h 816"/>
              <a:gd name="T20" fmla="*/ 1045485 w 1176"/>
              <a:gd name="T21" fmla="*/ 708150 h 816"/>
              <a:gd name="T22" fmla="*/ 1149144 w 1176"/>
              <a:gd name="T23" fmla="*/ 791357 h 816"/>
              <a:gd name="T24" fmla="*/ 1335732 w 1176"/>
              <a:gd name="T25" fmla="*/ 943609 h 816"/>
              <a:gd name="T26" fmla="*/ 1405333 w 1176"/>
              <a:gd name="T27" fmla="*/ 971935 h 816"/>
              <a:gd name="T28" fmla="*/ 1474933 w 1176"/>
              <a:gd name="T29" fmla="*/ 1026817 h 816"/>
              <a:gd name="T30" fmla="*/ 1520839 w 1176"/>
              <a:gd name="T31" fmla="*/ 1111795 h 816"/>
              <a:gd name="T32" fmla="*/ 1556380 w 1176"/>
              <a:gd name="T33" fmla="*/ 1152513 h 816"/>
              <a:gd name="T34" fmla="*/ 1602287 w 1176"/>
              <a:gd name="T35" fmla="*/ 1235721 h 816"/>
              <a:gd name="T36" fmla="*/ 1614133 w 1176"/>
              <a:gd name="T37" fmla="*/ 1278210 h 816"/>
              <a:gd name="T38" fmla="*/ 1719274 w 1176"/>
              <a:gd name="T39" fmla="*/ 1387973 h 816"/>
              <a:gd name="T40" fmla="*/ 1741487 w 1176"/>
              <a:gd name="T41" fmla="*/ 1444625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2" name="Freeform 10"/>
          <p:cNvSpPr>
            <a:spLocks/>
          </p:cNvSpPr>
          <p:nvPr/>
        </p:nvSpPr>
        <p:spPr bwMode="auto">
          <a:xfrm>
            <a:off x="6019800" y="3962400"/>
            <a:ext cx="1143000" cy="2133600"/>
          </a:xfrm>
          <a:custGeom>
            <a:avLst/>
            <a:gdLst>
              <a:gd name="T0" fmla="*/ 0 w 682"/>
              <a:gd name="T1" fmla="*/ 0 h 1310"/>
              <a:gd name="T2" fmla="*/ 92177 w 682"/>
              <a:gd name="T3" fmla="*/ 231276 h 1310"/>
              <a:gd name="T4" fmla="*/ 209494 w 682"/>
              <a:gd name="T5" fmla="*/ 307825 h 1310"/>
              <a:gd name="T6" fmla="*/ 328487 w 682"/>
              <a:gd name="T7" fmla="*/ 561902 h 1310"/>
              <a:gd name="T8" fmla="*/ 434072 w 682"/>
              <a:gd name="T9" fmla="*/ 804579 h 1310"/>
              <a:gd name="T10" fmla="*/ 512842 w 682"/>
              <a:gd name="T11" fmla="*/ 1009795 h 1310"/>
              <a:gd name="T12" fmla="*/ 605019 w 682"/>
              <a:gd name="T13" fmla="*/ 1099374 h 1310"/>
              <a:gd name="T14" fmla="*/ 827921 w 682"/>
              <a:gd name="T15" fmla="*/ 1379511 h 1310"/>
              <a:gd name="T16" fmla="*/ 920098 w 682"/>
              <a:gd name="T17" fmla="*/ 1700365 h 1310"/>
              <a:gd name="T18" fmla="*/ 958645 w 682"/>
              <a:gd name="T19" fmla="*/ 1827404 h 1310"/>
              <a:gd name="T20" fmla="*/ 1039091 w 682"/>
              <a:gd name="T21" fmla="*/ 1916983 h 1310"/>
              <a:gd name="T22" fmla="*/ 1104453 w 682"/>
              <a:gd name="T23" fmla="*/ 2070081 h 1310"/>
              <a:gd name="T24" fmla="*/ 1143000 w 682"/>
              <a:gd name="T25" fmla="*/ 2133600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3" name="Group 1068"/>
          <p:cNvGrpSpPr>
            <a:grpSpLocks/>
          </p:cNvGrpSpPr>
          <p:nvPr/>
        </p:nvGrpSpPr>
        <p:grpSpPr bwMode="auto">
          <a:xfrm>
            <a:off x="7162800"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FF5050"/>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975" cy="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FF5050"/>
                  </a:solidFill>
                  <a:effectLst>
                    <a:outerShdw blurRad="38100" dist="38100" dir="2700000" algn="tl">
                      <a:srgbClr val="DDDDDD"/>
                    </a:outerShdw>
                  </a:effectLst>
                  <a:latin typeface="SimHei" charset="0"/>
                  <a:ea typeface="SimHei" charset="0"/>
                  <a:cs typeface="SimHei" charset="0"/>
                </a:rPr>
                <a:t>星期五</a:t>
              </a:r>
              <a:endParaRPr lang="en-US" sz="3600" b="1">
                <a:solidFill>
                  <a:srgbClr val="FF5050"/>
                </a:solidFill>
                <a:effectLst>
                  <a:outerShdw blurRad="38100" dist="38100" dir="2700000" algn="tl">
                    <a:srgbClr val="DDDDDD"/>
                  </a:outerShdw>
                </a:effectLst>
                <a:latin typeface="SimHei" charset="0"/>
                <a:ea typeface="SimHei" charset="0"/>
                <a:cs typeface="SimHei" charset="0"/>
              </a:endParaRPr>
            </a:p>
          </p:txBody>
        </p:sp>
      </p:grpSp>
      <p:grpSp>
        <p:nvGrpSpPr>
          <p:cNvPr id="4" name="Group 1067"/>
          <p:cNvGrpSpPr>
            <a:grpSpLocks/>
          </p:cNvGrpSpPr>
          <p:nvPr/>
        </p:nvGrpSpPr>
        <p:grpSpPr bwMode="auto">
          <a:xfrm>
            <a:off x="457200" y="3886200"/>
            <a:ext cx="2133600" cy="990600"/>
            <a:chOff x="288" y="2381"/>
            <a:chExt cx="1200" cy="624"/>
          </a:xfrm>
        </p:grpSpPr>
        <p:sp>
          <p:nvSpPr>
            <p:cNvPr id="302124" name="AutoShape 11"/>
            <p:cNvSpPr>
              <a:spLocks noChangeArrowheads="1"/>
            </p:cNvSpPr>
            <p:nvPr/>
          </p:nvSpPr>
          <p:spPr bwMode="auto">
            <a:xfrm>
              <a:off x="288" y="2381"/>
              <a:ext cx="1200" cy="624"/>
            </a:xfrm>
            <a:prstGeom prst="roundRect">
              <a:avLst>
                <a:gd name="adj" fmla="val 16667"/>
              </a:avLst>
            </a:prstGeom>
            <a:noFill/>
            <a:ln w="76200">
              <a:solidFill>
                <a:srgbClr val="593C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7" name="Text Box 12"/>
            <p:cNvSpPr txBox="1">
              <a:spLocks noChangeArrowheads="1"/>
            </p:cNvSpPr>
            <p:nvPr/>
          </p:nvSpPr>
          <p:spPr bwMode="auto">
            <a:xfrm>
              <a:off x="293" y="2406"/>
              <a:ext cx="1051"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星期四</a:t>
              </a:r>
              <a:endParaRPr lang="en-US" sz="3600" b="1">
                <a:solidFill>
                  <a:srgbClr val="08121F"/>
                </a:solidFill>
                <a:effectLst>
                  <a:outerShdw blurRad="38100" dist="38100" dir="2700000" algn="tl">
                    <a:srgbClr val="DDDDDD"/>
                  </a:outerShdw>
                </a:effectLst>
                <a:latin typeface="SimHei" charset="0"/>
                <a:ea typeface="SimHei" charset="0"/>
                <a:cs typeface="SimHei" charset="0"/>
              </a:endParaRPr>
            </a:p>
          </p:txBody>
        </p:sp>
      </p:grpSp>
      <p:grpSp>
        <p:nvGrpSpPr>
          <p:cNvPr id="5" name="Group 1064"/>
          <p:cNvGrpSpPr>
            <a:grpSpLocks/>
          </p:cNvGrpSpPr>
          <p:nvPr/>
        </p:nvGrpSpPr>
        <p:grpSpPr bwMode="auto">
          <a:xfrm>
            <a:off x="457200" y="6019800"/>
            <a:ext cx="3962400" cy="646113"/>
            <a:chOff x="384" y="3668"/>
            <a:chExt cx="2352" cy="557"/>
          </a:xfrm>
        </p:grpSpPr>
        <p:sp>
          <p:nvSpPr>
            <p:cNvPr id="302122" name="AutoShape 11"/>
            <p:cNvSpPr>
              <a:spLocks noChangeArrowheads="1"/>
            </p:cNvSpPr>
            <p:nvPr/>
          </p:nvSpPr>
          <p:spPr bwMode="auto">
            <a:xfrm>
              <a:off x="384" y="3734"/>
              <a:ext cx="2352" cy="49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en-US" sz="2400">
                <a:solidFill>
                  <a:srgbClr val="008000"/>
                </a:solidFill>
                <a:latin typeface="Garamond" charset="0"/>
                <a:ea typeface="ＭＳ Ｐゴシック" charset="0"/>
              </a:endParaRPr>
            </a:p>
          </p:txBody>
        </p:sp>
        <p:sp>
          <p:nvSpPr>
            <p:cNvPr id="40" name="Text Box 12"/>
            <p:cNvSpPr txBox="1">
              <a:spLocks noChangeArrowheads="1"/>
            </p:cNvSpPr>
            <p:nvPr/>
          </p:nvSpPr>
          <p:spPr bwMode="auto">
            <a:xfrm>
              <a:off x="384" y="3668"/>
              <a:ext cx="1131" cy="556"/>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00800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008000"/>
                </a:solidFill>
                <a:effectLst>
                  <a:outerShdw blurRad="38100" dist="38100" dir="2700000" algn="tl">
                    <a:srgbClr val="DDDDDD"/>
                  </a:outerShdw>
                </a:effectLst>
                <a:latin typeface="SimHei" charset="0"/>
                <a:ea typeface="SimHei" charset="0"/>
                <a:cs typeface="SimHei" charset="0"/>
              </a:endParaRPr>
            </a:p>
          </p:txBody>
        </p:sp>
      </p:grpSp>
      <p:grpSp>
        <p:nvGrpSpPr>
          <p:cNvPr id="11" name="Group 23"/>
          <p:cNvGrpSpPr>
            <a:grpSpLocks/>
          </p:cNvGrpSpPr>
          <p:nvPr/>
        </p:nvGrpSpPr>
        <p:grpSpPr bwMode="auto">
          <a:xfrm>
            <a:off x="4732338" y="4114800"/>
            <a:ext cx="1820862" cy="2133600"/>
            <a:chOff x="3173" y="2592"/>
            <a:chExt cx="1147" cy="1344"/>
          </a:xfrm>
        </p:grpSpPr>
        <p:sp>
          <p:nvSpPr>
            <p:cNvPr id="302120"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28" name="Text Box 16"/>
            <p:cNvSpPr txBox="1">
              <a:spLocks noChangeArrowheads="1"/>
            </p:cNvSpPr>
            <p:nvPr/>
          </p:nvSpPr>
          <p:spPr bwMode="auto">
            <a:xfrm>
              <a:off x="3173" y="2620"/>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3600" b="1">
                  <a:solidFill>
                    <a:srgbClr val="80008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2" name="Group 21"/>
          <p:cNvGrpSpPr>
            <a:grpSpLocks/>
          </p:cNvGrpSpPr>
          <p:nvPr/>
        </p:nvGrpSpPr>
        <p:grpSpPr bwMode="auto">
          <a:xfrm>
            <a:off x="2362200" y="68263"/>
            <a:ext cx="2438400" cy="922337"/>
            <a:chOff x="1488" y="91"/>
            <a:chExt cx="1536" cy="581"/>
          </a:xfrm>
        </p:grpSpPr>
        <p:sp>
          <p:nvSpPr>
            <p:cNvPr id="302118"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32" name="Text Box 20"/>
            <p:cNvSpPr txBox="1">
              <a:spLocks noChangeArrowheads="1"/>
            </p:cNvSpPr>
            <p:nvPr/>
          </p:nvSpPr>
          <p:spPr bwMode="auto">
            <a:xfrm>
              <a:off x="1518" y="96"/>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3600" b="1">
                  <a:solidFill>
                    <a:srgbClr val="FF0000"/>
                  </a:solidFill>
                  <a:effectLst>
                    <a:outerShdw blurRad="38100" dist="38100" dir="2700000" algn="tl">
                      <a:srgbClr val="DDDDDD"/>
                    </a:outerShdw>
                  </a:effectLst>
                  <a:latin typeface="SimHei" charset="0"/>
                  <a:ea typeface="SimHei" charset="0"/>
                  <a:cs typeface="SimHei" charset="0"/>
                </a:rPr>
                <a:t>星期一</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3" name="Group 27"/>
          <p:cNvGrpSpPr>
            <a:grpSpLocks/>
          </p:cNvGrpSpPr>
          <p:nvPr/>
        </p:nvGrpSpPr>
        <p:grpSpPr bwMode="auto">
          <a:xfrm>
            <a:off x="5334000" y="76200"/>
            <a:ext cx="1905000" cy="1752600"/>
            <a:chOff x="3360" y="96"/>
            <a:chExt cx="1200" cy="1104"/>
          </a:xfrm>
        </p:grpSpPr>
        <p:sp>
          <p:nvSpPr>
            <p:cNvPr id="302116"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38" name="Text Box 26"/>
            <p:cNvSpPr txBox="1">
              <a:spLocks noChangeArrowheads="1"/>
            </p:cNvSpPr>
            <p:nvPr/>
          </p:nvSpPr>
          <p:spPr bwMode="auto">
            <a:xfrm>
              <a:off x="3360" y="96"/>
              <a:ext cx="989"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FF8000"/>
                  </a:solidFill>
                  <a:effectLst>
                    <a:outerShdw blurRad="38100" dist="38100" dir="2700000" algn="tl">
                      <a:srgbClr val="DDDDDD"/>
                    </a:outerShdw>
                  </a:effectLst>
                  <a:latin typeface="SimHei" charset="0"/>
                  <a:ea typeface="SimHei" charset="0"/>
                  <a:cs typeface="SimHei" charset="0"/>
                </a:rPr>
                <a:t>星期二</a:t>
              </a:r>
              <a:endParaRPr lang="en-US" sz="3600" b="1">
                <a:solidFill>
                  <a:srgbClr val="EEECE1"/>
                </a:solidFill>
                <a:effectLst>
                  <a:outerShdw blurRad="38100" dist="38100" dir="2700000" algn="tl">
                    <a:srgbClr val="DDDDDD"/>
                  </a:outerShdw>
                </a:effectLst>
                <a:latin typeface="SimHei" charset="0"/>
                <a:ea typeface="SimHei" charset="0"/>
                <a:cs typeface="SimHei" charset="0"/>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63321 w 2110"/>
              <a:gd name="T3" fmla="*/ 89040 h 2534"/>
              <a:gd name="T4" fmla="*/ 254907 w 2110"/>
              <a:gd name="T5" fmla="*/ 178081 h 2534"/>
              <a:gd name="T6" fmla="*/ 318228 w 2110"/>
              <a:gd name="T7" fmla="*/ 233201 h 2534"/>
              <a:gd name="T8" fmla="*/ 459483 w 2110"/>
              <a:gd name="T9" fmla="*/ 310934 h 2534"/>
              <a:gd name="T10" fmla="*/ 612102 w 2110"/>
              <a:gd name="T11" fmla="*/ 421175 h 2534"/>
              <a:gd name="T12" fmla="*/ 675423 w 2110"/>
              <a:gd name="T13" fmla="*/ 489015 h 2534"/>
              <a:gd name="T14" fmla="*/ 688412 w 2110"/>
              <a:gd name="T15" fmla="*/ 532829 h 2534"/>
              <a:gd name="T16" fmla="*/ 841032 w 2110"/>
              <a:gd name="T17" fmla="*/ 643069 h 2534"/>
              <a:gd name="T18" fmla="*/ 1095939 w 2110"/>
              <a:gd name="T19" fmla="*/ 821150 h 2534"/>
              <a:gd name="T20" fmla="*/ 1159260 w 2110"/>
              <a:gd name="T21" fmla="*/ 887577 h 2534"/>
              <a:gd name="T22" fmla="*/ 1438522 w 2110"/>
              <a:gd name="T23" fmla="*/ 1086857 h 2534"/>
              <a:gd name="T24" fmla="*/ 1706418 w 2110"/>
              <a:gd name="T25" fmla="*/ 1253631 h 2534"/>
              <a:gd name="T26" fmla="*/ 1910993 w 2110"/>
              <a:gd name="T27" fmla="*/ 1320058 h 2534"/>
              <a:gd name="T28" fmla="*/ 2113945 w 2110"/>
              <a:gd name="T29" fmla="*/ 1597073 h 2534"/>
              <a:gd name="T30" fmla="*/ 2229222 w 2110"/>
              <a:gd name="T31" fmla="*/ 1862780 h 2534"/>
              <a:gd name="T32" fmla="*/ 2368852 w 2110"/>
              <a:gd name="T33" fmla="*/ 2128488 h 2534"/>
              <a:gd name="T34" fmla="*/ 2381841 w 2110"/>
              <a:gd name="T35" fmla="*/ 2162408 h 2534"/>
              <a:gd name="T36" fmla="*/ 2471140 w 2110"/>
              <a:gd name="T37" fmla="*/ 2272648 h 2534"/>
              <a:gd name="T38" fmla="*/ 2573428 w 2110"/>
              <a:gd name="T39" fmla="*/ 2494543 h 2534"/>
              <a:gd name="T40" fmla="*/ 2584793 w 2110"/>
              <a:gd name="T41" fmla="*/ 2627396 h 2534"/>
              <a:gd name="T42" fmla="*/ 2636749 w 2110"/>
              <a:gd name="T43" fmla="*/ 2705130 h 2534"/>
              <a:gd name="T44" fmla="*/ 2802357 w 2110"/>
              <a:gd name="T45" fmla="*/ 2915718 h 2534"/>
              <a:gd name="T46" fmla="*/ 2878667 w 2110"/>
              <a:gd name="T47" fmla="*/ 2993451 h 2534"/>
              <a:gd name="T48" fmla="*/ 2891656 w 2110"/>
              <a:gd name="T49" fmla="*/ 3027371 h 2534"/>
              <a:gd name="T50" fmla="*/ 2941988 w 2110"/>
              <a:gd name="T51" fmla="*/ 3093798 h 2534"/>
              <a:gd name="T52" fmla="*/ 3081619 w 2110"/>
              <a:gd name="T53" fmla="*/ 3237959 h 2534"/>
              <a:gd name="T54" fmla="*/ 3234239 w 2110"/>
              <a:gd name="T55" fmla="*/ 3414626 h 2534"/>
              <a:gd name="T56" fmla="*/ 3286194 w 2110"/>
              <a:gd name="T57" fmla="*/ 3492360 h 2534"/>
              <a:gd name="T58" fmla="*/ 3425825 w 2110"/>
              <a:gd name="T59" fmla="*/ 35814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59154 w 2110"/>
              <a:gd name="T3" fmla="*/ 90935 h 2534"/>
              <a:gd name="T4" fmla="*/ 238134 w 2110"/>
              <a:gd name="T5" fmla="*/ 181870 h 2534"/>
              <a:gd name="T6" fmla="*/ 297288 w 2110"/>
              <a:gd name="T7" fmla="*/ 238163 h 2534"/>
              <a:gd name="T8" fmla="*/ 429248 w 2110"/>
              <a:gd name="T9" fmla="*/ 317550 h 2534"/>
              <a:gd name="T10" fmla="*/ 571825 w 2110"/>
              <a:gd name="T11" fmla="*/ 430136 h 2534"/>
              <a:gd name="T12" fmla="*/ 630979 w 2110"/>
              <a:gd name="T13" fmla="*/ 499420 h 2534"/>
              <a:gd name="T14" fmla="*/ 643114 w 2110"/>
              <a:gd name="T15" fmla="*/ 544165 h 2534"/>
              <a:gd name="T16" fmla="*/ 785691 w 2110"/>
              <a:gd name="T17" fmla="*/ 656751 h 2534"/>
              <a:gd name="T18" fmla="*/ 1023825 w 2110"/>
              <a:gd name="T19" fmla="*/ 838621 h 2534"/>
              <a:gd name="T20" fmla="*/ 1082979 w 2110"/>
              <a:gd name="T21" fmla="*/ 906461 h 2534"/>
              <a:gd name="T22" fmla="*/ 1343865 w 2110"/>
              <a:gd name="T23" fmla="*/ 1109982 h 2534"/>
              <a:gd name="T24" fmla="*/ 1594133 w 2110"/>
              <a:gd name="T25" fmla="*/ 1280304 h 2534"/>
              <a:gd name="T26" fmla="*/ 1785247 w 2110"/>
              <a:gd name="T27" fmla="*/ 1348145 h 2534"/>
              <a:gd name="T28" fmla="*/ 1974844 w 2110"/>
              <a:gd name="T29" fmla="*/ 1631053 h 2534"/>
              <a:gd name="T30" fmla="*/ 2082535 w 2110"/>
              <a:gd name="T31" fmla="*/ 1902414 h 2534"/>
              <a:gd name="T32" fmla="*/ 2212978 w 2110"/>
              <a:gd name="T33" fmla="*/ 2173775 h 2534"/>
              <a:gd name="T34" fmla="*/ 2225112 w 2110"/>
              <a:gd name="T35" fmla="*/ 2208417 h 2534"/>
              <a:gd name="T36" fmla="*/ 2308535 w 2110"/>
              <a:gd name="T37" fmla="*/ 2321003 h 2534"/>
              <a:gd name="T38" fmla="*/ 2404092 w 2110"/>
              <a:gd name="T39" fmla="*/ 2547618 h 2534"/>
              <a:gd name="T40" fmla="*/ 2414709 w 2110"/>
              <a:gd name="T41" fmla="*/ 2683299 h 2534"/>
              <a:gd name="T42" fmla="*/ 2463246 w 2110"/>
              <a:gd name="T43" fmla="*/ 2762686 h 2534"/>
              <a:gd name="T44" fmla="*/ 2617958 w 2110"/>
              <a:gd name="T45" fmla="*/ 2977754 h 2534"/>
              <a:gd name="T46" fmla="*/ 2689246 w 2110"/>
              <a:gd name="T47" fmla="*/ 3057142 h 2534"/>
              <a:gd name="T48" fmla="*/ 2701380 w 2110"/>
              <a:gd name="T49" fmla="*/ 3091783 h 2534"/>
              <a:gd name="T50" fmla="*/ 2748400 w 2110"/>
              <a:gd name="T51" fmla="*/ 3159624 h 2534"/>
              <a:gd name="T52" fmla="*/ 2878843 w 2110"/>
              <a:gd name="T53" fmla="*/ 3306851 h 2534"/>
              <a:gd name="T54" fmla="*/ 3021420 w 2110"/>
              <a:gd name="T55" fmla="*/ 3487278 h 2534"/>
              <a:gd name="T56" fmla="*/ 3069957 w 2110"/>
              <a:gd name="T57" fmla="*/ 3566665 h 2534"/>
              <a:gd name="T58" fmla="*/ 3200400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3999" name="Freeform 1055"/>
          <p:cNvSpPr>
            <a:spLocks/>
          </p:cNvSpPr>
          <p:nvPr/>
        </p:nvSpPr>
        <p:spPr bwMode="auto">
          <a:xfrm>
            <a:off x="2036763" y="2874963"/>
            <a:ext cx="5295900" cy="3271837"/>
          </a:xfrm>
          <a:custGeom>
            <a:avLst/>
            <a:gdLst>
              <a:gd name="T0" fmla="*/ 5295900 w 3336"/>
              <a:gd name="T1" fmla="*/ 3271837 h 2061"/>
              <a:gd name="T2" fmla="*/ 5138738 w 3336"/>
              <a:gd name="T3" fmla="*/ 3019425 h 2061"/>
              <a:gd name="T4" fmla="*/ 5067300 w 3336"/>
              <a:gd name="T5" fmla="*/ 2900362 h 2061"/>
              <a:gd name="T6" fmla="*/ 5043488 w 3336"/>
              <a:gd name="T7" fmla="*/ 2863850 h 2061"/>
              <a:gd name="T8" fmla="*/ 5006975 w 3336"/>
              <a:gd name="T9" fmla="*/ 2828925 h 2061"/>
              <a:gd name="T10" fmla="*/ 4959350 w 3336"/>
              <a:gd name="T11" fmla="*/ 2744787 h 2061"/>
              <a:gd name="T12" fmla="*/ 4792663 w 3336"/>
              <a:gd name="T13" fmla="*/ 2540000 h 2061"/>
              <a:gd name="T14" fmla="*/ 4719638 w 3336"/>
              <a:gd name="T15" fmla="*/ 2457450 h 2061"/>
              <a:gd name="T16" fmla="*/ 4624388 w 3336"/>
              <a:gd name="T17" fmla="*/ 2193925 h 2061"/>
              <a:gd name="T18" fmla="*/ 4529138 w 3336"/>
              <a:gd name="T19" fmla="*/ 1954212 h 2061"/>
              <a:gd name="T20" fmla="*/ 4479925 w 3336"/>
              <a:gd name="T21" fmla="*/ 1738312 h 2061"/>
              <a:gd name="T22" fmla="*/ 4371975 w 3336"/>
              <a:gd name="T23" fmla="*/ 1558925 h 2061"/>
              <a:gd name="T24" fmla="*/ 4181475 w 3336"/>
              <a:gd name="T25" fmla="*/ 1343025 h 2061"/>
              <a:gd name="T26" fmla="*/ 4121150 w 3336"/>
              <a:gd name="T27" fmla="*/ 1270000 h 2061"/>
              <a:gd name="T28" fmla="*/ 4060825 w 3336"/>
              <a:gd name="T29" fmla="*/ 1042987 h 2061"/>
              <a:gd name="T30" fmla="*/ 3870325 w 3336"/>
              <a:gd name="T31" fmla="*/ 958850 h 2061"/>
              <a:gd name="T32" fmla="*/ 3786188 w 3336"/>
              <a:gd name="T33" fmla="*/ 815975 h 2061"/>
              <a:gd name="T34" fmla="*/ 3736975 w 3336"/>
              <a:gd name="T35" fmla="*/ 755650 h 2061"/>
              <a:gd name="T36" fmla="*/ 3665538 w 3336"/>
              <a:gd name="T37" fmla="*/ 647700 h 2061"/>
              <a:gd name="T38" fmla="*/ 3570288 w 3336"/>
              <a:gd name="T39" fmla="*/ 576262 h 2061"/>
              <a:gd name="T40" fmla="*/ 3498850 w 3336"/>
              <a:gd name="T41" fmla="*/ 539750 h 2061"/>
              <a:gd name="T42" fmla="*/ 3402013 w 3336"/>
              <a:gd name="T43" fmla="*/ 407987 h 2061"/>
              <a:gd name="T44" fmla="*/ 3246438 w 3336"/>
              <a:gd name="T45" fmla="*/ 455612 h 2061"/>
              <a:gd name="T46" fmla="*/ 3209925 w 3336"/>
              <a:gd name="T47" fmla="*/ 468312 h 2061"/>
              <a:gd name="T48" fmla="*/ 2851150 w 3336"/>
              <a:gd name="T49" fmla="*/ 479425 h 2061"/>
              <a:gd name="T50" fmla="*/ 2635250 w 3336"/>
              <a:gd name="T51" fmla="*/ 623887 h 2061"/>
              <a:gd name="T52" fmla="*/ 2468563 w 3336"/>
              <a:gd name="T53" fmla="*/ 684212 h 2061"/>
              <a:gd name="T54" fmla="*/ 2408238 w 3336"/>
              <a:gd name="T55" fmla="*/ 731837 h 2061"/>
              <a:gd name="T56" fmla="*/ 2205038 w 3336"/>
              <a:gd name="T57" fmla="*/ 766762 h 2061"/>
              <a:gd name="T58" fmla="*/ 1952625 w 3336"/>
              <a:gd name="T59" fmla="*/ 850900 h 2061"/>
              <a:gd name="T60" fmla="*/ 1593850 w 3336"/>
              <a:gd name="T61" fmla="*/ 935037 h 2061"/>
              <a:gd name="T62" fmla="*/ 1485900 w 3336"/>
              <a:gd name="T63" fmla="*/ 1055687 h 2061"/>
              <a:gd name="T64" fmla="*/ 1246188 w 3336"/>
              <a:gd name="T65" fmla="*/ 1246187 h 2061"/>
              <a:gd name="T66" fmla="*/ 1090613 w 3336"/>
              <a:gd name="T67" fmla="*/ 1319212 h 2061"/>
              <a:gd name="T68" fmla="*/ 658813 w 3336"/>
              <a:gd name="T69" fmla="*/ 1270000 h 2061"/>
              <a:gd name="T70" fmla="*/ 419100 w 3336"/>
              <a:gd name="T71" fmla="*/ 1174750 h 2061"/>
              <a:gd name="T72" fmla="*/ 382588 w 3336"/>
              <a:gd name="T73" fmla="*/ 1090612 h 2061"/>
              <a:gd name="T74" fmla="*/ 347663 w 3336"/>
              <a:gd name="T75" fmla="*/ 923925 h 2061"/>
              <a:gd name="T76" fmla="*/ 311150 w 3336"/>
              <a:gd name="T77" fmla="*/ 898525 h 2061"/>
              <a:gd name="T78" fmla="*/ 263525 w 3336"/>
              <a:gd name="T79" fmla="*/ 792162 h 2061"/>
              <a:gd name="T80" fmla="*/ 155575 w 3336"/>
              <a:gd name="T81" fmla="*/ 395287 h 2061"/>
              <a:gd name="T82" fmla="*/ 142875 w 3336"/>
              <a:gd name="T83" fmla="*/ 144462 h 2061"/>
              <a:gd name="T84" fmla="*/ 71438 w 3336"/>
              <a:gd name="T85" fmla="*/ 96837 h 2061"/>
              <a:gd name="T86" fmla="*/ 36513 w 3336"/>
              <a:gd name="T87" fmla="*/ 23812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00" name="Freeform 1056"/>
          <p:cNvSpPr>
            <a:spLocks/>
          </p:cNvSpPr>
          <p:nvPr/>
        </p:nvSpPr>
        <p:spPr bwMode="auto">
          <a:xfrm>
            <a:off x="2322513" y="2398713"/>
            <a:ext cx="2809875" cy="1622425"/>
          </a:xfrm>
          <a:custGeom>
            <a:avLst/>
            <a:gdLst>
              <a:gd name="T0" fmla="*/ 0 w 1770"/>
              <a:gd name="T1" fmla="*/ 512763 h 1022"/>
              <a:gd name="T2" fmla="*/ 88900 w 1770"/>
              <a:gd name="T3" fmla="*/ 795338 h 1022"/>
              <a:gd name="T4" fmla="*/ 166688 w 1770"/>
              <a:gd name="T5" fmla="*/ 974725 h 1022"/>
              <a:gd name="T6" fmla="*/ 192088 w 1770"/>
              <a:gd name="T7" fmla="*/ 1257300 h 1022"/>
              <a:gd name="T8" fmla="*/ 282575 w 1770"/>
              <a:gd name="T9" fmla="*/ 1462088 h 1022"/>
              <a:gd name="T10" fmla="*/ 449263 w 1770"/>
              <a:gd name="T11" fmla="*/ 1603375 h 1022"/>
              <a:gd name="T12" fmla="*/ 666750 w 1770"/>
              <a:gd name="T13" fmla="*/ 1577975 h 1022"/>
              <a:gd name="T14" fmla="*/ 730250 w 1770"/>
              <a:gd name="T15" fmla="*/ 1500188 h 1022"/>
              <a:gd name="T16" fmla="*/ 911225 w 1770"/>
              <a:gd name="T17" fmla="*/ 1411288 h 1022"/>
              <a:gd name="T18" fmla="*/ 1090613 w 1770"/>
              <a:gd name="T19" fmla="*/ 1257300 h 1022"/>
              <a:gd name="T20" fmla="*/ 1154113 w 1770"/>
              <a:gd name="T21" fmla="*/ 1193800 h 1022"/>
              <a:gd name="T22" fmla="*/ 1398588 w 1770"/>
              <a:gd name="T23" fmla="*/ 1116013 h 1022"/>
              <a:gd name="T24" fmla="*/ 1487488 w 1770"/>
              <a:gd name="T25" fmla="*/ 1065213 h 1022"/>
              <a:gd name="T26" fmla="*/ 1590675 w 1770"/>
              <a:gd name="T27" fmla="*/ 923925 h 1022"/>
              <a:gd name="T28" fmla="*/ 1731963 w 1770"/>
              <a:gd name="T29" fmla="*/ 873125 h 1022"/>
              <a:gd name="T30" fmla="*/ 2052638 w 1770"/>
              <a:gd name="T31" fmla="*/ 744538 h 1022"/>
              <a:gd name="T32" fmla="*/ 2295525 w 1770"/>
              <a:gd name="T33" fmla="*/ 538163 h 1022"/>
              <a:gd name="T34" fmla="*/ 2489200 w 1770"/>
              <a:gd name="T35" fmla="*/ 423863 h 1022"/>
              <a:gd name="T36" fmla="*/ 2540000 w 1770"/>
              <a:gd name="T37" fmla="*/ 346075 h 1022"/>
              <a:gd name="T38" fmla="*/ 2616200 w 1770"/>
              <a:gd name="T39" fmla="*/ 320675 h 1022"/>
              <a:gd name="T40" fmla="*/ 2706688 w 1770"/>
              <a:gd name="T41" fmla="*/ 128588 h 1022"/>
              <a:gd name="T42" fmla="*/ 2744788 w 1770"/>
              <a:gd name="T43" fmla="*/ 63500 h 1022"/>
              <a:gd name="T44" fmla="*/ 2809875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14" name="Group 1065"/>
          <p:cNvGrpSpPr>
            <a:grpSpLocks/>
          </p:cNvGrpSpPr>
          <p:nvPr/>
        </p:nvGrpSpPr>
        <p:grpSpPr bwMode="auto">
          <a:xfrm>
            <a:off x="457200" y="5410200"/>
            <a:ext cx="3962400" cy="666750"/>
            <a:chOff x="384" y="3161"/>
            <a:chExt cx="2352" cy="592"/>
          </a:xfrm>
        </p:grpSpPr>
        <p:sp>
          <p:nvSpPr>
            <p:cNvPr id="9" name="Text Box 12"/>
            <p:cNvSpPr txBox="1">
              <a:spLocks noChangeArrowheads="1"/>
            </p:cNvSpPr>
            <p:nvPr/>
          </p:nvSpPr>
          <p:spPr bwMode="auto">
            <a:xfrm>
              <a:off x="384" y="3161"/>
              <a:ext cx="1051" cy="57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663300"/>
                  </a:solidFill>
                  <a:effectLst>
                    <a:outerShdw blurRad="38100" dist="38100" dir="2700000" algn="tl">
                      <a:srgbClr val="DDDDDD"/>
                    </a:outerShdw>
                  </a:effectLst>
                  <a:latin typeface="SimHei" charset="0"/>
                  <a:ea typeface="SimHei" charset="0"/>
                  <a:cs typeface="SimHei" charset="0"/>
                </a:rPr>
                <a:t>星期六</a:t>
              </a:r>
              <a:endParaRPr lang="en-US" sz="3600" b="1">
                <a:solidFill>
                  <a:srgbClr val="663300"/>
                </a:solidFill>
                <a:effectLst>
                  <a:outerShdw blurRad="38100" dist="38100" dir="2700000" algn="tl">
                    <a:srgbClr val="DDDDDD"/>
                  </a:outerShdw>
                </a:effectLst>
                <a:latin typeface="SimHei" charset="0"/>
                <a:ea typeface="SimHei" charset="0"/>
                <a:cs typeface="SimHei" charset="0"/>
              </a:endParaRP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663300"/>
                </a:solidFill>
                <a:effectLst>
                  <a:outerShdw blurRad="38100" dist="38100" dir="2700000" algn="tl">
                    <a:srgbClr val="DDDDDD"/>
                  </a:outerShdw>
                </a:effectLst>
                <a:latin typeface="Garamond" charset="0"/>
                <a:ea typeface="ＭＳ Ｐゴシック" charset="-128"/>
                <a:cs typeface="ＭＳ Ｐゴシック" charset="-128"/>
              </a:endParaRPr>
            </a:p>
          </p:txBody>
        </p:sp>
      </p:grpSp>
      <p:grpSp>
        <p:nvGrpSpPr>
          <p:cNvPr id="15" name="Group 1066"/>
          <p:cNvGrpSpPr>
            <a:grpSpLocks/>
          </p:cNvGrpSpPr>
          <p:nvPr/>
        </p:nvGrpSpPr>
        <p:grpSpPr bwMode="auto">
          <a:xfrm>
            <a:off x="457200" y="4953000"/>
            <a:ext cx="3962400" cy="649288"/>
            <a:chOff x="288" y="2976"/>
            <a:chExt cx="2352" cy="579"/>
          </a:xfrm>
        </p:grpSpPr>
        <p:sp>
          <p:nvSpPr>
            <p:cNvPr id="38" name="Text Box 12"/>
            <p:cNvSpPr txBox="1">
              <a:spLocks noChangeArrowheads="1"/>
            </p:cNvSpPr>
            <p:nvPr/>
          </p:nvSpPr>
          <p:spPr bwMode="auto">
            <a:xfrm>
              <a:off x="288" y="2977"/>
              <a:ext cx="1051" cy="57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en-US">
                  <a:solidFill>
                    <a:srgbClr val="EEECE1"/>
                  </a:solidFill>
                  <a:effectLst>
                    <a:outerShdw blurRad="38100" dist="38100" dir="2700000" algn="tl">
                      <a:srgbClr val="DDDDDD"/>
                    </a:outerShdw>
                  </a:effectLst>
                  <a:latin typeface="Chalkboard" charset="0"/>
                </a:rPr>
                <a:t>Fri</a:t>
              </a:r>
              <a:endParaRPr lang="en-US">
                <a:solidFill>
                  <a:srgbClr val="000079"/>
                </a:solidFill>
                <a:effectLst>
                  <a:outerShdw blurRad="38100" dist="38100" dir="2700000" algn="tl">
                    <a:srgbClr val="DDDDDD"/>
                  </a:outerShdw>
                </a:effectLst>
                <a:latin typeface="Chalkboard" charset="0"/>
              </a:endParaRPr>
            </a:p>
          </p:txBody>
        </p:sp>
        <p:sp>
          <p:nvSpPr>
            <p:cNvPr id="302113"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en-US" sz="2400">
                <a:solidFill>
                  <a:srgbClr val="008000"/>
                </a:solidFill>
                <a:latin typeface="Garamond" charset="0"/>
                <a:ea typeface="ＭＳ Ｐゴシック" charset="0"/>
              </a:endParaRPr>
            </a:p>
          </p:txBody>
        </p:sp>
      </p:grpSp>
      <p:grpSp>
        <p:nvGrpSpPr>
          <p:cNvPr id="16" name="Group 1074"/>
          <p:cNvGrpSpPr>
            <a:grpSpLocks/>
          </p:cNvGrpSpPr>
          <p:nvPr/>
        </p:nvGrpSpPr>
        <p:grpSpPr bwMode="auto">
          <a:xfrm>
            <a:off x="7162800"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0099CC"/>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0099CC"/>
                  </a:solidFill>
                  <a:effectLst>
                    <a:outerShdw blurRad="38100" dist="38100" dir="2700000" algn="tl">
                      <a:srgbClr val="DDDDDD"/>
                    </a:outerShdw>
                  </a:effectLst>
                  <a:latin typeface="SimHei" charset="0"/>
                  <a:ea typeface="SimHei" charset="0"/>
                  <a:cs typeface="SimHei" charset="0"/>
                </a:rPr>
                <a:t>星期六</a:t>
              </a:r>
              <a:endParaRPr lang="en-US" sz="3600" b="1">
                <a:solidFill>
                  <a:srgbClr val="0099CC"/>
                </a:solidFill>
                <a:effectLst>
                  <a:outerShdw blurRad="38100" dist="38100" dir="2700000" algn="tl">
                    <a:srgbClr val="DDDDDD"/>
                  </a:outerShdw>
                </a:effectLst>
                <a:latin typeface="SimHei" charset="0"/>
                <a:ea typeface="SimHei" charset="0"/>
                <a:cs typeface="SimHei" charset="0"/>
              </a:endParaRPr>
            </a:p>
          </p:txBody>
        </p:sp>
      </p:grpSp>
      <p:sp>
        <p:nvSpPr>
          <p:cNvPr id="84014" name="Freeform 1070"/>
          <p:cNvSpPr>
            <a:spLocks/>
          </p:cNvSpPr>
          <p:nvPr/>
        </p:nvSpPr>
        <p:spPr bwMode="auto">
          <a:xfrm>
            <a:off x="1628775" y="2603500"/>
            <a:ext cx="3605213" cy="1590675"/>
          </a:xfrm>
          <a:custGeom>
            <a:avLst/>
            <a:gdLst>
              <a:gd name="T0" fmla="*/ 3605213 w 2271"/>
              <a:gd name="T1" fmla="*/ 0 h 1002"/>
              <a:gd name="T2" fmla="*/ 3503613 w 2271"/>
              <a:gd name="T3" fmla="*/ 90488 h 1002"/>
              <a:gd name="T4" fmla="*/ 3425825 w 2271"/>
              <a:gd name="T5" fmla="*/ 193675 h 1002"/>
              <a:gd name="T6" fmla="*/ 3322638 w 2271"/>
              <a:gd name="T7" fmla="*/ 373063 h 1002"/>
              <a:gd name="T8" fmla="*/ 3246438 w 2271"/>
              <a:gd name="T9" fmla="*/ 411163 h 1002"/>
              <a:gd name="T10" fmla="*/ 3130550 w 2271"/>
              <a:gd name="T11" fmla="*/ 577850 h 1002"/>
              <a:gd name="T12" fmla="*/ 2822575 w 2271"/>
              <a:gd name="T13" fmla="*/ 706438 h 1002"/>
              <a:gd name="T14" fmla="*/ 2693988 w 2271"/>
              <a:gd name="T15" fmla="*/ 835025 h 1002"/>
              <a:gd name="T16" fmla="*/ 2413000 w 2271"/>
              <a:gd name="T17" fmla="*/ 936625 h 1002"/>
              <a:gd name="T18" fmla="*/ 2039938 w 2271"/>
              <a:gd name="T19" fmla="*/ 1244600 h 1002"/>
              <a:gd name="T20" fmla="*/ 1925638 w 2271"/>
              <a:gd name="T21" fmla="*/ 1295400 h 1002"/>
              <a:gd name="T22" fmla="*/ 1501775 w 2271"/>
              <a:gd name="T23" fmla="*/ 1501775 h 1002"/>
              <a:gd name="T24" fmla="*/ 1282700 w 2271"/>
              <a:gd name="T25" fmla="*/ 1590675 h 1002"/>
              <a:gd name="T26" fmla="*/ 769938 w 2271"/>
              <a:gd name="T27" fmla="*/ 1539875 h 1002"/>
              <a:gd name="T28" fmla="*/ 654050 w 2271"/>
              <a:gd name="T29" fmla="*/ 1489075 h 1002"/>
              <a:gd name="T30" fmla="*/ 179388 w 2271"/>
              <a:gd name="T31" fmla="*/ 1295400 h 1002"/>
              <a:gd name="T32" fmla="*/ 65088 w 2271"/>
              <a:gd name="T33" fmla="*/ 1193800 h 1002"/>
              <a:gd name="T34" fmla="*/ 0 w 2271"/>
              <a:gd name="T35" fmla="*/ 1116013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5" name="Freeform 1071"/>
          <p:cNvSpPr>
            <a:spLocks/>
          </p:cNvSpPr>
          <p:nvPr/>
        </p:nvSpPr>
        <p:spPr bwMode="auto">
          <a:xfrm>
            <a:off x="1706563" y="1911350"/>
            <a:ext cx="1808162" cy="1795463"/>
          </a:xfrm>
          <a:custGeom>
            <a:avLst/>
            <a:gdLst>
              <a:gd name="T0" fmla="*/ 0 w 1139"/>
              <a:gd name="T1" fmla="*/ 1795463 h 1131"/>
              <a:gd name="T2" fmla="*/ 76200 w 1139"/>
              <a:gd name="T3" fmla="*/ 1693863 h 1131"/>
              <a:gd name="T4" fmla="*/ 88900 w 1139"/>
              <a:gd name="T5" fmla="*/ 1603375 h 1131"/>
              <a:gd name="T6" fmla="*/ 255587 w 1139"/>
              <a:gd name="T7" fmla="*/ 1527175 h 1131"/>
              <a:gd name="T8" fmla="*/ 282575 w 1139"/>
              <a:gd name="T9" fmla="*/ 1449388 h 1131"/>
              <a:gd name="T10" fmla="*/ 461962 w 1139"/>
              <a:gd name="T11" fmla="*/ 1360488 h 1131"/>
              <a:gd name="T12" fmla="*/ 550862 w 1139"/>
              <a:gd name="T13" fmla="*/ 1206500 h 1131"/>
              <a:gd name="T14" fmla="*/ 679450 w 1139"/>
              <a:gd name="T15" fmla="*/ 1116013 h 1131"/>
              <a:gd name="T16" fmla="*/ 820737 w 1139"/>
              <a:gd name="T17" fmla="*/ 1012825 h 1131"/>
              <a:gd name="T18" fmla="*/ 974725 w 1139"/>
              <a:gd name="T19" fmla="*/ 833438 h 1131"/>
              <a:gd name="T20" fmla="*/ 1141412 w 1139"/>
              <a:gd name="T21" fmla="*/ 628650 h 1131"/>
              <a:gd name="T22" fmla="*/ 1500187 w 1139"/>
              <a:gd name="T23" fmla="*/ 192088 h 1131"/>
              <a:gd name="T24" fmla="*/ 1641475 w 1139"/>
              <a:gd name="T25" fmla="*/ 90488 h 1131"/>
              <a:gd name="T26" fmla="*/ 1693862 w 1139"/>
              <a:gd name="T27" fmla="*/ 38100 h 1131"/>
              <a:gd name="T28" fmla="*/ 1808162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6" name="Freeform 1072"/>
          <p:cNvSpPr>
            <a:spLocks/>
          </p:cNvSpPr>
          <p:nvPr/>
        </p:nvSpPr>
        <p:spPr bwMode="auto">
          <a:xfrm>
            <a:off x="2847975" y="1763713"/>
            <a:ext cx="628650" cy="123825"/>
          </a:xfrm>
          <a:custGeom>
            <a:avLst/>
            <a:gdLst>
              <a:gd name="T0" fmla="*/ 628650 w 396"/>
              <a:gd name="T1" fmla="*/ 122238 h 78"/>
              <a:gd name="T2" fmla="*/ 512763 w 396"/>
              <a:gd name="T3" fmla="*/ 96838 h 78"/>
              <a:gd name="T4" fmla="*/ 500063 w 396"/>
              <a:gd name="T5" fmla="*/ 57150 h 78"/>
              <a:gd name="T6" fmla="*/ 449263 w 396"/>
              <a:gd name="T7" fmla="*/ 44450 h 78"/>
              <a:gd name="T8" fmla="*/ 295275 w 396"/>
              <a:gd name="T9" fmla="*/ 31750 h 78"/>
              <a:gd name="T10" fmla="*/ 0 w 396"/>
              <a:gd name="T11" fmla="*/ 6350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7" name="Freeform 1073"/>
          <p:cNvSpPr>
            <a:spLocks/>
          </p:cNvSpPr>
          <p:nvPr/>
        </p:nvSpPr>
        <p:spPr bwMode="auto">
          <a:xfrm>
            <a:off x="2090738" y="1731963"/>
            <a:ext cx="539750" cy="1000125"/>
          </a:xfrm>
          <a:custGeom>
            <a:avLst/>
            <a:gdLst>
              <a:gd name="T0" fmla="*/ 539750 w 340"/>
              <a:gd name="T1" fmla="*/ 0 h 630"/>
              <a:gd name="T2" fmla="*/ 244475 w 340"/>
              <a:gd name="T3" fmla="*/ 76200 h 630"/>
              <a:gd name="T4" fmla="*/ 115888 w 340"/>
              <a:gd name="T5" fmla="*/ 217488 h 630"/>
              <a:gd name="T6" fmla="*/ 77788 w 340"/>
              <a:gd name="T7" fmla="*/ 730250 h 630"/>
              <a:gd name="T8" fmla="*/ 0 w 340"/>
              <a:gd name="T9" fmla="*/ 1000125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17" name="Group 1075"/>
          <p:cNvGrpSpPr>
            <a:grpSpLocks/>
          </p:cNvGrpSpPr>
          <p:nvPr/>
        </p:nvGrpSpPr>
        <p:grpSpPr bwMode="auto">
          <a:xfrm>
            <a:off x="7421563" y="76200"/>
            <a:ext cx="1722437" cy="1284288"/>
            <a:chOff x="4776" y="96"/>
            <a:chExt cx="1085" cy="809"/>
          </a:xfrm>
        </p:grpSpPr>
        <p:sp>
          <p:nvSpPr>
            <p:cNvPr id="302108"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fontAlgn="base">
                <a:spcBef>
                  <a:spcPct val="0"/>
                </a:spcBef>
                <a:spcAft>
                  <a:spcPct val="0"/>
                </a:spcAft>
              </a:pPr>
              <a:endParaRPr lang="en-US" sz="2400">
                <a:solidFill>
                  <a:srgbClr val="6D6D6D"/>
                </a:solidFill>
                <a:latin typeface="Garamond" charset="0"/>
                <a:ea typeface="ＭＳ Ｐゴシック" charset="0"/>
              </a:endParaRPr>
            </a:p>
          </p:txBody>
        </p:sp>
        <p:sp>
          <p:nvSpPr>
            <p:cNvPr id="36" name="Text Box 12"/>
            <p:cNvSpPr txBox="1">
              <a:spLocks noChangeArrowheads="1"/>
            </p:cNvSpPr>
            <p:nvPr/>
          </p:nvSpPr>
          <p:spPr bwMode="auto">
            <a:xfrm>
              <a:off x="4776" y="384"/>
              <a:ext cx="1085"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星期三</a:t>
              </a:r>
              <a:endParaRPr lang="en-US" sz="3600">
                <a:solidFill>
                  <a:prstClr val="black"/>
                </a:solidFill>
                <a:effectLst>
                  <a:outerShdw blurRad="38100" dist="38100" dir="2700000" algn="tl">
                    <a:srgbClr val="DDDDDD"/>
                  </a:outerShdw>
                </a:effectLst>
                <a:latin typeface="SimHei" charset="0"/>
                <a:ea typeface="SimHei" charset="0"/>
                <a:cs typeface="SimHei" charset="0"/>
              </a:endParaRPr>
            </a:p>
          </p:txBody>
        </p:sp>
      </p:grpSp>
      <p:sp>
        <p:nvSpPr>
          <p:cNvPr id="302107"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000" b="1">
                <a:solidFill>
                  <a:prstClr val="black"/>
                </a:solidFill>
                <a:latin typeface="Arial" charset="0"/>
                <a:cs typeface="Arial" charset="0"/>
              </a:rPr>
              <a:t>115</a:t>
            </a:r>
            <a:endParaRPr lang="en-US" sz="2000">
              <a:solidFill>
                <a:prstClr val="black"/>
              </a:solidFill>
              <a:latin typeface="Arial" charset="0"/>
              <a:cs typeface="Arial" charset="0"/>
            </a:endParaRPr>
          </a:p>
        </p:txBody>
      </p:sp>
    </p:spTree>
    <p:extLst>
      <p:ext uri="{BB962C8B-B14F-4D97-AF65-F5344CB8AC3E}">
        <p14:creationId xmlns:p14="http://schemas.microsoft.com/office/powerpoint/2010/main" val="1692931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69318"/>
                                        </p:tgtEl>
                                        <p:attrNameLst>
                                          <p:attrName>style.visibility</p:attrName>
                                        </p:attrNameLst>
                                      </p:cBhvr>
                                      <p:to>
                                        <p:strVal val="visible"/>
                                      </p:to>
                                    </p:set>
                                    <p:animEffect transition="in" filter="wipe(down)">
                                      <p:cBhvr>
                                        <p:cTn id="28" dur="500"/>
                                        <p:tgtEl>
                                          <p:spTgt spid="2693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269318"/>
                                        </p:tgtEl>
                                      </p:cBhvr>
                                    </p:animEffect>
                                    <p:set>
                                      <p:cBhvr>
                                        <p:cTn id="33" dur="1" fill="hold">
                                          <p:stCondLst>
                                            <p:cond delay="499"/>
                                          </p:stCondLst>
                                        </p:cTn>
                                        <p:tgtEl>
                                          <p:spTgt spid="269318"/>
                                        </p:tgtEl>
                                        <p:attrNameLst>
                                          <p:attrName>style.visibility</p:attrName>
                                        </p:attrNameLst>
                                      </p:cBhvr>
                                      <p:to>
                                        <p:strVal val="hidden"/>
                                      </p:to>
                                    </p:set>
                                  </p:childTnLst>
                                </p:cTn>
                              </p:par>
                            </p:childTnLst>
                          </p:cTn>
                        </p:par>
                        <p:par>
                          <p:cTn id="34" fill="hold" nodeType="afterGroup">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9319"/>
                                        </p:tgtEl>
                                        <p:attrNameLst>
                                          <p:attrName>style.visibility</p:attrName>
                                        </p:attrNameLst>
                                      </p:cBhvr>
                                      <p:to>
                                        <p:strVal val="visible"/>
                                      </p:to>
                                    </p:set>
                                    <p:animEffect transition="in" filter="wipe(up)">
                                      <p:cBhvr>
                                        <p:cTn id="37" dur="500"/>
                                        <p:tgtEl>
                                          <p:spTgt spid="2693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69319"/>
                                        </p:tgtEl>
                                      </p:cBhvr>
                                    </p:animEffect>
                                    <p:set>
                                      <p:cBhvr>
                                        <p:cTn id="42" dur="1" fill="hold">
                                          <p:stCondLst>
                                            <p:cond delay="499"/>
                                          </p:stCondLst>
                                        </p:cTn>
                                        <p:tgtEl>
                                          <p:spTgt spid="26931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4" fill="hold" grpId="0" nodeType="afterEffect">
                                  <p:stCondLst>
                                    <p:cond delay="0"/>
                                  </p:stCondLst>
                                  <p:childTnLst>
                                    <p:set>
                                      <p:cBhvr>
                                        <p:cTn id="49" dur="1" fill="hold">
                                          <p:stCondLst>
                                            <p:cond delay="0"/>
                                          </p:stCondLst>
                                        </p:cTn>
                                        <p:tgtEl>
                                          <p:spTgt spid="269320"/>
                                        </p:tgtEl>
                                        <p:attrNameLst>
                                          <p:attrName>style.visibility</p:attrName>
                                        </p:attrNameLst>
                                      </p:cBhvr>
                                      <p:to>
                                        <p:strVal val="visible"/>
                                      </p:to>
                                    </p:set>
                                    <p:animEffect transition="in" filter="wipe(down)">
                                      <p:cBhvr>
                                        <p:cTn id="50" dur="500"/>
                                        <p:tgtEl>
                                          <p:spTgt spid="269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grpId="1" nodeType="clickEffect">
                                  <p:stCondLst>
                                    <p:cond delay="0"/>
                                  </p:stCondLst>
                                  <p:childTnLst>
                                    <p:animEffect transition="out" filter="blinds(horizontal)">
                                      <p:cBhvr>
                                        <p:cTn id="54" dur="500"/>
                                        <p:tgtEl>
                                          <p:spTgt spid="269320"/>
                                        </p:tgtEl>
                                      </p:cBhvr>
                                    </p:animEffect>
                                    <p:set>
                                      <p:cBhvr>
                                        <p:cTn id="55" dur="1" fill="hold">
                                          <p:stCondLst>
                                            <p:cond delay="499"/>
                                          </p:stCondLst>
                                        </p:cTn>
                                        <p:tgtEl>
                                          <p:spTgt spid="269320"/>
                                        </p:tgtEl>
                                        <p:attrNameLst>
                                          <p:attrName>style.visibility</p:attrName>
                                        </p:attrNameLst>
                                      </p:cBhvr>
                                      <p:to>
                                        <p:strVal val="hidden"/>
                                      </p:to>
                                    </p:se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69340"/>
                                        </p:tgtEl>
                                        <p:attrNameLst>
                                          <p:attrName>style.visibility</p:attrName>
                                        </p:attrNameLst>
                                      </p:cBhvr>
                                      <p:to>
                                        <p:strVal val="visible"/>
                                      </p:to>
                                    </p:set>
                                    <p:animEffect transition="in" filter="wipe(up)">
                                      <p:cBhvr>
                                        <p:cTn id="59" dur="500"/>
                                        <p:tgtEl>
                                          <p:spTgt spid="26934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1" nodeType="clickEffect">
                                  <p:stCondLst>
                                    <p:cond delay="0"/>
                                  </p:stCondLst>
                                  <p:childTnLst>
                                    <p:animEffect transition="out" filter="blinds(horizontal)">
                                      <p:cBhvr>
                                        <p:cTn id="63" dur="500"/>
                                        <p:tgtEl>
                                          <p:spTgt spid="269340"/>
                                        </p:tgtEl>
                                      </p:cBhvr>
                                    </p:animEffect>
                                    <p:set>
                                      <p:cBhvr>
                                        <p:cTn id="64" dur="1" fill="hold">
                                          <p:stCondLst>
                                            <p:cond delay="499"/>
                                          </p:stCondLst>
                                        </p:cTn>
                                        <p:tgtEl>
                                          <p:spTgt spid="269340"/>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par>
                          <p:cTn id="69" fill="hold" nodeType="afterGroup">
                            <p:stCondLst>
                              <p:cond delay="0"/>
                            </p:stCondLst>
                            <p:childTnLst>
                              <p:par>
                                <p:cTn id="70" presetID="22" presetClass="entr" presetSubtype="4" fill="hold" grpId="0" nodeType="afterEffect">
                                  <p:stCondLst>
                                    <p:cond delay="0"/>
                                  </p:stCondLst>
                                  <p:childTnLst>
                                    <p:set>
                                      <p:cBhvr>
                                        <p:cTn id="71" dur="1" fill="hold">
                                          <p:stCondLst>
                                            <p:cond delay="0"/>
                                          </p:stCondLst>
                                        </p:cTn>
                                        <p:tgtEl>
                                          <p:spTgt spid="269341"/>
                                        </p:tgtEl>
                                        <p:attrNameLst>
                                          <p:attrName>style.visibility</p:attrName>
                                        </p:attrNameLst>
                                      </p:cBhvr>
                                      <p:to>
                                        <p:strVal val="visible"/>
                                      </p:to>
                                    </p:set>
                                    <p:animEffect transition="in" filter="wipe(down)">
                                      <p:cBhvr>
                                        <p:cTn id="72" dur="500"/>
                                        <p:tgtEl>
                                          <p:spTgt spid="2693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grpId="1" nodeType="clickEffect">
                                  <p:stCondLst>
                                    <p:cond delay="0"/>
                                  </p:stCondLst>
                                  <p:childTnLst>
                                    <p:animEffect transition="out" filter="blinds(horizontal)">
                                      <p:cBhvr>
                                        <p:cTn id="76" dur="500"/>
                                        <p:tgtEl>
                                          <p:spTgt spid="269341"/>
                                        </p:tgtEl>
                                      </p:cBhvr>
                                    </p:animEffect>
                                    <p:set>
                                      <p:cBhvr>
                                        <p:cTn id="77" dur="1" fill="hold">
                                          <p:stCondLst>
                                            <p:cond delay="499"/>
                                          </p:stCondLst>
                                        </p:cTn>
                                        <p:tgtEl>
                                          <p:spTgt spid="269341"/>
                                        </p:tgtEl>
                                        <p:attrNameLst>
                                          <p:attrName>style.visibility</p:attrName>
                                        </p:attrNameLst>
                                      </p:cBhvr>
                                      <p:to>
                                        <p:strVal val="hidden"/>
                                      </p:to>
                                    </p:set>
                                  </p:childTnLst>
                                </p:cTn>
                              </p:par>
                            </p:childTnLst>
                          </p:cTn>
                        </p:par>
                        <p:par>
                          <p:cTn id="78" fill="hold" nodeType="afterGroup">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269321"/>
                                        </p:tgtEl>
                                        <p:attrNameLst>
                                          <p:attrName>style.visibility</p:attrName>
                                        </p:attrNameLst>
                                      </p:cBhvr>
                                      <p:to>
                                        <p:strVal val="visible"/>
                                      </p:to>
                                    </p:set>
                                    <p:animEffect transition="in" filter="wipe(up)">
                                      <p:cBhvr>
                                        <p:cTn id="81" dur="500"/>
                                        <p:tgtEl>
                                          <p:spTgt spid="26932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xit" presetSubtype="10" fill="hold" grpId="1" nodeType="clickEffect">
                                  <p:stCondLst>
                                    <p:cond delay="0"/>
                                  </p:stCondLst>
                                  <p:childTnLst>
                                    <p:animEffect transition="out" filter="blinds(horizontal)">
                                      <p:cBhvr>
                                        <p:cTn id="85" dur="500"/>
                                        <p:tgtEl>
                                          <p:spTgt spid="269321"/>
                                        </p:tgtEl>
                                      </p:cBhvr>
                                    </p:animEffect>
                                    <p:set>
                                      <p:cBhvr>
                                        <p:cTn id="86" dur="1" fill="hold">
                                          <p:stCondLst>
                                            <p:cond delay="499"/>
                                          </p:stCondLst>
                                        </p:cTn>
                                        <p:tgtEl>
                                          <p:spTgt spid="269321"/>
                                        </p:tgtEl>
                                        <p:attrNameLst>
                                          <p:attrName>style.visibility</p:attrName>
                                        </p:attrNameLst>
                                      </p:cBhvr>
                                      <p:to>
                                        <p:strVal val="hidden"/>
                                      </p:to>
                                    </p:set>
                                  </p:childTnLst>
                                </p:cTn>
                              </p:par>
                            </p:childTnLst>
                          </p:cTn>
                        </p:par>
                        <p:par>
                          <p:cTn id="87" fill="hold" nodeType="afterGroup">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269322"/>
                                        </p:tgtEl>
                                        <p:attrNameLst>
                                          <p:attrName>style.visibility</p:attrName>
                                        </p:attrNameLst>
                                      </p:cBhvr>
                                      <p:to>
                                        <p:strVal val="visible"/>
                                      </p:to>
                                    </p:set>
                                    <p:animEffect transition="in" filter="wipe(up)">
                                      <p:cBhvr>
                                        <p:cTn id="90" dur="500"/>
                                        <p:tgtEl>
                                          <p:spTgt spid="2693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1" nodeType="clickEffect">
                                  <p:stCondLst>
                                    <p:cond delay="0"/>
                                  </p:stCondLst>
                                  <p:childTnLst>
                                    <p:animEffect transition="out" filter="blinds(horizontal)">
                                      <p:cBhvr>
                                        <p:cTn id="94" dur="500"/>
                                        <p:tgtEl>
                                          <p:spTgt spid="269322"/>
                                        </p:tgtEl>
                                      </p:cBhvr>
                                    </p:animEffect>
                                    <p:set>
                                      <p:cBhvr>
                                        <p:cTn id="95" dur="1" fill="hold">
                                          <p:stCondLst>
                                            <p:cond delay="499"/>
                                          </p:stCondLst>
                                        </p:cTn>
                                        <p:tgtEl>
                                          <p:spTgt spid="269322"/>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83999"/>
                                        </p:tgtEl>
                                        <p:attrNameLst>
                                          <p:attrName>style.visibility</p:attrName>
                                        </p:attrNameLst>
                                      </p:cBhvr>
                                      <p:to>
                                        <p:strVal val="visible"/>
                                      </p:to>
                                    </p:set>
                                    <p:animEffect transition="in" filter="wipe(right)">
                                      <p:cBhvr>
                                        <p:cTn id="108" dur="500"/>
                                        <p:tgtEl>
                                          <p:spTgt spid="8399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4000"/>
                                        </p:tgtEl>
                                        <p:attrNameLst>
                                          <p:attrName>style.visibility</p:attrName>
                                        </p:attrNameLst>
                                      </p:cBhvr>
                                      <p:to>
                                        <p:strVal val="visible"/>
                                      </p:to>
                                    </p:set>
                                    <p:animEffect transition="in" filter="wipe(left)">
                                      <p:cBhvr>
                                        <p:cTn id="113" dur="500"/>
                                        <p:tgtEl>
                                          <p:spTgt spid="8400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5"/>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84014"/>
                                        </p:tgtEl>
                                        <p:attrNameLst>
                                          <p:attrName>style.visibility</p:attrName>
                                        </p:attrNameLst>
                                      </p:cBhvr>
                                      <p:to>
                                        <p:strVal val="visible"/>
                                      </p:to>
                                    </p:set>
                                    <p:animEffect transition="in" filter="wipe(right)">
                                      <p:cBhvr>
                                        <p:cTn id="122" dur="500"/>
                                        <p:tgtEl>
                                          <p:spTgt spid="8401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015"/>
                                        </p:tgtEl>
                                        <p:attrNameLst>
                                          <p:attrName>style.visibility</p:attrName>
                                        </p:attrNameLst>
                                      </p:cBhvr>
                                      <p:to>
                                        <p:strVal val="visible"/>
                                      </p:to>
                                    </p:set>
                                    <p:animEffect transition="in" filter="wipe(down)">
                                      <p:cBhvr>
                                        <p:cTn id="127" dur="500"/>
                                        <p:tgtEl>
                                          <p:spTgt spid="8401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84016"/>
                                        </p:tgtEl>
                                        <p:attrNameLst>
                                          <p:attrName>style.visibility</p:attrName>
                                        </p:attrNameLst>
                                      </p:cBhvr>
                                      <p:to>
                                        <p:strVal val="visible"/>
                                      </p:to>
                                    </p:set>
                                    <p:animEffect transition="in" filter="wipe(right)">
                                      <p:cBhvr>
                                        <p:cTn id="132" dur="500"/>
                                        <p:tgtEl>
                                          <p:spTgt spid="84016"/>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4"/>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84017"/>
                                        </p:tgtEl>
                                        <p:attrNameLst>
                                          <p:attrName>style.visibility</p:attrName>
                                        </p:attrNameLst>
                                      </p:cBhvr>
                                      <p:to>
                                        <p:strVal val="visible"/>
                                      </p:to>
                                    </p:set>
                                    <p:animEffect transition="in" filter="wipe(right)">
                                      <p:cBhvr>
                                        <p:cTn id="145"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1540449697"/>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4697186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1869507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a:noFill/>
          <a:ln>
            <a:noFill/>
          </a:ln>
        </p:spPr>
        <p:txBody>
          <a:bodyPr lIns="91403" tIns="45702" rIns="91403" bIns="45702"/>
          <a:lstStyle/>
          <a:p>
            <a:pPr defTabSz="457200"/>
            <a:r>
              <a:rPr lang="zh-CN" altLang="en-US" sz="5400" dirty="0">
                <a:solidFill>
                  <a:prstClr val="white"/>
                </a:solidFill>
                <a:effectLst>
                  <a:glow rad="127000">
                    <a:prstClr val="black"/>
                  </a:glow>
                </a:effectLst>
              </a:rPr>
              <a:t>破碎和溢出</a:t>
            </a:r>
            <a:endParaRPr lang="en-US" sz="5400" dirty="0">
              <a:solidFill>
                <a:prstClr val="white"/>
              </a:solidFill>
              <a:effectLst>
                <a:glow rad="127000">
                  <a:prstClr val="black"/>
                </a:glow>
              </a:effectLst>
            </a:endParaRPr>
          </a:p>
        </p:txBody>
      </p:sp>
      <p:sp>
        <p:nvSpPr>
          <p:cNvPr id="5" name="TextBox 4"/>
          <p:cNvSpPr txBox="1"/>
          <p:nvPr/>
        </p:nvSpPr>
        <p:spPr>
          <a:xfrm>
            <a:off x="701675" y="4594225"/>
            <a:ext cx="7740650" cy="923293"/>
          </a:xfrm>
          <a:prstGeom prst="rect">
            <a:avLst/>
          </a:prstGeom>
          <a:noFill/>
          <a:ln>
            <a:noFill/>
          </a:ln>
        </p:spPr>
        <p:txBody>
          <a:bodyPr vert="horz" wrap="square" lIns="91403" tIns="45702" rIns="91403" bIns="45702" numCol="1" anchor="t" anchorCtr="0" compatLnSpc="1">
            <a:prstTxWarp prst="textNoShape">
              <a:avLst/>
            </a:prstTxWarp>
          </a:bodyPr>
          <a:lstStyle>
            <a:lvl1pPr algn="ctr" defTabSz="457200">
              <a:defRPr sz="54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耶稣是受膏者</a:t>
            </a:r>
            <a:endParaRPr lang="en-US" dirty="0">
              <a:ea typeface="ＭＳ Ｐゴシック" charset="0"/>
            </a:endParaRP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马太</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26:6-13</a:t>
            </a:r>
          </a:p>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马可</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14:1-11</a:t>
            </a:r>
          </a:p>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约翰</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defPPr>
              <a:defRPr lang="en-US"/>
            </a:defPPr>
            <a:lvl1pPr algn="ctr" defTabSz="457200">
              <a:defRPr sz="3600" b="1">
                <a:solidFill>
                  <a:prstClr val="white"/>
                </a:solidFill>
                <a:effectLst>
                  <a:glow rad="127000">
                    <a:prstClr val="black"/>
                  </a:glow>
                </a:effectLst>
                <a:latin typeface="Arial"/>
                <a:cs typeface="Arial"/>
              </a:defRPr>
            </a:lvl1pPr>
            <a:lvl2pPr algn="ctr" defTabSz="457200">
              <a:defRPr sz="4400">
                <a:latin typeface="Calibri" charset="0"/>
              </a:defRPr>
            </a:lvl2pPr>
            <a:lvl3pPr algn="ctr" defTabSz="457200">
              <a:defRPr sz="4400">
                <a:latin typeface="Calibri" charset="0"/>
              </a:defRPr>
            </a:lvl3pPr>
            <a:lvl4pPr algn="ctr" defTabSz="457200">
              <a:defRPr sz="4400">
                <a:latin typeface="Calibri" charset="0"/>
              </a:defRPr>
            </a:lvl4pPr>
            <a:lvl5pPr algn="ctr" defTabSz="45720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演出者： </a:t>
            </a:r>
            <a:r>
              <a:rPr lang="en-US" dirty="0">
                <a:ea typeface="ＭＳ Ｐゴシック" charset="0"/>
              </a:rPr>
              <a:t>Steve Green</a:t>
            </a:r>
          </a:p>
        </p:txBody>
      </p:sp>
      <p:grpSp>
        <p:nvGrpSpPr>
          <p:cNvPr id="10" name="Group 9"/>
          <p:cNvGrpSpPr/>
          <p:nvPr/>
        </p:nvGrpSpPr>
        <p:grpSpPr>
          <a:xfrm>
            <a:off x="395536" y="18864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Calibri"/>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eaLnBrk="0" fontAlgn="base" hangingPunct="0">
                <a:spcBef>
                  <a:spcPct val="0"/>
                </a:spcBef>
                <a:spcAft>
                  <a:spcPct val="0"/>
                </a:spcAft>
                <a:defRPr sz="7500" b="1" spc="-218">
                  <a:solidFill>
                    <a:srgbClr val="002060"/>
                  </a:solidFill>
                </a:defRPr>
              </a:pPr>
              <a:r>
                <a:rPr lang="zh-TW" altLang="en-US" sz="2800" b="1" spc="-218">
                  <a:solidFill>
                    <a:srgbClr val="000090"/>
                  </a:solidFill>
                  <a:latin typeface="Arial" charset="0"/>
                  <a:ea typeface="ＭＳ Ｐゴシック" charset="0"/>
                  <a:cs typeface="ＭＳ Ｐゴシック" charset="0"/>
                </a:rPr>
                <a:t>免费</a:t>
              </a:r>
            </a:p>
            <a:p>
              <a:pPr algn="just" eaLnBrk="0" fontAlgn="base" hangingPunct="0">
                <a:spcBef>
                  <a:spcPct val="0"/>
                </a:spcBef>
                <a:spcAft>
                  <a:spcPct val="0"/>
                </a:spcAft>
                <a:defRPr sz="7500" b="1" spc="-119">
                  <a:solidFill>
                    <a:srgbClr val="00B0F0"/>
                  </a:solidFill>
                </a:defRPr>
              </a:pPr>
              <a:r>
                <a:rPr lang="zh-TW" altLang="en-US" sz="2800" b="1" spc="-119">
                  <a:solidFill>
                    <a:srgbClr val="36BAD5"/>
                  </a:solidFill>
                  <a:latin typeface="Arial" charset="0"/>
                  <a:ea typeface="ＭＳ Ｐゴシック" charset="0"/>
                  <a:cs typeface="ＭＳ Ｐゴシック" charset="0"/>
                </a:rPr>
                <a:t>圣经</a:t>
              </a:r>
            </a:p>
            <a:p>
              <a:pPr algn="just" eaLnBrk="0" fontAlgn="base" hangingPunct="0">
                <a:spcBef>
                  <a:spcPct val="0"/>
                </a:spcBef>
                <a:spcAft>
                  <a:spcPct val="0"/>
                </a:spcAft>
                <a:defRPr sz="7500" b="1" spc="-119">
                  <a:solidFill>
                    <a:srgbClr val="002060"/>
                  </a:solidFill>
                </a:defRPr>
              </a:pPr>
              <a:r>
                <a:rPr lang="zh-TW" altLang="en-US" sz="2800" b="1" spc="-119">
                  <a:solidFill>
                    <a:srgbClr val="000090"/>
                  </a:solidFill>
                  <a:latin typeface="Arial" charset="0"/>
                  <a:ea typeface="ＭＳ Ｐゴシック" charset="0"/>
                  <a:cs typeface="ＭＳ Ｐゴシック" charset="0"/>
                </a:rPr>
                <a:t>图片</a:t>
              </a:r>
            </a:p>
          </p:txBody>
        </p:sp>
      </p:grpSp>
    </p:spTree>
    <p:extLst>
      <p:ext uri="{BB962C8B-B14F-4D97-AF65-F5344CB8AC3E}">
        <p14:creationId xmlns:p14="http://schemas.microsoft.com/office/powerpoint/2010/main" val="1954817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007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8962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3785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有一天，一位平凡的村女，被她对主热爱的</a:t>
            </a:r>
            <a:br>
              <a:rPr lang="en-US" altLang="zh-CN" dirty="0">
                <a:solidFill>
                  <a:prstClr val="white"/>
                </a:solidFill>
                <a:effectLst>
                  <a:glow rad="127000">
                    <a:prstClr val="black"/>
                  </a:glow>
                </a:effectLst>
              </a:rPr>
            </a:br>
            <a:r>
              <a:rPr lang="zh-CN" altLang="en-US" dirty="0">
                <a:solidFill>
                  <a:prstClr val="white"/>
                </a:solidFill>
                <a:effectLst>
                  <a:glow rad="127000">
                    <a:prstClr val="black"/>
                  </a:glow>
                </a:effectLst>
              </a:rPr>
              <a:t>推动力</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5652142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43910" y="22233"/>
            <a:ext cx="8178800" cy="1412875"/>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不顾众人嘲笑地肆意倾倒出一瓶价值不菲的精华</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9372383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179992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一旦它被打破并洒出香气弥漫了整个房间。就像一个囚犯从他的镣铐释放一样，像幽灵被坟墓中释放出来</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22887203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耶稣，为了爱你，破碎而洒落</a:t>
            </a:r>
            <a:endParaRPr lang="en-US" dirty="0">
              <a:solidFill>
                <a:prstClr val="white"/>
              </a:solidFill>
              <a:effectLst>
                <a:glow rad="127000">
                  <a:prstClr val="black"/>
                </a:glow>
              </a:effectLst>
            </a:endParaRPr>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生命中最宝贵的财富，沉溺于你</a:t>
            </a:r>
            <a:endParaRPr lang="en-US" dirty="0">
              <a:ea typeface="ＭＳ Ｐゴシック" charset="0"/>
            </a:endParaRPr>
          </a:p>
        </p:txBody>
      </p:sp>
    </p:spTree>
    <p:extLst>
      <p:ext uri="{BB962C8B-B14F-4D97-AF65-F5344CB8AC3E}">
        <p14:creationId xmlns:p14="http://schemas.microsoft.com/office/powerpoint/2010/main" val="17497097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破碎并洒出，倒在你的脚下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在甜蜜的放弃中，让我被洒出来用完于你</a:t>
            </a:r>
            <a:endParaRPr lang="en-US" dirty="0">
              <a:ea typeface="ＭＳ Ｐゴシック" charset="0"/>
            </a:endParaRPr>
          </a:p>
        </p:txBody>
      </p:sp>
    </p:spTree>
    <p:extLst>
      <p:ext uri="{BB962C8B-B14F-4D97-AF65-F5344CB8AC3E}">
        <p14:creationId xmlns:p14="http://schemas.microsoft.com/office/powerpoint/2010/main" val="13675336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 y="0"/>
            <a:ext cx="3734373"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主啊，你是上帝宝贵的宝贝，祂是祂所爱的，祂自己完美的儿子</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被差遣到这世间来向我展示天父的爱，只为了爱而实行</a:t>
            </a:r>
            <a:endParaRPr lang="en-US" dirty="0">
              <a:ea typeface="ＭＳ Ｐゴシック" charset="0"/>
            </a:endParaRPr>
          </a:p>
        </p:txBody>
      </p:sp>
    </p:spTree>
    <p:extLst>
      <p:ext uri="{BB962C8B-B14F-4D97-AF65-F5344CB8AC3E}">
        <p14:creationId xmlns:p14="http://schemas.microsoft.com/office/powerpoint/2010/main" val="5559674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你是完美，圣洁的，但你自愿地放弃了自己尊荣的身份</a:t>
            </a:r>
            <a:endParaRPr lang="en-US" dirty="0">
              <a:solidFill>
                <a:prstClr val="white"/>
              </a:solidFill>
              <a:effectLst>
                <a:glow rad="127000">
                  <a:prstClr val="black"/>
                </a:glow>
              </a:effectLst>
            </a:endParaRPr>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你为了赦免我的罪犯而不惜代价，你已经耗尽并为我浪费了</a:t>
            </a:r>
            <a:endParaRPr lang="en-US" dirty="0">
              <a:ea typeface="ＭＳ Ｐゴシック" charset="0"/>
            </a:endParaRPr>
          </a:p>
        </p:txBody>
      </p:sp>
    </p:spTree>
    <p:extLst>
      <p:ext uri="{BB962C8B-B14F-4D97-AF65-F5344CB8AC3E}">
        <p14:creationId xmlns:p14="http://schemas.microsoft.com/office/powerpoint/2010/main" val="28654471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1424539"/>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破碎和洒落都为了爱我，耶稣 </a:t>
            </a:r>
            <a:r>
              <a:rPr lang="en-US" altLang="zh-CN" dirty="0">
                <a:solidFill>
                  <a:prstClr val="white"/>
                </a:solidFill>
                <a:effectLst>
                  <a:glow rad="127000">
                    <a:prstClr val="black"/>
                  </a:glow>
                </a:effectLst>
              </a:rPr>
              <a:t>- </a:t>
            </a:r>
            <a:r>
              <a:rPr lang="zh-CN" altLang="en-US" dirty="0">
                <a:solidFill>
                  <a:prstClr val="white"/>
                </a:solidFill>
                <a:effectLst>
                  <a:glow rad="127000">
                    <a:prstClr val="black"/>
                  </a:glow>
                </a:effectLst>
              </a:rPr>
              <a:t>上帝最珍贵的宝藏就在我身上</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1076950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0484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破碎，洒出，倒在我的脚下。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0" y="4244960"/>
            <a:ext cx="9061054" cy="2055875"/>
          </a:xfrm>
          <a:prstGeom prst="rect">
            <a:avLst/>
          </a:prstGeom>
          <a:noFill/>
          <a:ln>
            <a:noFill/>
          </a:ln>
          <a:extLs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主啊，为了我，你放弃所有尊荣，洒出了，为我而燃尽了</a:t>
            </a:r>
            <a:endParaRPr lang="en-US" dirty="0">
              <a:ea typeface="ＭＳ Ｐゴシック" charset="0"/>
            </a:endParaRPr>
          </a:p>
        </p:txBody>
      </p:sp>
    </p:spTree>
    <p:extLst>
      <p:ext uri="{BB962C8B-B14F-4D97-AF65-F5344CB8AC3E}">
        <p14:creationId xmlns:p14="http://schemas.microsoft.com/office/powerpoint/2010/main" val="19027275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在甜蜜的放弃中，让我被洒出并用尽你</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7528029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2664082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2265487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a:outerShdw blurRad="63500" dist="35921" dir="2700000" algn="ctr" rotWithShape="0">
              <a:schemeClr val="bg2">
                <a:alpha val="74997"/>
              </a:schemeClr>
            </a:outerShdw>
          </a:effectLst>
        </p:spPr>
        <p:txBody>
          <a:bodyPr/>
          <a:lstStyle/>
          <a:p>
            <a:pPr>
              <a:defRPr/>
            </a:pPr>
            <a:r>
              <a:rPr lang="zh-TW" altLang="en-US" dirty="0">
                <a:latin typeface="Arial"/>
                <a:cs typeface="Arial"/>
              </a:rPr>
              <a:t>那个献上真哪哒香膏的女人是抹大拉的马利亚吗</a:t>
            </a:r>
            <a:r>
              <a:rPr lang="en-US" altLang="zh-TW" dirty="0">
                <a:latin typeface="Arial"/>
                <a:cs typeface="Arial"/>
              </a:rPr>
              <a:t>?</a:t>
            </a:r>
            <a:endParaRPr lang="en-US" dirty="0">
              <a:latin typeface="Arial"/>
              <a:cs typeface="Arial"/>
            </a:endParaRPr>
          </a:p>
        </p:txBody>
      </p:sp>
      <p:pic>
        <p:nvPicPr>
          <p:cNvPr id="381954" name="Picture 4" descr="Alab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114800" y="4191000"/>
            <a:ext cx="4876800" cy="2438400"/>
          </a:xfrm>
          <a:prstGeom prst="rect">
            <a:avLst/>
          </a:prstGeom>
          <a:noFill/>
          <a:ln>
            <a:noFill/>
          </a:ln>
          <a:effectLst>
            <a:outerShdw dist="35921"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20000"/>
              </a:spcBef>
              <a:spcAft>
                <a:spcPct val="0"/>
              </a:spcAft>
              <a:buSzPct val="75000"/>
              <a:buFont typeface="Wingdings" charset="0"/>
              <a:buNone/>
            </a:pPr>
            <a:r>
              <a:rPr lang="zh-TW" altLang="en-US" sz="3600" i="1" dirty="0">
                <a:solidFill>
                  <a:srgbClr val="FFFFCC"/>
                </a:solidFill>
                <a:latin typeface="Arial" charset="0"/>
                <a:cs typeface="Arial" charset="0"/>
              </a:rPr>
              <a:t>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在路加福音并没有提她的名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但在其他福音书是清楚的写明她是伯大尼的马利亚</a:t>
            </a:r>
          </a:p>
        </p:txBody>
      </p:sp>
      <p:sp>
        <p:nvSpPr>
          <p:cNvPr id="3" name="文本框 2">
            <a:extLst>
              <a:ext uri="{FF2B5EF4-FFF2-40B4-BE49-F238E27FC236}">
                <a16:creationId xmlns:a16="http://schemas.microsoft.com/office/drawing/2014/main" id="{D91B307F-1766-4787-34CB-F7EB880373A5}"/>
              </a:ext>
            </a:extLst>
          </p:cNvPr>
          <p:cNvSpPr txBox="1"/>
          <p:nvPr/>
        </p:nvSpPr>
        <p:spPr>
          <a:xfrm>
            <a:off x="0" y="1295400"/>
            <a:ext cx="3806824" cy="1323439"/>
          </a:xfrm>
          <a:prstGeom prst="rect">
            <a:avLst/>
          </a:prstGeom>
          <a:solidFill>
            <a:srgbClr val="FBF1DE"/>
          </a:solidFill>
        </p:spPr>
        <p:txBody>
          <a:bodyPr wrap="square">
            <a:spAutoFit/>
          </a:bodyPr>
          <a:lstStyle/>
          <a:p>
            <a:pPr algn="ctr"/>
            <a:r>
              <a:rPr lang="zh-CN" altLang="en-US" sz="4000" dirty="0">
                <a:solidFill>
                  <a:srgbClr val="002060"/>
                </a:solidFill>
              </a:rPr>
              <a:t>拿着雪花石膏罐的女人</a:t>
            </a:r>
          </a:p>
        </p:txBody>
      </p:sp>
      <p:sp>
        <p:nvSpPr>
          <p:cNvPr id="4" name="文本框 3">
            <a:extLst>
              <a:ext uri="{FF2B5EF4-FFF2-40B4-BE49-F238E27FC236}">
                <a16:creationId xmlns:a16="http://schemas.microsoft.com/office/drawing/2014/main" id="{615DFCDB-5A2F-9447-2F4E-F34C6969F23D}"/>
              </a:ext>
            </a:extLst>
          </p:cNvPr>
          <p:cNvSpPr txBox="1"/>
          <p:nvPr/>
        </p:nvSpPr>
        <p:spPr>
          <a:xfrm>
            <a:off x="2411760" y="2625330"/>
            <a:ext cx="1322040" cy="1949508"/>
          </a:xfrm>
          <a:prstGeom prst="rect">
            <a:avLst/>
          </a:prstGeom>
          <a:solidFill>
            <a:srgbClr val="FBF1DE"/>
          </a:solidFill>
        </p:spPr>
        <p:txBody>
          <a:bodyPr wrap="square">
            <a:spAutoFit/>
          </a:bodyPr>
          <a:lstStyle/>
          <a:p>
            <a:pPr algn="ctr">
              <a:lnSpc>
                <a:spcPct val="150000"/>
              </a:lnSpc>
            </a:pPr>
            <a:r>
              <a:rPr lang="zh-CN" altLang="en-US" sz="2800" b="1" dirty="0">
                <a:solidFill>
                  <a:srgbClr val="002060"/>
                </a:solidFill>
              </a:rPr>
              <a:t>玛丽</a:t>
            </a:r>
            <a:r>
              <a:rPr lang="en-US" altLang="zh-CN" sz="2800" b="1" dirty="0">
                <a:solidFill>
                  <a:srgbClr val="002060"/>
                </a:solidFill>
              </a:rPr>
              <a:t>·</a:t>
            </a:r>
          </a:p>
          <a:p>
            <a:pPr algn="ctr">
              <a:lnSpc>
                <a:spcPct val="150000"/>
              </a:lnSpc>
            </a:pPr>
            <a:r>
              <a:rPr lang="zh-CN" altLang="en-US" sz="2800" b="1" dirty="0">
                <a:solidFill>
                  <a:srgbClr val="002060"/>
                </a:solidFill>
              </a:rPr>
              <a:t>抹大拉与圣杯</a:t>
            </a:r>
            <a:endParaRPr lang="zh-CN" altLang="en-US" sz="2800" dirty="0">
              <a:solidFill>
                <a:srgbClr val="002060"/>
              </a:solidFill>
            </a:endParaRPr>
          </a:p>
        </p:txBody>
      </p:sp>
      <p:sp>
        <p:nvSpPr>
          <p:cNvPr id="6" name="文本框 5">
            <a:extLst>
              <a:ext uri="{FF2B5EF4-FFF2-40B4-BE49-F238E27FC236}">
                <a16:creationId xmlns:a16="http://schemas.microsoft.com/office/drawing/2014/main" id="{B3793A7E-AB3F-046E-45DF-6DAC9E4ED1BC}"/>
              </a:ext>
            </a:extLst>
          </p:cNvPr>
          <p:cNvSpPr txBox="1"/>
          <p:nvPr/>
        </p:nvSpPr>
        <p:spPr>
          <a:xfrm>
            <a:off x="0" y="6322540"/>
            <a:ext cx="3806824" cy="523220"/>
          </a:xfrm>
          <a:prstGeom prst="rect">
            <a:avLst/>
          </a:prstGeom>
          <a:solidFill>
            <a:srgbClr val="F8EAE1"/>
          </a:solidFill>
        </p:spPr>
        <p:txBody>
          <a:bodyPr wrap="square">
            <a:spAutoFit/>
          </a:bodyPr>
          <a:lstStyle/>
          <a:p>
            <a:pPr algn="ctr"/>
            <a:r>
              <a:rPr lang="zh-CN" altLang="en-US" sz="2800" dirty="0">
                <a:solidFill>
                  <a:srgbClr val="002060"/>
                </a:solidFill>
              </a:rPr>
              <a:t>玛格丽特</a:t>
            </a:r>
            <a:r>
              <a:rPr lang="en-US" altLang="zh-CN" sz="2800" dirty="0">
                <a:solidFill>
                  <a:srgbClr val="002060"/>
                </a:solidFill>
              </a:rPr>
              <a:t>·</a:t>
            </a:r>
            <a:r>
              <a:rPr lang="zh-CN" altLang="en-US" sz="2800" dirty="0">
                <a:solidFill>
                  <a:srgbClr val="002060"/>
                </a:solidFill>
              </a:rPr>
              <a:t>斯塔伯德</a:t>
            </a:r>
          </a:p>
        </p:txBody>
      </p:sp>
      <p:sp>
        <p:nvSpPr>
          <p:cNvPr id="5" name="二十四角星 4">
            <a:extLst>
              <a:ext uri="{FF2B5EF4-FFF2-40B4-BE49-F238E27FC236}">
                <a16:creationId xmlns:a16="http://schemas.microsoft.com/office/drawing/2014/main" id="{299A64C5-3863-EA47-D92E-917D279435FD}"/>
              </a:ext>
            </a:extLst>
          </p:cNvPr>
          <p:cNvSpPr/>
          <p:nvPr/>
        </p:nvSpPr>
        <p:spPr bwMode="auto">
          <a:xfrm>
            <a:off x="1883974" y="4449586"/>
            <a:ext cx="1921227" cy="1921227"/>
          </a:xfrm>
          <a:prstGeom prst="star24">
            <a:avLst/>
          </a:prstGeom>
          <a:solidFill>
            <a:srgbClr val="C44A1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zh-CN" altLang="en-US" sz="1400" dirty="0"/>
              <a:t>如</a:t>
            </a:r>
            <a:endParaRPr lang="en-US" altLang="zh-CN" sz="1400" dirty="0"/>
          </a:p>
          <a:p>
            <a:pPr algn="ctr" eaLnBrk="0" fontAlgn="base" hangingPunct="0">
              <a:spcBef>
                <a:spcPct val="0"/>
              </a:spcBef>
              <a:spcAft>
                <a:spcPct val="0"/>
              </a:spcAft>
            </a:pPr>
            <a:r>
              <a:rPr lang="en-US" altLang="zh-CN" sz="1400" dirty="0"/>
              <a:t>《</a:t>
            </a:r>
            <a:r>
              <a:rPr lang="zh-CN" altLang="en-US" sz="1400" dirty="0"/>
              <a:t>达</a:t>
            </a:r>
            <a:r>
              <a:rPr lang="en-US" altLang="zh-CN" sz="1400" dirty="0"/>
              <a:t>·</a:t>
            </a:r>
            <a:r>
              <a:rPr lang="zh-CN" altLang="en-US" sz="1400" dirty="0"/>
              <a:t>芬奇密码</a:t>
            </a:r>
            <a:r>
              <a:rPr lang="en-US" altLang="zh-CN" sz="1400" dirty="0"/>
              <a:t>》</a:t>
            </a:r>
            <a:r>
              <a:rPr lang="zh-CN" altLang="en-US" sz="1400" dirty="0"/>
              <a:t>中所述</a:t>
            </a:r>
          </a:p>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BONES" pitchFamily="-105" charset="0"/>
            </a:endParaRPr>
          </a:p>
        </p:txBody>
      </p:sp>
    </p:spTree>
    <p:extLst>
      <p:ext uri="{BB962C8B-B14F-4D97-AF65-F5344CB8AC3E}">
        <p14:creationId xmlns:p14="http://schemas.microsoft.com/office/powerpoint/2010/main" val="3720762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656</a:t>
            </a:r>
            <a:endParaRPr lang="en-US">
              <a:solidFill>
                <a:srgbClr val="000066"/>
              </a:solidFill>
            </a:endParaRPr>
          </a:p>
        </p:txBody>
      </p:sp>
      <p:pic>
        <p:nvPicPr>
          <p:cNvPr id="279554"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5" name="Rectangle 4"/>
          <p:cNvSpPr>
            <a:spLocks noGrp="1" noChangeArrowheads="1"/>
          </p:cNvSpPr>
          <p:nvPr>
            <p:ph type="title" idx="4294967295"/>
          </p:nvPr>
        </p:nvSpPr>
        <p:spPr>
          <a:xfrm>
            <a:off x="0" y="0"/>
            <a:ext cx="4191000" cy="914400"/>
          </a:xfrm>
          <a:solidFill>
            <a:srgbClr val="000099"/>
          </a:solidFill>
        </p:spPr>
        <p:txBody>
          <a:bodyPr/>
          <a:lstStyle/>
          <a:p>
            <a:pPr eaLnBrk="1" hangingPunct="1"/>
            <a:r>
              <a:rPr lang="zh-CN" altLang="en-US" sz="3600" b="1">
                <a:solidFill>
                  <a:srgbClr val="FFFFFF"/>
                </a:solidFill>
                <a:latin typeface="Arial" charset="0"/>
                <a:ea typeface="SimSun" charset="0"/>
                <a:cs typeface="SimSun" charset="0"/>
              </a:rPr>
              <a:t>约翰福音</a:t>
            </a:r>
            <a:r>
              <a:rPr lang="en-US" altLang="ja-JP" sz="3600" b="1">
                <a:solidFill>
                  <a:srgbClr val="FFFFFF"/>
                </a:solidFill>
                <a:latin typeface="Arial" charset="0"/>
                <a:ea typeface="ＭＳ Ｐゴシック" charset="0"/>
                <a:cs typeface="ＭＳ Ｐゴシック" charset="0"/>
              </a:rPr>
              <a:t>12</a:t>
            </a:r>
            <a:r>
              <a:rPr lang="zh-CN" altLang="en-US" sz="3600" b="1">
                <a:solidFill>
                  <a:srgbClr val="FFFFFF"/>
                </a:solidFill>
                <a:latin typeface="Arial" charset="0"/>
                <a:ea typeface="SimSun" charset="0"/>
                <a:cs typeface="SimSun" charset="0"/>
              </a:rPr>
              <a:t>章事件</a:t>
            </a:r>
            <a:endParaRPr lang="en-US" sz="3600">
              <a:solidFill>
                <a:srgbClr val="FFFFFF"/>
              </a:solidFill>
              <a:latin typeface="Calibri" charset="0"/>
              <a:ea typeface="ＭＳ Ｐゴシック" charset="0"/>
              <a:cs typeface="ＭＳ Ｐゴシック" charset="0"/>
            </a:endParaRPr>
          </a:p>
        </p:txBody>
      </p:sp>
      <p:sp>
        <p:nvSpPr>
          <p:cNvPr id="257029" name="Text Box 5"/>
          <p:cNvSpPr txBox="1">
            <a:spLocks noChangeArrowheads="1"/>
          </p:cNvSpPr>
          <p:nvPr/>
        </p:nvSpPr>
        <p:spPr bwMode="auto">
          <a:xfrm>
            <a:off x="5402263" y="5638800"/>
            <a:ext cx="2338387" cy="954088"/>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伯大尼的受膏</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12:1-11</a:t>
            </a:r>
          </a:p>
        </p:txBody>
      </p:sp>
      <p:sp>
        <p:nvSpPr>
          <p:cNvPr id="257030" name="Text Box 6"/>
          <p:cNvSpPr txBox="1">
            <a:spLocks noChangeArrowheads="1"/>
          </p:cNvSpPr>
          <p:nvPr/>
        </p:nvSpPr>
        <p:spPr bwMode="auto">
          <a:xfrm>
            <a:off x="4411663" y="4165600"/>
            <a:ext cx="1979612" cy="954088"/>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光荣的进入</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12:12-20</a:t>
            </a:r>
          </a:p>
        </p:txBody>
      </p:sp>
      <p:sp>
        <p:nvSpPr>
          <p:cNvPr id="257031" name="Text Box 7"/>
          <p:cNvSpPr txBox="1">
            <a:spLocks noChangeArrowheads="1"/>
          </p:cNvSpPr>
          <p:nvPr/>
        </p:nvSpPr>
        <p:spPr bwMode="auto">
          <a:xfrm>
            <a:off x="3052763" y="2692400"/>
            <a:ext cx="1979612" cy="954088"/>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死亡的预表</a:t>
            </a:r>
            <a:endParaRPr lang="en-US" altLang="zh-CN"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12:21-36</a:t>
            </a:r>
          </a:p>
        </p:txBody>
      </p:sp>
      <p:sp>
        <p:nvSpPr>
          <p:cNvPr id="257032" name="Text Box 8"/>
          <p:cNvSpPr txBox="1">
            <a:spLocks noChangeArrowheads="1"/>
          </p:cNvSpPr>
          <p:nvPr/>
        </p:nvSpPr>
        <p:spPr bwMode="auto">
          <a:xfrm>
            <a:off x="1295400" y="1219200"/>
            <a:ext cx="1979613" cy="954088"/>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不信的摘要</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79563" name="Text Box 13"/>
          <p:cNvSpPr txBox="1">
            <a:spLocks noChangeArrowheads="1"/>
          </p:cNvSpPr>
          <p:nvPr/>
        </p:nvSpPr>
        <p:spPr bwMode="auto">
          <a:xfrm>
            <a:off x="8578850" y="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3204140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609600"/>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0" y="0"/>
            <a:ext cx="9144000" cy="1219200"/>
          </a:xfrm>
          <a:solidFill>
            <a:schemeClr val="tx1"/>
          </a:solidFill>
        </p:spPr>
        <p:txBody>
          <a:bodyPr/>
          <a:lstStyle/>
          <a:p>
            <a:pPr eaLnBrk="1" hangingPunct="1">
              <a:defRPr/>
            </a:pPr>
            <a:r>
              <a:rPr lang="zh-CN" altLang="en-US" sz="2800" i="1">
                <a:solidFill>
                  <a:srgbClr val="FFFFFF"/>
                </a:solidFill>
                <a:latin typeface="SimHei" charset="0"/>
                <a:ea typeface="SimHei" charset="0"/>
                <a:cs typeface="SimHei" charset="0"/>
              </a:rPr>
              <a:t>路</a:t>
            </a:r>
            <a:r>
              <a:rPr lang="en-US" altLang="ja-JP" sz="2800" i="1">
                <a:solidFill>
                  <a:srgbClr val="FFFFFF"/>
                </a:solidFill>
                <a:latin typeface="Papyrus" charset="0"/>
                <a:ea typeface="ＭＳ Ｐゴシック" charset="0"/>
                <a:cs typeface="ＭＳ Ｐゴシック" charset="0"/>
              </a:rPr>
              <a:t> 7:36-50</a:t>
            </a:r>
            <a:br>
              <a:rPr lang="en-US" altLang="ja-JP" sz="2800" i="1">
                <a:solidFill>
                  <a:srgbClr val="FFFFFF"/>
                </a:solidFill>
                <a:latin typeface="Papyrus" charset="0"/>
                <a:ea typeface="ＭＳ Ｐゴシック" charset="0"/>
                <a:cs typeface="ＭＳ Ｐゴシック" charset="0"/>
              </a:rPr>
            </a:br>
            <a:r>
              <a:rPr lang="zh-CN" altLang="en-US" sz="3800" b="1" i="1">
                <a:solidFill>
                  <a:srgbClr val="FFFFFF"/>
                </a:solidFill>
                <a:effectLst>
                  <a:outerShdw blurRad="38100" dist="38100" dir="2700000" algn="tl">
                    <a:srgbClr val="EEECE1"/>
                  </a:outerShdw>
                </a:effectLst>
                <a:latin typeface="SimHei" charset="0"/>
                <a:ea typeface="SimHei" charset="0"/>
                <a:cs typeface="SimHei" charset="0"/>
              </a:rPr>
              <a:t>耶稣和那有罪的女人</a:t>
            </a:r>
            <a:endParaRPr lang="en-US" sz="3800" b="1" i="1">
              <a:solidFill>
                <a:srgbClr val="FFFFFF"/>
              </a:solidFill>
              <a:effectLst>
                <a:outerShdw blurRad="38100" dist="38100" dir="2700000" algn="tl">
                  <a:srgbClr val="EEECE1"/>
                </a:outerShdw>
              </a:effectLst>
              <a:latin typeface="SimHei" charset="0"/>
              <a:ea typeface="SimHei" charset="0"/>
              <a:cs typeface="SimHei" charset="0"/>
            </a:endParaRPr>
          </a:p>
        </p:txBody>
      </p:sp>
    </p:spTree>
    <p:extLst>
      <p:ext uri="{BB962C8B-B14F-4D97-AF65-F5344CB8AC3E}">
        <p14:creationId xmlns:p14="http://schemas.microsoft.com/office/powerpoint/2010/main" val="31501788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034114" name="Rectangle 2"/>
          <p:cNvSpPr>
            <a:spLocks noChangeArrowheads="1"/>
          </p:cNvSpPr>
          <p:nvPr/>
        </p:nvSpPr>
        <p:spPr bwMode="auto">
          <a:xfrm>
            <a:off x="0" y="0"/>
            <a:ext cx="9144000" cy="990600"/>
          </a:xfrm>
          <a:prstGeom prst="rect">
            <a:avLst/>
          </a:prstGeom>
          <a:gradFill flip="none" rotWithShape="1">
            <a:gsLst>
              <a:gs pos="47000">
                <a:srgbClr val="171747"/>
              </a:gs>
              <a:gs pos="100000">
                <a:schemeClr val="tx1"/>
              </a:gs>
            </a:gsLst>
            <a:path path="rect">
              <a:fillToRect l="100000" t="100000"/>
            </a:path>
            <a:tileRect r="-100000" b="-100000"/>
          </a:gradFill>
          <a:ln w="9525">
            <a:noFill/>
            <a:miter lim="800000"/>
            <a:headEnd/>
            <a:tailEnd/>
          </a:ln>
          <a:effectLst/>
        </p:spPr>
        <p:txBody>
          <a:bodyPr anchor="ctr">
            <a:spAutoFit/>
          </a:bodyPr>
          <a:lstStyle/>
          <a:p>
            <a:pPr eaLnBrk="0" fontAlgn="base" hangingPunct="0">
              <a:spcBef>
                <a:spcPct val="0"/>
              </a:spcBef>
              <a:spcAft>
                <a:spcPct val="0"/>
              </a:spcAft>
              <a:defRPr/>
            </a:pPr>
            <a:endParaRPr lang="en-US" sz="2400">
              <a:solidFill>
                <a:srgbClr val="000000"/>
              </a:solidFill>
              <a:latin typeface="Times New Roman" charset="0"/>
              <a:ea typeface="ＭＳ Ｐゴシック" charset="-128"/>
              <a:cs typeface="ＭＳ Ｐゴシック" charset="-128"/>
            </a:endParaRPr>
          </a:p>
        </p:txBody>
      </p:sp>
      <p:pic>
        <p:nvPicPr>
          <p:cNvPr id="387075" name="Picture 6"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93013"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4115" name="Text Box 3"/>
          <p:cNvSpPr txBox="1">
            <a:spLocks noChangeArrowheads="1"/>
          </p:cNvSpPr>
          <p:nvPr/>
        </p:nvSpPr>
        <p:spPr bwMode="auto">
          <a:xfrm>
            <a:off x="0" y="1006475"/>
            <a:ext cx="7924800" cy="584776"/>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TW" altLang="en-US" sz="3200" b="1" dirty="0">
                <a:solidFill>
                  <a:srgbClr val="000000"/>
                </a:solidFill>
                <a:latin typeface="Lucida Sans Unicode" charset="0"/>
              </a:rPr>
              <a:t>四福音共同的记载</a:t>
            </a:r>
            <a:r>
              <a:rPr lang="en-US" altLang="zh-TW" sz="3200" b="1" dirty="0">
                <a:solidFill>
                  <a:srgbClr val="000000"/>
                </a:solidFill>
                <a:latin typeface="Lucida Sans Unicode" charset="0"/>
              </a:rPr>
              <a:t>:</a:t>
            </a:r>
          </a:p>
        </p:txBody>
      </p:sp>
      <p:sp>
        <p:nvSpPr>
          <p:cNvPr id="3034116" name="Rectangle 4"/>
          <p:cNvSpPr>
            <a:spLocks noGrp="1" noChangeArrowheads="1"/>
          </p:cNvSpPr>
          <p:nvPr>
            <p:ph type="title"/>
          </p:nvPr>
        </p:nvSpPr>
        <p:spPr>
          <a:xfrm>
            <a:off x="0" y="238125"/>
            <a:ext cx="7620000" cy="584776"/>
          </a:xfrm>
        </p:spPr>
        <p:txBody>
          <a:bodyPr anchor="t">
            <a:spAutoFit/>
          </a:bodyPr>
          <a:lstStyle/>
          <a:p>
            <a:pPr eaLnBrk="1" hangingPunct="1">
              <a:defRPr/>
            </a:pPr>
            <a:r>
              <a:rPr lang="en-US" sz="3200" b="0" dirty="0">
                <a:solidFill>
                  <a:schemeClr val="bg1"/>
                </a:solidFill>
                <a:effectLst>
                  <a:outerShdw blurRad="38100" dist="38100" dir="2700000" algn="tl">
                    <a:srgbClr val="000000"/>
                  </a:outerShdw>
                </a:effectLst>
                <a:latin typeface="Lucida Sans Unicode" charset="0"/>
                <a:ea typeface="ＭＳ Ｐゴシック" charset="0"/>
                <a:cs typeface="ＭＳ Ｐゴシック" charset="0"/>
              </a:rPr>
              <a:t>耶稣受膏</a:t>
            </a:r>
            <a:endParaRPr lang="en-US" sz="3200" b="0" dirty="0">
              <a:latin typeface="Lucida Sans Unicode" charset="0"/>
              <a:ea typeface="ＭＳ Ｐゴシック" charset="0"/>
              <a:cs typeface="ＭＳ Ｐゴシック" charset="0"/>
            </a:endParaRPr>
          </a:p>
        </p:txBody>
      </p:sp>
      <p:sp>
        <p:nvSpPr>
          <p:cNvPr id="3034117" name="Text Box 5"/>
          <p:cNvSpPr txBox="1">
            <a:spLocks noChangeArrowheads="1"/>
          </p:cNvSpPr>
          <p:nvPr/>
        </p:nvSpPr>
        <p:spPr bwMode="auto">
          <a:xfrm>
            <a:off x="152400" y="2251075"/>
            <a:ext cx="8855075"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女人没有预早通知的拜访</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以眼泪涂抹耶稣的脚</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以她的头发抹乾耶稣的脚</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门徒</a:t>
            </a:r>
            <a:r>
              <a:rPr lang="en-US" altLang="zh-TW" sz="3200" b="1" dirty="0">
                <a:solidFill>
                  <a:srgbClr val="000000"/>
                </a:solidFill>
                <a:latin typeface="华文细黑"/>
                <a:ea typeface="华文细黑"/>
                <a:cs typeface="华文细黑"/>
              </a:rPr>
              <a:t>/</a:t>
            </a:r>
            <a:r>
              <a:rPr lang="zh-TW" altLang="en-US" sz="3200" b="1" dirty="0">
                <a:solidFill>
                  <a:srgbClr val="000000"/>
                </a:solidFill>
                <a:latin typeface="华文细黑"/>
                <a:ea typeface="华文细黑"/>
                <a:cs typeface="华文细黑"/>
              </a:rPr>
              <a:t>犹大埋怨浪费</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耶稣斥责门徒</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在一个法利赛人西门的家里</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真哪哒香膏</a:t>
            </a:r>
            <a:r>
              <a:rPr lang="en-US" altLang="zh-TW" sz="3200" b="1" dirty="0">
                <a:solidFill>
                  <a:srgbClr val="000000"/>
                </a:solidFill>
                <a:latin typeface="华文细黑"/>
                <a:ea typeface="华文细黑"/>
                <a:cs typeface="华文细黑"/>
              </a:rPr>
              <a:t>(</a:t>
            </a:r>
            <a:r>
              <a:rPr lang="zh-TW" altLang="en-US" sz="3200" b="1" dirty="0">
                <a:solidFill>
                  <a:srgbClr val="000000"/>
                </a:solidFill>
                <a:latin typeface="华文细黑"/>
                <a:ea typeface="华文细黑"/>
                <a:cs typeface="华文细黑"/>
              </a:rPr>
              <a:t>约翰福音除外</a:t>
            </a:r>
            <a:r>
              <a:rPr lang="en-US" altLang="zh-TW" sz="3200" b="1" dirty="0">
                <a:solidFill>
                  <a:srgbClr val="000000"/>
                </a:solidFill>
                <a:latin typeface="华文细黑"/>
                <a:ea typeface="华文细黑"/>
                <a:cs typeface="华文细黑"/>
              </a:rPr>
              <a:t>)</a:t>
            </a:r>
          </a:p>
        </p:txBody>
      </p:sp>
    </p:spTree>
    <p:extLst>
      <p:ext uri="{BB962C8B-B14F-4D97-AF65-F5344CB8AC3E}">
        <p14:creationId xmlns:p14="http://schemas.microsoft.com/office/powerpoint/2010/main" val="279961968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4115"/>
                                        </p:tgtEl>
                                        <p:attrNameLst>
                                          <p:attrName>style.visibility</p:attrName>
                                        </p:attrNameLst>
                                      </p:cBhvr>
                                      <p:to>
                                        <p:strVal val="visible"/>
                                      </p:to>
                                    </p:set>
                                    <p:animEffect transition="in" filter="fade">
                                      <p:cBhvr>
                                        <p:cTn id="7" dur="2000"/>
                                        <p:tgtEl>
                                          <p:spTgt spid="3034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34117">
                                            <p:txEl>
                                              <p:pRg st="0" end="0"/>
                                            </p:txEl>
                                          </p:spTgt>
                                        </p:tgtEl>
                                        <p:attrNameLst>
                                          <p:attrName>style.visibility</p:attrName>
                                        </p:attrNameLst>
                                      </p:cBhvr>
                                      <p:to>
                                        <p:strVal val="visible"/>
                                      </p:to>
                                    </p:set>
                                    <p:animEffect transition="in" filter="fade">
                                      <p:cBhvr>
                                        <p:cTn id="12" dur="500"/>
                                        <p:tgtEl>
                                          <p:spTgt spid="30341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34117">
                                            <p:txEl>
                                              <p:pRg st="1" end="1"/>
                                            </p:txEl>
                                          </p:spTgt>
                                        </p:tgtEl>
                                        <p:attrNameLst>
                                          <p:attrName>style.visibility</p:attrName>
                                        </p:attrNameLst>
                                      </p:cBhvr>
                                      <p:to>
                                        <p:strVal val="visible"/>
                                      </p:to>
                                    </p:set>
                                    <p:animEffect transition="in" filter="fade">
                                      <p:cBhvr>
                                        <p:cTn id="17" dur="500"/>
                                        <p:tgtEl>
                                          <p:spTgt spid="30341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34117">
                                            <p:txEl>
                                              <p:pRg st="2" end="2"/>
                                            </p:txEl>
                                          </p:spTgt>
                                        </p:tgtEl>
                                        <p:attrNameLst>
                                          <p:attrName>style.visibility</p:attrName>
                                        </p:attrNameLst>
                                      </p:cBhvr>
                                      <p:to>
                                        <p:strVal val="visible"/>
                                      </p:to>
                                    </p:set>
                                    <p:animEffect transition="in" filter="fade">
                                      <p:cBhvr>
                                        <p:cTn id="22" dur="500"/>
                                        <p:tgtEl>
                                          <p:spTgt spid="30341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34117">
                                            <p:txEl>
                                              <p:pRg st="3" end="3"/>
                                            </p:txEl>
                                          </p:spTgt>
                                        </p:tgtEl>
                                        <p:attrNameLst>
                                          <p:attrName>style.visibility</p:attrName>
                                        </p:attrNameLst>
                                      </p:cBhvr>
                                      <p:to>
                                        <p:strVal val="visible"/>
                                      </p:to>
                                    </p:set>
                                    <p:animEffect transition="in" filter="fade">
                                      <p:cBhvr>
                                        <p:cTn id="27" dur="500"/>
                                        <p:tgtEl>
                                          <p:spTgt spid="30341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34117">
                                            <p:txEl>
                                              <p:pRg st="4" end="4"/>
                                            </p:txEl>
                                          </p:spTgt>
                                        </p:tgtEl>
                                        <p:attrNameLst>
                                          <p:attrName>style.visibility</p:attrName>
                                        </p:attrNameLst>
                                      </p:cBhvr>
                                      <p:to>
                                        <p:strVal val="visible"/>
                                      </p:to>
                                    </p:set>
                                    <p:animEffect transition="in" filter="fade">
                                      <p:cBhvr>
                                        <p:cTn id="32" dur="500"/>
                                        <p:tgtEl>
                                          <p:spTgt spid="30341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34117">
                                            <p:txEl>
                                              <p:pRg st="5" end="5"/>
                                            </p:txEl>
                                          </p:spTgt>
                                        </p:tgtEl>
                                        <p:attrNameLst>
                                          <p:attrName>style.visibility</p:attrName>
                                        </p:attrNameLst>
                                      </p:cBhvr>
                                      <p:to>
                                        <p:strVal val="visible"/>
                                      </p:to>
                                    </p:set>
                                    <p:animEffect transition="in" filter="fade">
                                      <p:cBhvr>
                                        <p:cTn id="37" dur="500"/>
                                        <p:tgtEl>
                                          <p:spTgt spid="303411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34117">
                                            <p:txEl>
                                              <p:pRg st="6" end="6"/>
                                            </p:txEl>
                                          </p:spTgt>
                                        </p:tgtEl>
                                        <p:attrNameLst>
                                          <p:attrName>style.visibility</p:attrName>
                                        </p:attrNameLst>
                                      </p:cBhvr>
                                      <p:to>
                                        <p:strVal val="visible"/>
                                      </p:to>
                                    </p:set>
                                    <p:animEffect transition="in" filter="fade">
                                      <p:cBhvr>
                                        <p:cTn id="42" dur="500"/>
                                        <p:tgtEl>
                                          <p:spTgt spid="30341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4115" grpId="0" animBg="1"/>
      <p:bldP spid="3034117"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6163" name="Rectangle 3"/>
          <p:cNvSpPr>
            <a:spLocks noChangeArrowheads="1"/>
          </p:cNvSpPr>
          <p:nvPr/>
        </p:nvSpPr>
        <p:spPr bwMode="auto">
          <a:xfrm>
            <a:off x="0" y="5162550"/>
            <a:ext cx="9144000" cy="1466850"/>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BONES" charset="0"/>
              <a:ea typeface="ＭＳ Ｐゴシック" charset="0"/>
            </a:endParaRPr>
          </a:p>
        </p:txBody>
      </p:sp>
      <p:sp>
        <p:nvSpPr>
          <p:cNvPr id="3036164" name="Rectangle 4"/>
          <p:cNvSpPr>
            <a:spLocks noChangeArrowheads="1"/>
          </p:cNvSpPr>
          <p:nvPr/>
        </p:nvSpPr>
        <p:spPr bwMode="auto">
          <a:xfrm>
            <a:off x="0" y="2419350"/>
            <a:ext cx="9144000" cy="1466850"/>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BONES" charset="0"/>
              <a:ea typeface="ＭＳ Ｐゴシック" charset="0"/>
            </a:endParaRPr>
          </a:p>
        </p:txBody>
      </p:sp>
      <p:sp>
        <p:nvSpPr>
          <p:cNvPr id="3036165" name="Text Box 5"/>
          <p:cNvSpPr txBox="1">
            <a:spLocks noChangeArrowheads="1"/>
          </p:cNvSpPr>
          <p:nvPr/>
        </p:nvSpPr>
        <p:spPr bwMode="auto">
          <a:xfrm>
            <a:off x="0" y="990600"/>
            <a:ext cx="9144000" cy="5970588"/>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路加</a:t>
            </a:r>
            <a:r>
              <a:rPr lang="en-US" altLang="ja-JP" sz="2800" b="1" dirty="0">
                <a:solidFill>
                  <a:srgbClr val="000000"/>
                </a:solidFill>
                <a:latin typeface="华文细黑"/>
                <a:ea typeface="华文细黑"/>
                <a:cs typeface="华文细黑"/>
              </a:rPr>
              <a:t> 7:36-50</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34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事工早期</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哭泣</a:t>
            </a:r>
            <a:endParaRPr lang="en-US" altLang="ja-JP" sz="1800" b="1" dirty="0">
              <a:solidFill>
                <a:srgbClr val="000000"/>
              </a:solidFill>
              <a:latin typeface="华文细黑"/>
              <a:ea typeface="华文细黑"/>
              <a:cs typeface="华文细黑"/>
            </a:endParaRPr>
          </a:p>
          <a:p>
            <a:pPr eaLnBrk="1" fontAlgn="base" hangingPunct="1">
              <a:spcBef>
                <a:spcPct val="0"/>
              </a:spcBef>
              <a:spcAft>
                <a:spcPct val="0"/>
              </a:spcAft>
            </a:pPr>
            <a:endParaRPr lang="en-US" sz="40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是为敬拜</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女人的罪</a:t>
            </a:r>
            <a:endParaRPr lang="en-US" altLang="zh-CN"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a:t>
            </a:r>
            <a:r>
              <a:rPr lang="zh-CN" altLang="en-US" sz="2800" b="1" dirty="0">
                <a:solidFill>
                  <a:prstClr val="black"/>
                </a:solidFill>
                <a:latin typeface="华文细黑"/>
                <a:ea typeface="华文细黑"/>
                <a:cs typeface="华文细黑"/>
              </a:rPr>
              <a:t>赦免</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路</a:t>
            </a:r>
            <a:r>
              <a:rPr lang="en-US" altLang="ja-JP" sz="2800" b="1" dirty="0">
                <a:solidFill>
                  <a:srgbClr val="000000"/>
                </a:solidFill>
                <a:latin typeface="华文细黑"/>
                <a:ea typeface="华文细黑"/>
                <a:cs typeface="华文细黑"/>
              </a:rPr>
              <a:t>7:48)</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被一位无名的妓女</a:t>
            </a:r>
            <a:r>
              <a:rPr lang="zh-CN" altLang="en-US" sz="2800" b="1" dirty="0">
                <a:solidFill>
                  <a:prstClr val="black"/>
                </a:solidFill>
                <a:latin typeface="华文细黑"/>
                <a:ea typeface="华文细黑"/>
                <a:cs typeface="华文细黑"/>
              </a:rPr>
              <a:t>在一个</a:t>
            </a:r>
            <a:endParaRPr lang="en-US" altLang="zh-CN" sz="2800" b="1" dirty="0">
              <a:solidFill>
                <a:prstClr val="black"/>
              </a:solidFill>
              <a:latin typeface="华文细黑"/>
              <a:ea typeface="华文细黑"/>
              <a:cs typeface="华文细黑"/>
            </a:endParaRPr>
          </a:p>
          <a:p>
            <a:pPr eaLnBrk="1" fontAlgn="base" hangingPunct="1">
              <a:spcBef>
                <a:spcPct val="0"/>
              </a:spcBef>
              <a:spcAft>
                <a:spcPct val="0"/>
              </a:spcAft>
            </a:pPr>
            <a:r>
              <a:rPr lang="zh-CN" altLang="en-US" sz="2800" b="1" dirty="0">
                <a:solidFill>
                  <a:prstClr val="black"/>
                </a:solidFill>
                <a:latin typeface="华文细黑"/>
                <a:ea typeface="华文细黑"/>
                <a:cs typeface="华文细黑"/>
              </a:rPr>
              <a:t>法利赛人西门的家里膏他</a:t>
            </a:r>
            <a:endParaRPr lang="en-US" altLang="zh-CN" sz="2800" b="1" dirty="0">
              <a:solidFill>
                <a:prstClr val="black"/>
              </a:solidFill>
              <a:latin typeface="华文细黑"/>
              <a:ea typeface="华文细黑"/>
              <a:cs typeface="华文细黑"/>
            </a:endParaRPr>
          </a:p>
          <a:p>
            <a:pPr eaLnBrk="1" fontAlgn="base" hangingPunct="1">
              <a:spcBef>
                <a:spcPct val="0"/>
              </a:spcBef>
              <a:spcAft>
                <a:spcPct val="0"/>
              </a:spcAft>
            </a:pPr>
            <a:r>
              <a:rPr lang="en-US" sz="2800" b="1" dirty="0">
                <a:solidFill>
                  <a:srgbClr val="000000"/>
                </a:solidFill>
                <a:latin typeface="华文细黑"/>
                <a:ea typeface="华文细黑"/>
                <a:cs typeface="华文细黑"/>
              </a:rPr>
              <a:t>(</a:t>
            </a:r>
            <a:r>
              <a:rPr lang="zh-CN" altLang="en-US" sz="2800" b="1" dirty="0">
                <a:solidFill>
                  <a:srgbClr val="000000"/>
                </a:solidFill>
                <a:latin typeface="华文细黑"/>
                <a:ea typeface="华文细黑"/>
                <a:cs typeface="华文细黑"/>
              </a:rPr>
              <a:t>路</a:t>
            </a:r>
            <a:r>
              <a:rPr lang="en-US" altLang="ja-JP" sz="2800" b="1" dirty="0">
                <a:solidFill>
                  <a:srgbClr val="000000"/>
                </a:solidFill>
                <a:latin typeface="华文细黑"/>
                <a:ea typeface="华文细黑"/>
                <a:cs typeface="华文细黑"/>
              </a:rPr>
              <a:t>7:40)</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p:txBody>
      </p:sp>
      <p:sp>
        <p:nvSpPr>
          <p:cNvPr id="3036166" name="Text Box 6"/>
          <p:cNvSpPr txBox="1">
            <a:spLocks noChangeArrowheads="1"/>
          </p:cNvSpPr>
          <p:nvPr/>
        </p:nvSpPr>
        <p:spPr bwMode="auto">
          <a:xfrm>
            <a:off x="4191000" y="1006475"/>
            <a:ext cx="5087938" cy="5694363"/>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约翰</a:t>
            </a:r>
            <a:r>
              <a:rPr lang="en-US" altLang="ja-JP" sz="2800" b="1" dirty="0">
                <a:solidFill>
                  <a:srgbClr val="000000"/>
                </a:solidFill>
                <a:latin typeface="华文细黑"/>
                <a:ea typeface="华文细黑"/>
                <a:cs typeface="华文细黑"/>
              </a:rPr>
              <a:t>12:1-11</a:t>
            </a: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马太</a:t>
            </a:r>
            <a:r>
              <a:rPr lang="en-US" altLang="ja-JP" sz="2800" b="1" dirty="0">
                <a:solidFill>
                  <a:srgbClr val="000000"/>
                </a:solidFill>
                <a:latin typeface="华文细黑"/>
                <a:ea typeface="华文细黑"/>
                <a:cs typeface="华文细黑"/>
              </a:rPr>
              <a:t>26:6-13; </a:t>
            </a:r>
            <a:r>
              <a:rPr lang="zh-CN" altLang="en-US" sz="2800" b="1" dirty="0">
                <a:solidFill>
                  <a:srgbClr val="000000"/>
                </a:solidFill>
                <a:latin typeface="华文细黑"/>
                <a:ea typeface="华文细黑"/>
                <a:cs typeface="华文细黑"/>
              </a:rPr>
              <a:t>马可</a:t>
            </a:r>
            <a:r>
              <a:rPr lang="en-US" altLang="ja-JP" sz="2800" b="1" dirty="0">
                <a:solidFill>
                  <a:srgbClr val="000000"/>
                </a:solidFill>
                <a:latin typeface="华文细黑"/>
                <a:ea typeface="华文细黑"/>
                <a:cs typeface="华文细黑"/>
              </a:rPr>
              <a:t>14:3-9</a:t>
            </a:r>
          </a:p>
          <a:p>
            <a:pPr eaLnBrk="1" fontAlgn="base" hangingPunct="1">
              <a:spcBef>
                <a:spcPct val="0"/>
              </a:spcBef>
              <a:spcAft>
                <a:spcPct val="0"/>
              </a:spcAft>
            </a:pPr>
            <a:endParaRPr lang="en-US" sz="32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受难周的开始</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没有哭泣的记载</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是为安葬</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女人不需要原谅</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12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被马利亚</a:t>
            </a:r>
            <a:r>
              <a:rPr lang="en-US" altLang="zh-CN" sz="2800" b="1" dirty="0">
                <a:solidFill>
                  <a:srgbClr val="000000"/>
                </a:solidFill>
                <a:latin typeface="华文细黑"/>
                <a:ea typeface="华文细黑"/>
                <a:cs typeface="华文细黑"/>
              </a:rPr>
              <a:t>,</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拉撒路的姐妹</a:t>
            </a:r>
            <a:r>
              <a:rPr lang="en-US" altLang="ja-JP" sz="2800" b="1" dirty="0">
                <a:solidFill>
                  <a:srgbClr val="000000"/>
                </a:solidFill>
                <a:latin typeface="华文细黑"/>
                <a:ea typeface="华文细黑"/>
                <a:cs typeface="华文细黑"/>
              </a:rPr>
              <a:t>, </a:t>
            </a:r>
            <a:r>
              <a:rPr lang="zh-CN" altLang="en-US" sz="2800" b="1" dirty="0">
                <a:solidFill>
                  <a:prstClr val="black"/>
                </a:solidFill>
                <a:latin typeface="华文细黑"/>
                <a:ea typeface="华文细黑"/>
                <a:cs typeface="华文细黑"/>
              </a:rPr>
              <a:t>在伯大尼长大痲疯的西门家里膏他</a:t>
            </a:r>
            <a:r>
              <a:rPr lang="en-US" altLang="ja-JP" sz="2800" b="1" dirty="0">
                <a:solidFill>
                  <a:srgbClr val="000000"/>
                </a:solidFill>
                <a:latin typeface="华文细黑"/>
                <a:ea typeface="华文细黑"/>
                <a:cs typeface="华文细黑"/>
              </a:rPr>
              <a:t>(</a:t>
            </a:r>
            <a:r>
              <a:rPr lang="zh-CN" altLang="en-US" sz="2800" b="1" dirty="0">
                <a:solidFill>
                  <a:srgbClr val="000000"/>
                </a:solidFill>
                <a:latin typeface="华文细黑"/>
                <a:ea typeface="华文细黑"/>
                <a:cs typeface="华文细黑"/>
              </a:rPr>
              <a:t>太</a:t>
            </a:r>
            <a:r>
              <a:rPr lang="en-US" altLang="ja-JP" sz="2800" b="1" dirty="0">
                <a:solidFill>
                  <a:srgbClr val="000000"/>
                </a:solidFill>
                <a:latin typeface="华文细黑"/>
                <a:ea typeface="华文细黑"/>
                <a:cs typeface="华文细黑"/>
              </a:rPr>
              <a:t>26:6; </a:t>
            </a:r>
            <a:r>
              <a:rPr lang="zh-CN" altLang="en-US" sz="2800" b="1" dirty="0">
                <a:solidFill>
                  <a:srgbClr val="000000"/>
                </a:solidFill>
                <a:latin typeface="华文细黑"/>
                <a:ea typeface="华文细黑"/>
                <a:cs typeface="华文细黑"/>
              </a:rPr>
              <a:t>可</a:t>
            </a:r>
            <a:r>
              <a:rPr lang="en-US" altLang="ja-JP" sz="2800" b="1" dirty="0">
                <a:solidFill>
                  <a:srgbClr val="000000"/>
                </a:solidFill>
                <a:latin typeface="华文细黑"/>
                <a:ea typeface="华文细黑"/>
                <a:cs typeface="华文细黑"/>
              </a:rPr>
              <a:t>14:3)</a:t>
            </a:r>
            <a:endParaRPr lang="en-US" sz="2800" b="1" dirty="0">
              <a:solidFill>
                <a:srgbClr val="000000"/>
              </a:solidFill>
              <a:latin typeface="华文细黑"/>
              <a:ea typeface="华文细黑"/>
              <a:cs typeface="华文细黑"/>
            </a:endParaRPr>
          </a:p>
        </p:txBody>
      </p:sp>
      <p:sp>
        <p:nvSpPr>
          <p:cNvPr id="10" name="Rectangle 2"/>
          <p:cNvSpPr>
            <a:spLocks noChangeArrowheads="1"/>
          </p:cNvSpPr>
          <p:nvPr/>
        </p:nvSpPr>
        <p:spPr bwMode="auto">
          <a:xfrm>
            <a:off x="0" y="23161"/>
            <a:ext cx="9144000" cy="990600"/>
          </a:xfrm>
          <a:prstGeom prst="rect">
            <a:avLst/>
          </a:prstGeom>
          <a:gradFill flip="none" rotWithShape="1">
            <a:gsLst>
              <a:gs pos="47000">
                <a:srgbClr val="171747"/>
              </a:gs>
              <a:gs pos="100000">
                <a:schemeClr val="tx1"/>
              </a:gs>
            </a:gsLst>
            <a:path path="rect">
              <a:fillToRect l="100000" t="100000"/>
            </a:path>
            <a:tileRect r="-100000" b="-100000"/>
          </a:gradFill>
          <a:ln w="9525">
            <a:noFill/>
            <a:miter lim="800000"/>
            <a:headEnd/>
            <a:tailEnd/>
          </a:ln>
          <a:effectLst/>
        </p:spPr>
        <p:txBody>
          <a:bodyPr anchor="ctr">
            <a:spAutoFit/>
          </a:bodyPr>
          <a:lstStyle/>
          <a:p>
            <a:pPr fontAlgn="base">
              <a:spcBef>
                <a:spcPct val="0"/>
              </a:spcBef>
              <a:spcAft>
                <a:spcPct val="0"/>
              </a:spcAft>
              <a:defRPr/>
            </a:pPr>
            <a:endParaRPr lang="en-US" sz="2400">
              <a:solidFill>
                <a:srgbClr val="000000"/>
              </a:solidFill>
              <a:latin typeface="Times New Roman" charset="0"/>
              <a:ea typeface="ＭＳ Ｐゴシック" charset="-128"/>
              <a:cs typeface="ＭＳ Ｐゴシック" charset="-128"/>
            </a:endParaRPr>
          </a:p>
        </p:txBody>
      </p:sp>
      <p:sp>
        <p:nvSpPr>
          <p:cNvPr id="3036167" name="Rectangle 7"/>
          <p:cNvSpPr>
            <a:spLocks noGrp="1" noChangeArrowheads="1"/>
          </p:cNvSpPr>
          <p:nvPr>
            <p:ph type="title"/>
          </p:nvPr>
        </p:nvSpPr>
        <p:spPr>
          <a:xfrm>
            <a:off x="0" y="238125"/>
            <a:ext cx="9144000" cy="708025"/>
          </a:xfrm>
        </p:spPr>
        <p:txBody>
          <a:bodyPr anchor="t">
            <a:spAutoFit/>
          </a:bodyPr>
          <a:lstStyle/>
          <a:p>
            <a:pPr eaLnBrk="1" hangingPunct="1">
              <a:defRPr/>
            </a:pPr>
            <a:r>
              <a:rPr lang="zh-CN" altLang="en-US" sz="4000" b="1" dirty="0">
                <a:solidFill>
                  <a:schemeClr val="bg1"/>
                </a:solidFill>
                <a:effectLst>
                  <a:outerShdw blurRad="38100" dist="38100" dir="2700000" algn="tl">
                    <a:srgbClr val="DDDDDD"/>
                  </a:outerShdw>
                </a:effectLst>
                <a:latin typeface="SimHei" charset="0"/>
                <a:ea typeface="SimHei" charset="0"/>
                <a:cs typeface="SimHei" charset="0"/>
              </a:rPr>
              <a:t>耶稣的两次受膏</a:t>
            </a:r>
            <a:endParaRPr lang="en-US" sz="4000" dirty="0">
              <a:solidFill>
                <a:schemeClr val="bg1"/>
              </a:solidFill>
              <a:effectLst>
                <a:outerShdw blurRad="38100" dist="38100" dir="2700000" algn="tl">
                  <a:srgbClr val="DDDDDD"/>
                </a:outerShdw>
              </a:effectLst>
              <a:latin typeface="Lucida Sans Unicode" charset="0"/>
              <a:ea typeface="ＭＳ Ｐゴシック" charset="0"/>
              <a:cs typeface="ＭＳ Ｐゴシック" charset="0"/>
            </a:endParaRPr>
          </a:p>
        </p:txBody>
      </p:sp>
      <p:pic>
        <p:nvPicPr>
          <p:cNvPr id="285705" name="Picture 8"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83613"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5706" name="Picture 9"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64947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6165"/>
                                        </p:tgtEl>
                                        <p:attrNameLst>
                                          <p:attrName>style.visibility</p:attrName>
                                        </p:attrNameLst>
                                      </p:cBhvr>
                                      <p:to>
                                        <p:strVal val="visible"/>
                                      </p:to>
                                    </p:set>
                                    <p:animEffect transition="in" filter="fade">
                                      <p:cBhvr>
                                        <p:cTn id="7" dur="2000"/>
                                        <p:tgtEl>
                                          <p:spTgt spid="3036165"/>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3036166"/>
                                        </p:tgtEl>
                                        <p:attrNameLst>
                                          <p:attrName>style.visibility</p:attrName>
                                        </p:attrNameLst>
                                      </p:cBhvr>
                                      <p:to>
                                        <p:strVal val="visible"/>
                                      </p:to>
                                    </p:set>
                                    <p:anim calcmode="lin" valueType="num">
                                      <p:cBhvr additive="base">
                                        <p:cTn id="11" dur="2000" fill="hold"/>
                                        <p:tgtEl>
                                          <p:spTgt spid="3036166"/>
                                        </p:tgtEl>
                                        <p:attrNameLst>
                                          <p:attrName>ppt_x</p:attrName>
                                        </p:attrNameLst>
                                      </p:cBhvr>
                                      <p:tavLst>
                                        <p:tav tm="0">
                                          <p:val>
                                            <p:strVal val="#ppt_x"/>
                                          </p:val>
                                        </p:tav>
                                        <p:tav tm="100000">
                                          <p:val>
                                            <p:strVal val="#ppt_x"/>
                                          </p:val>
                                        </p:tav>
                                      </p:tavLst>
                                    </p:anim>
                                    <p:anim calcmode="lin" valueType="num">
                                      <p:cBhvr additive="base">
                                        <p:cTn id="12" dur="2000" fill="hold"/>
                                        <p:tgtEl>
                                          <p:spTgt spid="3036166"/>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3036164"/>
                                        </p:tgtEl>
                                        <p:attrNameLst>
                                          <p:attrName>style.visibility</p:attrName>
                                        </p:attrNameLst>
                                      </p:cBhvr>
                                      <p:to>
                                        <p:strVal val="visible"/>
                                      </p:to>
                                    </p:set>
                                    <p:anim calcmode="lin" valueType="num">
                                      <p:cBhvr additive="base">
                                        <p:cTn id="16" dur="2000" fill="hold"/>
                                        <p:tgtEl>
                                          <p:spTgt spid="3036164"/>
                                        </p:tgtEl>
                                        <p:attrNameLst>
                                          <p:attrName>ppt_x</p:attrName>
                                        </p:attrNameLst>
                                      </p:cBhvr>
                                      <p:tavLst>
                                        <p:tav tm="0">
                                          <p:val>
                                            <p:strVal val="#ppt_x"/>
                                          </p:val>
                                        </p:tav>
                                        <p:tav tm="100000">
                                          <p:val>
                                            <p:strVal val="#ppt_x"/>
                                          </p:val>
                                        </p:tav>
                                      </p:tavLst>
                                    </p:anim>
                                    <p:anim calcmode="lin" valueType="num">
                                      <p:cBhvr additive="base">
                                        <p:cTn id="17" dur="2000" fill="hold"/>
                                        <p:tgtEl>
                                          <p:spTgt spid="3036164"/>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3036163"/>
                                        </p:tgtEl>
                                        <p:attrNameLst>
                                          <p:attrName>style.visibility</p:attrName>
                                        </p:attrNameLst>
                                      </p:cBhvr>
                                      <p:to>
                                        <p:strVal val="visible"/>
                                      </p:to>
                                    </p:set>
                                    <p:anim calcmode="lin" valueType="num">
                                      <p:cBhvr additive="base">
                                        <p:cTn id="21" dur="2000" fill="hold"/>
                                        <p:tgtEl>
                                          <p:spTgt spid="3036163"/>
                                        </p:tgtEl>
                                        <p:attrNameLst>
                                          <p:attrName>ppt_x</p:attrName>
                                        </p:attrNameLst>
                                      </p:cBhvr>
                                      <p:tavLst>
                                        <p:tav tm="0">
                                          <p:val>
                                            <p:strVal val="#ppt_x"/>
                                          </p:val>
                                        </p:tav>
                                        <p:tav tm="100000">
                                          <p:val>
                                            <p:strVal val="#ppt_x"/>
                                          </p:val>
                                        </p:tav>
                                      </p:tavLst>
                                    </p:anim>
                                    <p:anim calcmode="lin" valueType="num">
                                      <p:cBhvr additive="base">
                                        <p:cTn id="22" dur="2000" fill="hold"/>
                                        <p:tgtEl>
                                          <p:spTgt spid="30361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6163" grpId="0" animBg="1"/>
      <p:bldP spid="3036164" grpId="0" animBg="1"/>
      <p:bldP spid="3036165" grpId="0" animBg="1"/>
      <p:bldP spid="303616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主的晚餐</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394924" y="188671"/>
            <a:ext cx="2586089" cy="1366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26:17-35</a:t>
            </a:r>
          </a:p>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14:12-31</a:t>
            </a:r>
          </a:p>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22:7-38</a:t>
            </a:r>
          </a:p>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13:18-38</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1989778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7826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1870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66322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885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9975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760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081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2383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12918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7665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4116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6057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7117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0672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8904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12959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29093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2265487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耶稣在客西马尼</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祷告</a:t>
            </a:r>
            <a:endParaRPr 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67924" y="390738"/>
            <a:ext cx="1772236" cy="937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26:36-56</a:t>
            </a:r>
          </a:p>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14:32-52</a:t>
            </a:r>
          </a:p>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22:39-53</a:t>
            </a:r>
          </a:p>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spTree>
    <p:extLst>
      <p:ext uri="{BB962C8B-B14F-4D97-AF65-F5344CB8AC3E}">
        <p14:creationId xmlns:p14="http://schemas.microsoft.com/office/powerpoint/2010/main" val="24993493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428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692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0971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019233613"/>
      </p:ext>
    </p:extLst>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90516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3537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511361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9157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7312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017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4102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642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50488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1687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425440" y="188640"/>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耶稣在前往耶路撒冷的途中教导，祂的门徒将会遭遇抵抗</a:t>
            </a:r>
            <a:endPar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 </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8:27-10:52</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571149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5171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0314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4687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46447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194842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7364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562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7849874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238598796"/>
      </p:ext>
    </p:extLst>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827088" y="0"/>
            <a:ext cx="10315576" cy="6858000"/>
          </a:xfrm>
          <a:prstGeom prst="rect">
            <a:avLst/>
          </a:prstGeom>
          <a:noFill/>
          <a:ln w="9525">
            <a:noFill/>
            <a:miter lim="800000"/>
            <a:headEnd/>
            <a:tailEnd/>
          </a:ln>
        </p:spPr>
      </p:pic>
      <p:sp>
        <p:nvSpPr>
          <p:cNvPr id="2" name="Title 1"/>
          <p:cNvSpPr>
            <a:spLocks noGrp="1"/>
          </p:cNvSpPr>
          <p:nvPr>
            <p:ph type="title"/>
          </p:nvPr>
        </p:nvSpPr>
        <p:spPr>
          <a:xfrm>
            <a:off x="539750" y="0"/>
            <a:ext cx="8153400" cy="9366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p>
            <a:r>
              <a:rPr lang="zh-CN" altLang="en-US" b="1" dirty="0">
                <a:latin typeface="Microsoft YaHei" pitchFamily="34" charset="-122"/>
                <a:ea typeface="Microsoft YaHei" pitchFamily="34" charset="-122"/>
              </a:rPr>
              <a:t>彼得的呼召</a:t>
            </a:r>
            <a:endParaRPr lang="en-US" b="1" dirty="0">
              <a:effectLst>
                <a:outerShdw blurRad="38100" dist="38100" dir="2700000" algn="tl">
                  <a:srgbClr val="666633"/>
                </a:outerShdw>
              </a:effectLst>
              <a:latin typeface="Microsoft YaHei" pitchFamily="34" charset="-122"/>
              <a:ea typeface="Microsoft YaHei" pitchFamily="34" charset="-122"/>
            </a:endParaRP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p>
            <a:pPr eaLnBrk="0" fontAlgn="base" hangingPunct="0">
              <a:lnSpc>
                <a:spcPct val="80000"/>
              </a:lnSpc>
              <a:spcBef>
                <a:spcPct val="0"/>
              </a:spcBef>
              <a:spcAft>
                <a:spcPct val="0"/>
              </a:spcAft>
            </a:pPr>
            <a:r>
              <a:rPr lang="zh-CN" altLang="en-US" sz="2800" dirty="0">
                <a:solidFill>
                  <a:srgbClr val="FFFFFF"/>
                </a:solidFill>
                <a:latin typeface="Microsoft YaHei" pitchFamily="34" charset="-122"/>
                <a:ea typeface="Microsoft YaHei" pitchFamily="34" charset="-122"/>
              </a:rPr>
              <a:t>（马可福音的来源）</a:t>
            </a:r>
            <a:endParaRPr lang="en-US" sz="2800" b="1" dirty="0">
              <a:solidFill>
                <a:srgbClr val="FFFFFF"/>
              </a:solidFill>
              <a:effectLst>
                <a:outerShdw blurRad="38100" dist="38100" dir="2700000" algn="tl">
                  <a:srgbClr val="666633"/>
                </a:outerShdw>
              </a:effectLst>
              <a:latin typeface="Microsoft YaHei" pitchFamily="34" charset="-122"/>
              <a:ea typeface="Microsoft YaHei" pitchFamily="34" charset="-122"/>
            </a:endParaRPr>
          </a:p>
        </p:txBody>
      </p:sp>
    </p:spTree>
    <p:extLst>
      <p:ext uri="{BB962C8B-B14F-4D97-AF65-F5344CB8AC3E}">
        <p14:creationId xmlns:p14="http://schemas.microsoft.com/office/powerpoint/2010/main" val="161257760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E4F43F42-B0BA-104B-86B1-4EBFB34E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3" name="TextBox 2">
            <a:extLst>
              <a:ext uri="{FF2B5EF4-FFF2-40B4-BE49-F238E27FC236}">
                <a16:creationId xmlns:a16="http://schemas.microsoft.com/office/drawing/2014/main" id="{FD3E1196-F517-5C43-92DA-78E611116AEB}"/>
              </a:ext>
            </a:extLst>
          </p:cNvPr>
          <p:cNvSpPr txBox="1"/>
          <p:nvPr/>
        </p:nvSpPr>
        <p:spPr>
          <a:xfrm>
            <a:off x="3312904" y="796208"/>
            <a:ext cx="3494867" cy="568489"/>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lang="en-US" sz="3094" b="1" dirty="0" err="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马可福音</a:t>
            </a:r>
            <a:r>
              <a:rPr kumimoji="0" lang="en-US" sz="3094"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10:35-45</a:t>
            </a:r>
          </a:p>
        </p:txBody>
      </p:sp>
      <p:sp>
        <p:nvSpPr>
          <p:cNvPr id="5" name="文本框 4">
            <a:extLst>
              <a:ext uri="{FF2B5EF4-FFF2-40B4-BE49-F238E27FC236}">
                <a16:creationId xmlns:a16="http://schemas.microsoft.com/office/drawing/2014/main" id="{CD0120C6-82EA-1364-2DAA-D5C22C037F60}"/>
              </a:ext>
            </a:extLst>
          </p:cNvPr>
          <p:cNvSpPr txBox="1"/>
          <p:nvPr/>
        </p:nvSpPr>
        <p:spPr>
          <a:xfrm>
            <a:off x="220367" y="1988840"/>
            <a:ext cx="8703266" cy="2256067"/>
          </a:xfrm>
          <a:prstGeom prst="rect">
            <a:avLst/>
          </a:prstGeom>
          <a:noFill/>
        </p:spPr>
        <p:txBody>
          <a:bodyPr wrap="square" rtlCol="0">
            <a:spAutoFit/>
          </a:bodyPr>
          <a:lstStyle/>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35.</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西庇太的儿子雅各和约翰进前来，对耶稣说：“老师，我们无论求你什么，愿你为我们做。” </a:t>
            </a:r>
            <a:endPar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endParaRPr>
          </a:p>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36.</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耶稣对他们说：“要我为你们做什么？” </a:t>
            </a:r>
            <a:endPar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endParaRPr>
          </a:p>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37.</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他们对他说：“在你的荣耀里，请赐我们一个坐在你右边，一个坐在你左边。”</a:t>
            </a:r>
          </a:p>
        </p:txBody>
      </p:sp>
    </p:spTree>
    <p:extLst>
      <p:ext uri="{BB962C8B-B14F-4D97-AF65-F5344CB8AC3E}">
        <p14:creationId xmlns:p14="http://schemas.microsoft.com/office/powerpoint/2010/main" val="2727269321"/>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533400" y="188913"/>
            <a:ext cx="8153400" cy="9366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r>
              <a:rPr lang="zh-CN" altLang="en-US" dirty="0"/>
              <a:t>彼得三次不认主</a:t>
            </a:r>
            <a:endParaRPr lang="en-US" b="1" dirty="0">
              <a:effectLst>
                <a:outerShdw blurRad="38100" dist="38100" dir="2700000" algn="tl">
                  <a:srgbClr val="666633"/>
                </a:outerShdw>
              </a:effectLst>
            </a:endParaRPr>
          </a:p>
        </p:txBody>
      </p:sp>
    </p:spTree>
    <p:extLst>
      <p:ext uri="{BB962C8B-B14F-4D97-AF65-F5344CB8AC3E}">
        <p14:creationId xmlns:p14="http://schemas.microsoft.com/office/powerpoint/2010/main" val="3376437205"/>
      </p:ext>
    </p:extLst>
  </p:cSld>
  <p:clrMapOvr>
    <a:masterClrMapping/>
  </p:clrMapOvr>
  <p:transition>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彼得不认耶稣</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9" name="Picture 3" descr="16_Lost_Coin_1024.jpg                                          00D23280Drive A                        7C26844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9388" y="188913"/>
            <a:ext cx="3497262" cy="184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2760617" cy="2062067"/>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26:69-75</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14:66-72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22:54-62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18:15-27</a:t>
            </a:r>
          </a:p>
        </p:txBody>
      </p:sp>
      <p:sp>
        <p:nvSpPr>
          <p:cNvPr id="8" name="TextBox 7"/>
          <p:cNvSpPr txBox="1"/>
          <p:nvPr/>
        </p:nvSpPr>
        <p:spPr>
          <a:xfrm>
            <a:off x="215901" y="4695833"/>
            <a:ext cx="2040869" cy="461628"/>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2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415701701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3" descr="01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3498429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descr="02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600008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 descr="03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66732963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1" descr="04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0841878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 descr="05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80606424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06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1227109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1" descr="07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83218240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1" descr="08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913690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4767E29-566B-EB40-8B9A-8AD087A6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3" name="TextBox 2">
            <a:extLst>
              <a:ext uri="{FF2B5EF4-FFF2-40B4-BE49-F238E27FC236}">
                <a16:creationId xmlns:a16="http://schemas.microsoft.com/office/drawing/2014/main" id="{DFB3E25C-F3B5-1F4B-871A-25ABFFCEDB9C}"/>
              </a:ext>
            </a:extLst>
          </p:cNvPr>
          <p:cNvSpPr txBox="1"/>
          <p:nvPr/>
        </p:nvSpPr>
        <p:spPr>
          <a:xfrm>
            <a:off x="3312904" y="796208"/>
            <a:ext cx="3494867" cy="568489"/>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altLang="zh-CN" sz="3094" b="1" i="0" u="none" strike="noStrike" kern="1200" cap="none" spc="0" normalizeH="0" baseline="0" noProof="0" dirty="0" err="1">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马可福音</a:t>
            </a:r>
            <a:r>
              <a:rPr kumimoji="0" lang="en-US" sz="3094"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10:35-45</a:t>
            </a:r>
          </a:p>
        </p:txBody>
      </p:sp>
      <p:sp>
        <p:nvSpPr>
          <p:cNvPr id="5" name="文本框 4">
            <a:extLst>
              <a:ext uri="{FF2B5EF4-FFF2-40B4-BE49-F238E27FC236}">
                <a16:creationId xmlns:a16="http://schemas.microsoft.com/office/drawing/2014/main" id="{2B970E48-D107-F5ED-B5FF-1D80AD05F258}"/>
              </a:ext>
            </a:extLst>
          </p:cNvPr>
          <p:cNvSpPr txBox="1"/>
          <p:nvPr/>
        </p:nvSpPr>
        <p:spPr>
          <a:xfrm>
            <a:off x="220367" y="1855732"/>
            <a:ext cx="8703266" cy="2688813"/>
          </a:xfrm>
          <a:prstGeom prst="rect">
            <a:avLst/>
          </a:prstGeom>
          <a:noFill/>
        </p:spPr>
        <p:txBody>
          <a:bodyPr wrap="square" rtlCol="0">
            <a:spAutoFit/>
          </a:bodyPr>
          <a:lstStyle/>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38.</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耶稣对他们说：“你们不知道所求的是什么。我所喝的杯，你们能喝吗？我所受的洗，你们能受吗？” </a:t>
            </a:r>
            <a:endPar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endParaRPr>
          </a:p>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39.</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他们对他说：“我们能。”耶稣对他们说：“我所喝的杯，你们要喝；我所受的洗，你们也要受。 </a:t>
            </a:r>
            <a:endPar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endParaRPr>
          </a:p>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40.</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可是坐在我的左右，不是我可以赐的，而是为谁预备就赐给谁。” </a:t>
            </a:r>
          </a:p>
        </p:txBody>
      </p:sp>
    </p:spTree>
    <p:extLst>
      <p:ext uri="{BB962C8B-B14F-4D97-AF65-F5344CB8AC3E}">
        <p14:creationId xmlns:p14="http://schemas.microsoft.com/office/powerpoint/2010/main" val="3276971258"/>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09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67509696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 descr="10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60564755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99092717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3874301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rPr>
              <a:t>耶稣在公议会面前</a:t>
            </a:r>
            <a:endParaRPr lang="en-US" sz="66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8159" y="238909"/>
            <a:ext cx="1722000" cy="910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302167"/>
            <a:ext cx="5284787" cy="2170267"/>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马太</a:t>
            </a:r>
            <a:r>
              <a:rPr lang="en-US" sz="3400" b="1" dirty="0">
                <a:solidFill>
                  <a:srgbClr val="FFFFFF"/>
                </a:solidFill>
                <a:effectLst>
                  <a:glow rad="101600">
                    <a:prstClr val="black">
                      <a:alpha val="75000"/>
                    </a:prstClr>
                  </a:glow>
                  <a:outerShdw blurRad="50800" dist="88900" dir="2700000" algn="tl" rotWithShape="0">
                    <a:srgbClr val="000000"/>
                  </a:outerShdw>
                </a:effectLst>
              </a:rPr>
              <a:t> 26:57-67</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马可</a:t>
            </a:r>
            <a:r>
              <a:rPr lang="en-US" sz="3400" b="1" dirty="0">
                <a:solidFill>
                  <a:srgbClr val="FFFFFF"/>
                </a:solidFill>
                <a:effectLst>
                  <a:glow rad="101600">
                    <a:prstClr val="black">
                      <a:alpha val="75000"/>
                    </a:prstClr>
                  </a:glow>
                  <a:outerShdw blurRad="50800" dist="88900" dir="2700000" algn="tl" rotWithShape="0">
                    <a:srgbClr val="000000"/>
                  </a:outerShdw>
                </a:effectLst>
              </a:rPr>
              <a:t> 14:53-65</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路加</a:t>
            </a:r>
            <a:r>
              <a:rPr lang="en-US" sz="3400" b="1" dirty="0">
                <a:solidFill>
                  <a:srgbClr val="FFFFFF"/>
                </a:solidFill>
                <a:effectLst>
                  <a:glow rad="101600">
                    <a:prstClr val="black">
                      <a:alpha val="75000"/>
                    </a:prstClr>
                  </a:glow>
                  <a:outerShdw blurRad="50800" dist="88900" dir="2700000" algn="tl" rotWithShape="0">
                    <a:srgbClr val="000000"/>
                  </a:outerShdw>
                </a:effectLst>
              </a:rPr>
              <a:t> 22:66-71</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约翰</a:t>
            </a:r>
            <a:r>
              <a:rPr lang="en-US" sz="3400" b="1" dirty="0">
                <a:solidFill>
                  <a:srgbClr val="FFFFFF"/>
                </a:solidFill>
                <a:effectLst>
                  <a:glow rad="101600">
                    <a:prstClr val="black">
                      <a:alpha val="75000"/>
                    </a:prstClr>
                  </a:glow>
                  <a:outerShdw blurRad="50800" dist="88900" dir="2700000" algn="tl" rotWithShape="0">
                    <a:srgbClr val="000000"/>
                  </a:outerShdw>
                </a:effectLst>
              </a:rPr>
              <a:t> 18:15-27</a:t>
            </a:r>
          </a:p>
        </p:txBody>
      </p:sp>
      <p:sp>
        <p:nvSpPr>
          <p:cNvPr id="9" name="TextBox 8"/>
          <p:cNvSpPr txBox="1"/>
          <p:nvPr/>
        </p:nvSpPr>
        <p:spPr>
          <a:xfrm>
            <a:off x="318159" y="3833692"/>
            <a:ext cx="1909030" cy="4187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ndParaRPr>
          </a:p>
        </p:txBody>
      </p:sp>
    </p:spTree>
    <p:extLst>
      <p:ext uri="{BB962C8B-B14F-4D97-AF65-F5344CB8AC3E}">
        <p14:creationId xmlns:p14="http://schemas.microsoft.com/office/powerpoint/2010/main" val="361448439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6217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06749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65100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00895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6823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anctity of Life Week Wood Panel Worship Background.jpg">
            <a:extLst>
              <a:ext uri="{FF2B5EF4-FFF2-40B4-BE49-F238E27FC236}">
                <a16:creationId xmlns:a16="http://schemas.microsoft.com/office/drawing/2014/main" id="{FC7B2637-4014-0645-89B8-FC8908C4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4" name="TextBox 3">
            <a:extLst>
              <a:ext uri="{FF2B5EF4-FFF2-40B4-BE49-F238E27FC236}">
                <a16:creationId xmlns:a16="http://schemas.microsoft.com/office/drawing/2014/main" id="{F552F105-59D1-2A49-9B57-90330611585B}"/>
              </a:ext>
            </a:extLst>
          </p:cNvPr>
          <p:cNvSpPr txBox="1"/>
          <p:nvPr/>
        </p:nvSpPr>
        <p:spPr>
          <a:xfrm>
            <a:off x="3312904" y="796208"/>
            <a:ext cx="3494867" cy="568489"/>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altLang="zh-CN" sz="3094" b="1" i="0" u="none" strike="noStrike" kern="1200" cap="none" spc="0" normalizeH="0" baseline="0" noProof="0" dirty="0" err="1">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马可福音</a:t>
            </a:r>
            <a:r>
              <a:rPr kumimoji="0" lang="en-US" sz="3094"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10:35-45</a:t>
            </a:r>
          </a:p>
        </p:txBody>
      </p:sp>
      <p:sp>
        <p:nvSpPr>
          <p:cNvPr id="3" name="文本框 2">
            <a:extLst>
              <a:ext uri="{FF2B5EF4-FFF2-40B4-BE49-F238E27FC236}">
                <a16:creationId xmlns:a16="http://schemas.microsoft.com/office/drawing/2014/main" id="{2523843A-44F1-2942-9E44-070BC1F3FBF7}"/>
              </a:ext>
            </a:extLst>
          </p:cNvPr>
          <p:cNvSpPr txBox="1"/>
          <p:nvPr/>
        </p:nvSpPr>
        <p:spPr>
          <a:xfrm>
            <a:off x="220367" y="1844824"/>
            <a:ext cx="8703266" cy="1390573"/>
          </a:xfrm>
          <a:prstGeom prst="rect">
            <a:avLst/>
          </a:prstGeom>
          <a:noFill/>
        </p:spPr>
        <p:txBody>
          <a:bodyPr wrap="square" rtlCol="0">
            <a:spAutoFit/>
          </a:bodyPr>
          <a:lstStyle/>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41.</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其余十个门徒听见，就对雅各和约翰很生气。 </a:t>
            </a:r>
            <a:endPar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endParaRPr>
          </a:p>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42.</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耶稣叫了他们来，对他们说：“你们知道，外邦人有君王作主治理他们，有大臣操权管辖他们。</a:t>
            </a:r>
          </a:p>
        </p:txBody>
      </p:sp>
    </p:spTree>
    <p:extLst>
      <p:ext uri="{BB962C8B-B14F-4D97-AF65-F5344CB8AC3E}">
        <p14:creationId xmlns:p14="http://schemas.microsoft.com/office/powerpoint/2010/main" val="248711406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0685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0074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5487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28345039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59" y="4988104"/>
            <a:ext cx="8406094" cy="1107844"/>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耶稣被钉十字架</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27:27-37</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15:16-25</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23:26-34</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19:16-27</a:t>
            </a:r>
          </a:p>
        </p:txBody>
      </p:sp>
      <p:sp>
        <p:nvSpPr>
          <p:cNvPr id="9" name="TextBox 8"/>
          <p:cNvSpPr txBox="1"/>
          <p:nvPr/>
        </p:nvSpPr>
        <p:spPr>
          <a:xfrm>
            <a:off x="318159" y="4579443"/>
            <a:ext cx="1909003" cy="418772"/>
          </a:xfrm>
          <a:prstGeom prst="rect">
            <a:avLst/>
          </a:prstGeom>
          <a:noFill/>
        </p:spPr>
        <p:txBody>
          <a:bodyPr wrap="none" lIns="64208" tIns="32101" rIns="64208" bIns="32101">
            <a:spAutoFit/>
          </a:bodyPr>
          <a:lstStyle/>
          <a:p>
            <a:pPr defTabSz="321231"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14342"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8159" y="188671"/>
            <a:ext cx="1468816" cy="776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05708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19749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40324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2378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823078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B0B3E66F-78DE-904E-8302-7E6CDA688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3" name="TextBox 2">
            <a:extLst>
              <a:ext uri="{FF2B5EF4-FFF2-40B4-BE49-F238E27FC236}">
                <a16:creationId xmlns:a16="http://schemas.microsoft.com/office/drawing/2014/main" id="{667EB884-9142-3A4D-819C-1131822C18E6}"/>
              </a:ext>
            </a:extLst>
          </p:cNvPr>
          <p:cNvSpPr txBox="1"/>
          <p:nvPr/>
        </p:nvSpPr>
        <p:spPr>
          <a:xfrm>
            <a:off x="3312904" y="796208"/>
            <a:ext cx="3494867" cy="568489"/>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sz="3094" b="1" i="0" u="none" strike="noStrike" kern="1200" cap="none" spc="0" normalizeH="0" baseline="0" noProof="0" dirty="0" err="1">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马可福音</a:t>
            </a:r>
            <a:r>
              <a:rPr kumimoji="0" lang="en-US" sz="3094"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10:35-45</a:t>
            </a:r>
          </a:p>
        </p:txBody>
      </p:sp>
      <p:sp>
        <p:nvSpPr>
          <p:cNvPr id="5" name="文本框 4">
            <a:extLst>
              <a:ext uri="{FF2B5EF4-FFF2-40B4-BE49-F238E27FC236}">
                <a16:creationId xmlns:a16="http://schemas.microsoft.com/office/drawing/2014/main" id="{5F35C795-7A5A-BCA5-4EB5-0054F241002D}"/>
              </a:ext>
            </a:extLst>
          </p:cNvPr>
          <p:cNvSpPr txBox="1"/>
          <p:nvPr/>
        </p:nvSpPr>
        <p:spPr>
          <a:xfrm>
            <a:off x="220367" y="1844824"/>
            <a:ext cx="8703266" cy="2256067"/>
          </a:xfrm>
          <a:prstGeom prst="rect">
            <a:avLst/>
          </a:prstGeom>
          <a:noFill/>
        </p:spPr>
        <p:txBody>
          <a:bodyPr wrap="square" rtlCol="0">
            <a:spAutoFit/>
          </a:bodyPr>
          <a:lstStyle/>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43.</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但是在你们中间，不可这样。你们中间谁愿为大，就要作你们的用人； </a:t>
            </a:r>
            <a:endPar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endParaRPr>
          </a:p>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44.</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在你们中间谁愿为首，就要作众人的仆人。 </a:t>
            </a:r>
            <a:endPar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endParaRPr>
          </a:p>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45.</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因为人子来，并不是要受人的服事，乃是要服事人，并且要舍命作多人的赎价。”</a:t>
            </a:r>
          </a:p>
        </p:txBody>
      </p:sp>
    </p:spTree>
    <p:extLst>
      <p:ext uri="{BB962C8B-B14F-4D97-AF65-F5344CB8AC3E}">
        <p14:creationId xmlns:p14="http://schemas.microsoft.com/office/powerpoint/2010/main" val="359262919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9401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632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56845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9836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4962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1032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9875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5685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994166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83709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resist the flow to serve Jesus more than anyone?</a:t>
            </a:r>
          </a:p>
        </p:txBody>
      </p:sp>
    </p:spTree>
    <p:extLst>
      <p:ext uri="{BB962C8B-B14F-4D97-AF65-F5344CB8AC3E}">
        <p14:creationId xmlns:p14="http://schemas.microsoft.com/office/powerpoint/2010/main" val="1440694101"/>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62634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68563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文本框 2">
            <a:extLst>
              <a:ext uri="{FF2B5EF4-FFF2-40B4-BE49-F238E27FC236}">
                <a16:creationId xmlns:a16="http://schemas.microsoft.com/office/drawing/2014/main" id="{0DD68A53-D30F-1C6B-1561-D251EB60FE44}"/>
              </a:ext>
            </a:extLst>
          </p:cNvPr>
          <p:cNvSpPr txBox="1"/>
          <p:nvPr/>
        </p:nvSpPr>
        <p:spPr>
          <a:xfrm>
            <a:off x="683568" y="836712"/>
            <a:ext cx="5472608" cy="646331"/>
          </a:xfrm>
          <a:prstGeom prst="rect">
            <a:avLst/>
          </a:prstGeom>
          <a:noFill/>
        </p:spPr>
        <p:txBody>
          <a:bodyPr wrap="square">
            <a:spAutoFit/>
          </a:bodyPr>
          <a:lstStyle/>
          <a:p>
            <a:r>
              <a:rPr lang="zh-CN" altLang="en-US" sz="3600" b="1" dirty="0">
                <a:ln w="9525">
                  <a:solidFill>
                    <a:schemeClr val="bg1"/>
                  </a:solidFill>
                  <a:prstDash val="solid"/>
                </a:ln>
                <a:effectLst>
                  <a:outerShdw blurRad="12700" dist="38100" dir="2700000" algn="tl" rotWithShape="0">
                    <a:schemeClr val="bg1">
                      <a:lumMod val="50000"/>
                    </a:schemeClr>
                  </a:outerShdw>
                </a:effectLst>
                <a:latin typeface=".AppleSystemUIFont"/>
              </a:rPr>
              <a:t>拿撒勒人耶稣，犹太人的王</a:t>
            </a:r>
          </a:p>
        </p:txBody>
      </p:sp>
    </p:spTree>
    <p:extLst>
      <p:ext uri="{BB962C8B-B14F-4D97-AF65-F5344CB8AC3E}">
        <p14:creationId xmlns:p14="http://schemas.microsoft.com/office/powerpoint/2010/main" val="3101203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60353" y="5138462"/>
            <a:ext cx="9027900" cy="923178"/>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rPr>
              <a:t>耶稣死在十字架上</a:t>
            </a:r>
            <a:endParaRPr lang="en-US" sz="54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1823" y="394087"/>
            <a:ext cx="2733935" cy="1446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3100" b="1" dirty="0">
                <a:solidFill>
                  <a:srgbClr val="000000"/>
                </a:solidFill>
              </a:rPr>
              <a:t>马太</a:t>
            </a:r>
            <a:r>
              <a:rPr lang="en-US" sz="3100" b="1" dirty="0">
                <a:solidFill>
                  <a:srgbClr val="000000"/>
                </a:solidFill>
              </a:rPr>
              <a:t> 27:38-66</a:t>
            </a:r>
          </a:p>
          <a:p>
            <a:pPr defTabSz="913365" eaLnBrk="0" fontAlgn="base" hangingPunct="0">
              <a:spcBef>
                <a:spcPct val="0"/>
              </a:spcBef>
              <a:spcAft>
                <a:spcPct val="0"/>
              </a:spcAft>
              <a:defRPr/>
            </a:pPr>
            <a:r>
              <a:rPr lang="zh-CN" altLang="en-US" sz="3100" b="1" dirty="0">
                <a:solidFill>
                  <a:srgbClr val="000000"/>
                </a:solidFill>
              </a:rPr>
              <a:t>马可</a:t>
            </a:r>
            <a:r>
              <a:rPr lang="en-US" sz="3100" b="1" dirty="0">
                <a:solidFill>
                  <a:srgbClr val="000000"/>
                </a:solidFill>
              </a:rPr>
              <a:t> 15:25-47</a:t>
            </a:r>
          </a:p>
          <a:p>
            <a:pPr defTabSz="913365" eaLnBrk="0" fontAlgn="base" hangingPunct="0">
              <a:spcBef>
                <a:spcPct val="0"/>
              </a:spcBef>
              <a:spcAft>
                <a:spcPct val="0"/>
              </a:spcAft>
              <a:defRPr/>
            </a:pPr>
            <a:r>
              <a:rPr lang="zh-CN" altLang="en-US" sz="3100" b="1" dirty="0">
                <a:solidFill>
                  <a:srgbClr val="000000"/>
                </a:solidFill>
              </a:rPr>
              <a:t>路加</a:t>
            </a:r>
            <a:r>
              <a:rPr lang="en-US" sz="3100" b="1" dirty="0">
                <a:solidFill>
                  <a:srgbClr val="000000"/>
                </a:solidFill>
              </a:rPr>
              <a:t> 23:35-56</a:t>
            </a:r>
          </a:p>
          <a:p>
            <a:pPr defTabSz="913365" eaLnBrk="0" fontAlgn="base" hangingPunct="0">
              <a:spcBef>
                <a:spcPct val="0"/>
              </a:spcBef>
              <a:spcAft>
                <a:spcPct val="0"/>
              </a:spcAft>
              <a:defRPr/>
            </a:pPr>
            <a:r>
              <a:rPr lang="zh-CN" altLang="en-US" sz="3100" b="1" dirty="0">
                <a:solidFill>
                  <a:srgbClr val="000000"/>
                </a:solidFill>
              </a:rPr>
              <a:t>约翰</a:t>
            </a:r>
            <a:r>
              <a:rPr lang="en-US" sz="3100" b="1" dirty="0">
                <a:solidFill>
                  <a:srgbClr val="000000"/>
                </a:solidFill>
              </a:rPr>
              <a:t> 19:28-42</a:t>
            </a:r>
          </a:p>
        </p:txBody>
      </p:sp>
      <p:sp>
        <p:nvSpPr>
          <p:cNvPr id="9" name="TextBox 8"/>
          <p:cNvSpPr txBox="1"/>
          <p:nvPr/>
        </p:nvSpPr>
        <p:spPr>
          <a:xfrm>
            <a:off x="151823" y="4749134"/>
            <a:ext cx="1909003" cy="418772"/>
          </a:xfrm>
          <a:prstGeom prst="rect">
            <a:avLst/>
          </a:prstGeom>
          <a:noFill/>
        </p:spPr>
        <p:txBody>
          <a:bodyPr wrap="none" lIns="64208" tIns="32101" rIns="64208" bIns="32101">
            <a:spAutoFit/>
          </a:bodyPr>
          <a:lstStyle/>
          <a:p>
            <a:pPr defTabSz="321231"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ndParaRPr>
          </a:p>
        </p:txBody>
      </p:sp>
    </p:spTree>
    <p:extLst>
      <p:ext uri="{BB962C8B-B14F-4D97-AF65-F5344CB8AC3E}">
        <p14:creationId xmlns:p14="http://schemas.microsoft.com/office/powerpoint/2010/main" val="332322330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6793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0662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31844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5339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23467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35328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2917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9202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42751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7991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06786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7806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1620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4284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6845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服侍人</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受苦</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1979712"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7" name="Notched Right Arrow 6"/>
          <p:cNvSpPr/>
          <p:nvPr/>
        </p:nvSpPr>
        <p:spPr bwMode="auto">
          <a:xfrm>
            <a:off x="4211960"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681824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11"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6599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5897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6196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135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你如何在不便和痛苦中依然保持忠心？</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77527200"/>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6382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服侍人</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受苦</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1979712"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7" name="Notched Right Arrow 6"/>
          <p:cNvSpPr/>
          <p:nvPr/>
        </p:nvSpPr>
        <p:spPr bwMode="auto">
          <a:xfrm>
            <a:off x="4211960"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你会</a:t>
            </a:r>
            <a:br>
              <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b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复活</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9" name="Notched Right Arrow 8"/>
          <p:cNvSpPr/>
          <p:nvPr/>
        </p:nvSpPr>
        <p:spPr bwMode="auto">
          <a:xfrm>
            <a:off x="6491329"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220394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940077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92295764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 name="Picture 1"/>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215821" y="0"/>
            <a:ext cx="2928179" cy="177394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耶稣复活了</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6" name="Picture 2" descr="FB_00_Prodigal Son_1024.jpg                                    008FF0F0Drive A                        7C2684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28:1-15</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16:1-20</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24:1-47</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20:1-29</a:t>
            </a:r>
          </a:p>
        </p:txBody>
      </p:sp>
      <p:sp>
        <p:nvSpPr>
          <p:cNvPr id="9" name="TextBox 8"/>
          <p:cNvSpPr txBox="1"/>
          <p:nvPr/>
        </p:nvSpPr>
        <p:spPr>
          <a:xfrm>
            <a:off x="217688" y="4377376"/>
            <a:ext cx="1909024" cy="418784"/>
          </a:xfrm>
          <a:prstGeom prst="rect">
            <a:avLst/>
          </a:prstGeom>
          <a:noFill/>
        </p:spPr>
        <p:txBody>
          <a:bodyPr wrap="none" lIns="64218" tIns="32107" rIns="64218" bIns="32107">
            <a:spAutoFit/>
          </a:bodyPr>
          <a:lstStyle/>
          <a:p>
            <a:pPr defTabSz="321279"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复活及的故事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spTree>
    <p:extLst>
      <p:ext uri="{BB962C8B-B14F-4D97-AF65-F5344CB8AC3E}">
        <p14:creationId xmlns:p14="http://schemas.microsoft.com/office/powerpoint/2010/main" val="383629545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0766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2704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00650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58464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81587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12417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728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3616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15256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 Box 2"/>
          <p:cNvSpPr txBox="1">
            <a:spLocks noChangeArrowheads="1"/>
          </p:cNvSpPr>
          <p:nvPr/>
        </p:nvSpPr>
        <p:spPr bwMode="auto">
          <a:xfrm>
            <a:off x="84582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85</a:t>
            </a:r>
            <a:endParaRPr lang="en-US" sz="2400">
              <a:solidFill>
                <a:srgbClr val="8383AD"/>
              </a:solidFill>
              <a:latin typeface="Times New Roman" pitchFamily="18" charset="0"/>
              <a:ea typeface="MS PGothic" pitchFamily="34" charset="-128"/>
            </a:endParaRPr>
          </a:p>
        </p:txBody>
      </p:sp>
      <p:sp>
        <p:nvSpPr>
          <p:cNvPr id="251906" name="Text Box 3"/>
          <p:cNvSpPr txBox="1">
            <a:spLocks noChangeArrowheads="1"/>
          </p:cNvSpPr>
          <p:nvPr/>
        </p:nvSpPr>
        <p:spPr bwMode="auto">
          <a:xfrm>
            <a:off x="3581400" y="304800"/>
            <a:ext cx="1676400" cy="790575"/>
          </a:xfrm>
          <a:prstGeom prst="rect">
            <a:avLst/>
          </a:prstGeom>
          <a:solidFill>
            <a:srgbClr val="000000"/>
          </a:solidFill>
          <a:ln w="9525">
            <a:noFill/>
            <a:miter lim="800000"/>
            <a:headEnd/>
            <a:tailEnd/>
          </a:ln>
        </p:spPr>
        <p:txBody>
          <a:bodyPr>
            <a:spAutoFit/>
          </a:bodyPr>
          <a:lstStyle/>
          <a:p>
            <a:pPr algn="ctr" fontAlgn="base">
              <a:spcBef>
                <a:spcPct val="0"/>
              </a:spcBef>
              <a:spcAft>
                <a:spcPct val="0"/>
              </a:spcAft>
            </a:pPr>
            <a:r>
              <a:rPr lang="zh-CN" altLang="en-US" sz="4400" b="1">
                <a:solidFill>
                  <a:srgbClr val="FFFFFF"/>
                </a:solidFill>
                <a:latin typeface="Times" charset="0"/>
                <a:ea typeface="隶变" pitchFamily="2" charset="-122"/>
              </a:rPr>
              <a:t>大纲</a:t>
            </a:r>
          </a:p>
        </p:txBody>
      </p:sp>
      <p:pic>
        <p:nvPicPr>
          <p:cNvPr id="251907" name="Picture 4" descr="modelofherodstemple"/>
          <p:cNvPicPr>
            <a:picLocks noChangeAspect="1" noChangeArrowheads="1"/>
          </p:cNvPicPr>
          <p:nvPr/>
        </p:nvPicPr>
        <p:blipFill>
          <a:blip r:embed="rId3"/>
          <a:srcRect/>
          <a:stretch>
            <a:fillRect/>
          </a:stretch>
        </p:blipFill>
        <p:spPr bwMode="auto">
          <a:xfrm>
            <a:off x="4141788" y="1371600"/>
            <a:ext cx="5002212" cy="4224338"/>
          </a:xfrm>
          <a:prstGeom prst="rect">
            <a:avLst/>
          </a:prstGeom>
          <a:noFill/>
          <a:ln w="9525">
            <a:noFill/>
            <a:miter lim="800000"/>
            <a:headEnd/>
            <a:tailEnd/>
          </a:ln>
        </p:spPr>
      </p:pic>
      <p:sp>
        <p:nvSpPr>
          <p:cNvPr id="177157" name="Text Box 5"/>
          <p:cNvSpPr txBox="1">
            <a:spLocks noChangeArrowheads="1"/>
          </p:cNvSpPr>
          <p:nvPr/>
        </p:nvSpPr>
        <p:spPr bwMode="auto">
          <a:xfrm>
            <a:off x="228600" y="2895600"/>
            <a:ext cx="3886200" cy="1997075"/>
          </a:xfrm>
          <a:prstGeom prst="rect">
            <a:avLst/>
          </a:prstGeom>
          <a:solidFill>
            <a:srgbClr val="FEFFD6"/>
          </a:solidFill>
          <a:ln w="9525">
            <a:noFill/>
            <a:miter lim="800000"/>
            <a:headEnd/>
            <a:tailEnd/>
          </a:ln>
        </p:spPr>
        <p:txBody>
          <a:bodyPr>
            <a:spAutoFit/>
          </a:bodyPr>
          <a:lstStyle/>
          <a:p>
            <a:pPr algn="ctr" fontAlgn="base">
              <a:spcBef>
                <a:spcPct val="0"/>
              </a:spcBef>
              <a:spcAft>
                <a:spcPct val="0"/>
              </a:spcAft>
            </a:pPr>
            <a:r>
              <a:rPr lang="en-US" altLang="zh-CN" sz="2400" b="1">
                <a:solidFill>
                  <a:srgbClr val="000000"/>
                </a:solidFill>
                <a:latin typeface="Times" charset="0"/>
                <a:ea typeface="SimSun" pitchFamily="2" charset="-122"/>
              </a:rPr>
              <a:t>(11—15</a:t>
            </a:r>
            <a:r>
              <a:rPr lang="zh-CN" altLang="en-US" sz="2400" b="1">
                <a:solidFill>
                  <a:srgbClr val="000000"/>
                </a:solidFill>
                <a:latin typeface="Times" charset="0"/>
                <a:ea typeface="细圆" pitchFamily="2" charset="-122"/>
              </a:rPr>
              <a:t>章</a:t>
            </a:r>
            <a:r>
              <a:rPr lang="en-US" altLang="zh-CN" sz="2400" b="1">
                <a:solidFill>
                  <a:srgbClr val="000000"/>
                </a:solidFill>
                <a:latin typeface="Times" charset="0"/>
                <a:ea typeface="SimSun" pitchFamily="2" charset="-122"/>
              </a:rPr>
              <a:t>) </a:t>
            </a:r>
            <a:r>
              <a:rPr lang="zh-CN" altLang="en-US" sz="2400" b="1">
                <a:solidFill>
                  <a:srgbClr val="000000"/>
                </a:solidFill>
                <a:latin typeface="Times" charset="0"/>
                <a:ea typeface="细圆" pitchFamily="2" charset="-122"/>
              </a:rPr>
              <a:t>基督在他的被拒绝与死亡中显示了他作为仆人的自我牺牲，被记载下来成为尽管饱遭逼迫仍服事到底的最终极的榜样。</a:t>
            </a:r>
            <a:endParaRPr lang="en-US" altLang="zh-CN" sz="2400" b="1">
              <a:solidFill>
                <a:srgbClr val="FFFFFF"/>
              </a:solidFill>
              <a:latin typeface="Times" charset="0"/>
              <a:ea typeface="细圆" pitchFamily="2" charset="-122"/>
            </a:endParaRPr>
          </a:p>
        </p:txBody>
      </p:sp>
      <p:sp>
        <p:nvSpPr>
          <p:cNvPr id="177158" name="Text Box 6"/>
          <p:cNvSpPr txBox="1">
            <a:spLocks noChangeArrowheads="1"/>
          </p:cNvSpPr>
          <p:nvPr/>
        </p:nvSpPr>
        <p:spPr bwMode="auto">
          <a:xfrm>
            <a:off x="381000" y="5638800"/>
            <a:ext cx="8229600" cy="854075"/>
          </a:xfrm>
          <a:prstGeom prst="rect">
            <a:avLst/>
          </a:prstGeom>
          <a:solidFill>
            <a:srgbClr val="FEFFD6"/>
          </a:solidFill>
          <a:ln w="9525">
            <a:noFill/>
            <a:miter lim="800000"/>
            <a:headEnd/>
            <a:tailEnd/>
          </a:ln>
        </p:spPr>
        <p:txBody>
          <a:bodyPr>
            <a:spAutoFit/>
          </a:bodyPr>
          <a:lstStyle/>
          <a:p>
            <a:pPr fontAlgn="base">
              <a:spcBef>
                <a:spcPct val="0"/>
              </a:spcBef>
              <a:spcAft>
                <a:spcPct val="0"/>
              </a:spcAft>
            </a:pPr>
            <a:r>
              <a:rPr lang="en-US" altLang="zh-CN" sz="2400" b="1">
                <a:solidFill>
                  <a:srgbClr val="000000"/>
                </a:solidFill>
                <a:latin typeface="Times" charset="0"/>
                <a:ea typeface="SimSun" pitchFamily="2" charset="-122"/>
              </a:rPr>
              <a:t>(16</a:t>
            </a:r>
            <a:r>
              <a:rPr lang="zh-CN" altLang="en-US" sz="2400" b="1">
                <a:solidFill>
                  <a:srgbClr val="000000"/>
                </a:solidFill>
                <a:latin typeface="Times" charset="0"/>
                <a:ea typeface="细圆" pitchFamily="2" charset="-122"/>
              </a:rPr>
              <a:t>章</a:t>
            </a:r>
            <a:r>
              <a:rPr lang="en-US" altLang="zh-CN" sz="2400" b="1">
                <a:solidFill>
                  <a:srgbClr val="000000"/>
                </a:solidFill>
                <a:latin typeface="Times" charset="0"/>
                <a:ea typeface="SimSun" pitchFamily="2" charset="-122"/>
              </a:rPr>
              <a:t>) </a:t>
            </a:r>
            <a:r>
              <a:rPr lang="zh-CN" altLang="en-US" sz="2400" b="1">
                <a:solidFill>
                  <a:srgbClr val="000000"/>
                </a:solidFill>
                <a:latin typeface="Times" charset="0"/>
                <a:ea typeface="细圆" pitchFamily="2" charset="-122"/>
              </a:rPr>
              <a:t>复活的记载证实了基督乃弥赛亚与神，如此就让那些服事这个仆人的人也可以有得胜死亡的盼望。</a:t>
            </a:r>
          </a:p>
        </p:txBody>
      </p:sp>
      <p:sp>
        <p:nvSpPr>
          <p:cNvPr id="177159" name="Text Box 7"/>
          <p:cNvSpPr txBox="1">
            <a:spLocks noChangeArrowheads="1"/>
          </p:cNvSpPr>
          <p:nvPr/>
        </p:nvSpPr>
        <p:spPr bwMode="auto">
          <a:xfrm>
            <a:off x="381000" y="1219200"/>
            <a:ext cx="8229600" cy="1235075"/>
          </a:xfrm>
          <a:prstGeom prst="rect">
            <a:avLst/>
          </a:prstGeom>
          <a:solidFill>
            <a:srgbClr val="FEFFD6"/>
          </a:solidFill>
          <a:ln w="9525">
            <a:noFill/>
            <a:miter lim="800000"/>
            <a:headEnd/>
            <a:tailEnd/>
          </a:ln>
        </p:spPr>
        <p:txBody>
          <a:bodyPr>
            <a:spAutoFit/>
          </a:bodyPr>
          <a:lstStyle/>
          <a:p>
            <a:pPr algn="ctr" fontAlgn="base">
              <a:spcBef>
                <a:spcPct val="0"/>
              </a:spcBef>
              <a:spcAft>
                <a:spcPct val="0"/>
              </a:spcAft>
            </a:pPr>
            <a:r>
              <a:rPr lang="en-US" altLang="zh-CN" sz="2200" b="1" dirty="0">
                <a:solidFill>
                  <a:srgbClr val="FFFFFF"/>
                </a:solidFill>
                <a:latin typeface="Times" charset="0"/>
                <a:ea typeface="SimSun" pitchFamily="2" charset="-122"/>
              </a:rPr>
              <a:t>	</a:t>
            </a:r>
            <a:r>
              <a:rPr lang="en-US" altLang="zh-CN" sz="2400" b="1" dirty="0">
                <a:solidFill>
                  <a:srgbClr val="000000"/>
                </a:solidFill>
                <a:latin typeface="Times" charset="0"/>
                <a:ea typeface="SimSun" pitchFamily="2" charset="-122"/>
              </a:rPr>
              <a:t>(1:14—10:52) </a:t>
            </a:r>
            <a:r>
              <a:rPr lang="zh-CN" altLang="en-US" sz="2400" b="1" dirty="0">
                <a:solidFill>
                  <a:srgbClr val="000000"/>
                </a:solidFill>
                <a:latin typeface="Times" charset="0"/>
                <a:ea typeface="细圆" pitchFamily="2" charset="-122"/>
              </a:rPr>
              <a:t>基督作为仆人的服事遇到了拦阻，马可因此继而记载了基督关于门徒观的教导的回应，从而鼓励他的读者们为了公义的缘故，要知道会遇上逼迫。</a:t>
            </a:r>
          </a:p>
        </p:txBody>
      </p:sp>
    </p:spTree>
    <p:extLst>
      <p:ext uri="{BB962C8B-B14F-4D97-AF65-F5344CB8AC3E}">
        <p14:creationId xmlns:p14="http://schemas.microsoft.com/office/powerpoint/2010/main" val="2253258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7157"/>
                                        </p:tgtEl>
                                        <p:attrNameLst>
                                          <p:attrName>style.visibility</p:attrName>
                                        </p:attrNameLst>
                                      </p:cBhvr>
                                      <p:to>
                                        <p:strVal val="visible"/>
                                      </p:to>
                                    </p:set>
                                    <p:anim calcmode="lin" valueType="num">
                                      <p:cBhvr additive="base">
                                        <p:cTn id="7" dur="500" fill="hold"/>
                                        <p:tgtEl>
                                          <p:spTgt spid="177157"/>
                                        </p:tgtEl>
                                        <p:attrNameLst>
                                          <p:attrName>ppt_x</p:attrName>
                                        </p:attrNameLst>
                                      </p:cBhvr>
                                      <p:tavLst>
                                        <p:tav tm="0">
                                          <p:val>
                                            <p:strVal val="#ppt_x"/>
                                          </p:val>
                                        </p:tav>
                                        <p:tav tm="100000">
                                          <p:val>
                                            <p:strVal val="#ppt_x"/>
                                          </p:val>
                                        </p:tav>
                                      </p:tavLst>
                                    </p:anim>
                                    <p:anim calcmode="lin" valueType="num">
                                      <p:cBhvr additive="base">
                                        <p:cTn id="8" dur="500" fill="hold"/>
                                        <p:tgtEl>
                                          <p:spTgt spid="17715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77158"/>
                                        </p:tgtEl>
                                        <p:attrNameLst>
                                          <p:attrName>style.visibility</p:attrName>
                                        </p:attrNameLst>
                                      </p:cBhvr>
                                      <p:to>
                                        <p:strVal val="visible"/>
                                      </p:to>
                                    </p:set>
                                    <p:anim calcmode="lin" valueType="num">
                                      <p:cBhvr additive="base">
                                        <p:cTn id="13" dur="500" fill="hold"/>
                                        <p:tgtEl>
                                          <p:spTgt spid="177158"/>
                                        </p:tgtEl>
                                        <p:attrNameLst>
                                          <p:attrName>ppt_x</p:attrName>
                                        </p:attrNameLst>
                                      </p:cBhvr>
                                      <p:tavLst>
                                        <p:tav tm="0">
                                          <p:val>
                                            <p:strVal val="#ppt_x"/>
                                          </p:val>
                                        </p:tav>
                                        <p:tav tm="100000">
                                          <p:val>
                                            <p:strVal val="#ppt_x"/>
                                          </p:val>
                                        </p:tav>
                                      </p:tavLst>
                                    </p:anim>
                                    <p:anim calcmode="lin" valueType="num">
                                      <p:cBhvr additive="base">
                                        <p:cTn id="14" dur="500" fill="hold"/>
                                        <p:tgtEl>
                                          <p:spTgt spid="17715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77159"/>
                                        </p:tgtEl>
                                        <p:attrNameLst>
                                          <p:attrName>style.visibility</p:attrName>
                                        </p:attrNameLst>
                                      </p:cBhvr>
                                      <p:to>
                                        <p:strVal val="visible"/>
                                      </p:to>
                                    </p:set>
                                    <p:anim calcmode="lin" valueType="num">
                                      <p:cBhvr additive="base">
                                        <p:cTn id="19" dur="500" fill="hold"/>
                                        <p:tgtEl>
                                          <p:spTgt spid="177159"/>
                                        </p:tgtEl>
                                        <p:attrNameLst>
                                          <p:attrName>ppt_x</p:attrName>
                                        </p:attrNameLst>
                                      </p:cBhvr>
                                      <p:tavLst>
                                        <p:tav tm="0">
                                          <p:val>
                                            <p:strVal val="#ppt_x"/>
                                          </p:val>
                                        </p:tav>
                                        <p:tav tm="100000">
                                          <p:val>
                                            <p:strVal val="#ppt_x"/>
                                          </p:val>
                                        </p:tav>
                                      </p:tavLst>
                                    </p:anim>
                                    <p:anim calcmode="lin" valueType="num">
                                      <p:cBhvr additive="base">
                                        <p:cTn id="20" dur="500" fill="hold"/>
                                        <p:tgtEl>
                                          <p:spTgt spid="1771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7" grpId="0" animBg="1" autoUpdateAnimBg="0"/>
      <p:bldP spid="177158" grpId="0" animBg="1" autoUpdateAnimBg="0"/>
      <p:bldP spid="177159"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15835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290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65205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51199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4589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13169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0433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90548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7657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1</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耶 稣 和 门 徒 将 近 耶 路 撒 冷 ， 到 了 伯 法 其 和 伯 大 尼 ， 在 橄 榄 山 那 里 ； 耶 稣 就 打 发 两 个 门 徒 ，</a:t>
            </a:r>
          </a:p>
          <a:p>
            <a:pPr marL="287338" marR="0" lvl="0" indent="0" algn="l" defTabSz="457200" rtl="0" eaLnBrk="1" fontAlgn="auto" latinLnBrk="0" hangingPunct="1">
              <a:lnSpc>
                <a:spcPct val="10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endParaRPr>
          </a:p>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2</a:t>
            </a:r>
            <a:r>
              <a:rPr kumimoji="0" lang="en-US" altLang="zh-CN"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 </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对 他 们 说 ： 你 们 往 对 面 村 子 里 去 ， 一 进 去 的 时 候 ， 必 看 见 一 匹 驴 驹 拴 在 那 里 ， 是 从 来 没 有 人 骑 过 的 ， 可 以 解 开 ， 牵 来 。</a:t>
            </a:r>
            <a:r>
              <a:rPr kumimoji="0" 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a:t>
            </a:r>
            <a:endParaRPr kumimoji="0" lang="en-US" sz="18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endParaRPr>
          </a:p>
        </p:txBody>
      </p:sp>
      <p:sp>
        <p:nvSpPr>
          <p:cNvPr id="2" name="Title 1"/>
          <p:cNvSpPr>
            <a:spLocks noGrp="1"/>
          </p:cNvSpPr>
          <p:nvPr>
            <p:ph type="title"/>
          </p:nvPr>
        </p:nvSpPr>
        <p:spPr>
          <a:xfrm>
            <a:off x="828916" y="5964962"/>
            <a:ext cx="8229600" cy="726664"/>
          </a:xfrm>
        </p:spPr>
        <p:txBody>
          <a:bodyPr rtlCol="0">
            <a:normAutofit/>
          </a:bodyPr>
          <a:lstStyle/>
          <a:p>
            <a:pPr algn="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p>
        </p:txBody>
      </p:sp>
    </p:spTree>
    <p:extLst>
      <p:ext uri="{BB962C8B-B14F-4D97-AF65-F5344CB8AC3E}">
        <p14:creationId xmlns:p14="http://schemas.microsoft.com/office/powerpoint/2010/main" val="422664847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4"/>
          <p:cNvPicPr>
            <a:picLocks noChangeAspect="1" noChangeArrowheads="1"/>
          </p:cNvPicPr>
          <p:nvPr/>
        </p:nvPicPr>
        <p:blipFill>
          <a:blip r:embed="rId2"/>
          <a:srcRect/>
          <a:stretch>
            <a:fillRect/>
          </a:stretch>
        </p:blipFill>
        <p:spPr bwMode="auto">
          <a:xfrm>
            <a:off x="0" y="0"/>
            <a:ext cx="9228138" cy="6858000"/>
          </a:xfrm>
          <a:prstGeom prst="rect">
            <a:avLst/>
          </a:prstGeom>
          <a:noFill/>
          <a:ln w="9525">
            <a:noFill/>
            <a:miter lim="800000"/>
            <a:headEnd/>
            <a:tailEnd/>
          </a:ln>
        </p:spPr>
      </p:pic>
      <p:sp>
        <p:nvSpPr>
          <p:cNvPr id="2" name="Title 1"/>
          <p:cNvSpPr>
            <a:spLocks noGrp="1"/>
          </p:cNvSpPr>
          <p:nvPr>
            <p:ph type="title"/>
          </p:nvPr>
        </p:nvSpPr>
        <p:spPr>
          <a:xfrm>
            <a:off x="533400" y="188913"/>
            <a:ext cx="8153400" cy="9366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r>
              <a:rPr lang="zh-CN" altLang="en-US" b="1" dirty="0">
                <a:effectLst>
                  <a:outerShdw blurRad="38100" dist="38100" dir="2700000" algn="tl">
                    <a:srgbClr val="666633"/>
                  </a:outerShdw>
                </a:effectLst>
                <a:latin typeface="Arial" pitchFamily="34" charset="0"/>
              </a:rPr>
              <a:t>在圣灵降临时的彼得</a:t>
            </a:r>
            <a:endParaRPr lang="en-US" b="1" dirty="0">
              <a:effectLst>
                <a:outerShdw blurRad="38100" dist="38100" dir="2700000" algn="tl">
                  <a:srgbClr val="666633"/>
                </a:outerShdw>
              </a:effectLst>
              <a:latin typeface="Arial" pitchFamily="34" charset="0"/>
            </a:endParaRPr>
          </a:p>
        </p:txBody>
      </p:sp>
    </p:spTree>
    <p:extLst>
      <p:ext uri="{BB962C8B-B14F-4D97-AF65-F5344CB8AC3E}">
        <p14:creationId xmlns:p14="http://schemas.microsoft.com/office/powerpoint/2010/main" val="19325468"/>
      </p:ext>
    </p:extLst>
  </p:cSld>
  <p:clrMapOvr>
    <a:masterClrMapping/>
  </p:clrMapOvr>
  <p:transition>
    <p:fade/>
  </p:transition>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5570" name="Picture 29" descr="calendar-ful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zh-CN" altLang="en-US">
                <a:latin typeface="Arial" pitchFamily="34" charset="0"/>
                <a:cs typeface="Arial" pitchFamily="34" charset="0"/>
              </a:rPr>
              <a:t>一个受感的周末</a:t>
            </a:r>
            <a:endParaRPr lang="en-US" altLang="en-US">
              <a:latin typeface="Arial" pitchFamily="34" charset="0"/>
              <a:cs typeface="Arial" pitchFamily="34" charset="0"/>
            </a:endParaRPr>
          </a:p>
        </p:txBody>
      </p:sp>
      <p:sp>
        <p:nvSpPr>
          <p:cNvPr id="5" name="Rectangle 4"/>
          <p:cNvSpPr/>
          <p:nvPr/>
        </p:nvSpPr>
        <p:spPr>
          <a:xfrm>
            <a:off x="900113"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365573" name="Group 6"/>
          <p:cNvGrpSpPr>
            <a:grpSpLocks/>
          </p:cNvGrpSpPr>
          <p:nvPr/>
        </p:nvGrpSpPr>
        <p:grpSpPr bwMode="auto">
          <a:xfrm>
            <a:off x="900113" y="1916113"/>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周四</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4" name="Group 7"/>
          <p:cNvGrpSpPr>
            <a:grpSpLocks/>
          </p:cNvGrpSpPr>
          <p:nvPr/>
        </p:nvGrpSpPr>
        <p:grpSpPr bwMode="auto">
          <a:xfrm>
            <a:off x="2700338" y="1916113"/>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周五</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5" name="Group 10"/>
          <p:cNvGrpSpPr>
            <a:grpSpLocks/>
          </p:cNvGrpSpPr>
          <p:nvPr/>
        </p:nvGrpSpPr>
        <p:grpSpPr bwMode="auto">
          <a:xfrm>
            <a:off x="4500563" y="1916113"/>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周六</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6" name="Group 13"/>
          <p:cNvGrpSpPr>
            <a:grpSpLocks/>
          </p:cNvGrpSpPr>
          <p:nvPr/>
        </p:nvGrpSpPr>
        <p:grpSpPr bwMode="auto">
          <a:xfrm>
            <a:off x="6300788" y="1916113"/>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周日</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14" name="Group 25"/>
          <p:cNvGrpSpPr>
            <a:grpSpLocks/>
          </p:cNvGrpSpPr>
          <p:nvPr/>
        </p:nvGrpSpPr>
        <p:grpSpPr bwMode="auto">
          <a:xfrm>
            <a:off x="1476375" y="2997200"/>
            <a:ext cx="2003425" cy="936625"/>
            <a:chOff x="1259632" y="2996952"/>
            <a:chExt cx="1872208" cy="936104"/>
          </a:xfrm>
        </p:grpSpPr>
        <p:sp>
          <p:nvSpPr>
            <p:cNvPr id="246802"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18" name="Rectangle 17"/>
            <p:cNvSpPr/>
            <p:nvPr/>
          </p:nvSpPr>
          <p:spPr>
            <a:xfrm>
              <a:off x="1332325"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1" lang="zh-CN"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逾越节</a:t>
              </a:r>
              <a:endParaRPr kumimoji="0" lang="en-US"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endParaRPr>
            </a:p>
          </p:txBody>
        </p:sp>
      </p:grpSp>
      <p:grpSp>
        <p:nvGrpSpPr>
          <p:cNvPr id="17" name="Group 27"/>
          <p:cNvGrpSpPr>
            <a:grpSpLocks/>
          </p:cNvGrpSpPr>
          <p:nvPr/>
        </p:nvGrpSpPr>
        <p:grpSpPr bwMode="auto">
          <a:xfrm>
            <a:off x="3498850" y="2997200"/>
            <a:ext cx="2003425" cy="936625"/>
            <a:chOff x="3203848" y="2996952"/>
            <a:chExt cx="1872208" cy="936104"/>
          </a:xfrm>
        </p:grpSpPr>
        <p:sp>
          <p:nvSpPr>
            <p:cNvPr id="246800"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0" name="Rectangle 19"/>
            <p:cNvSpPr/>
            <p:nvPr/>
          </p:nvSpPr>
          <p:spPr>
            <a:xfrm>
              <a:off x="3276541"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除酵的面包</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nvGrpSpPr>
          <p:cNvPr id="19" name="Group 26"/>
          <p:cNvGrpSpPr>
            <a:grpSpLocks/>
          </p:cNvGrpSpPr>
          <p:nvPr/>
        </p:nvGrpSpPr>
        <p:grpSpPr bwMode="auto">
          <a:xfrm>
            <a:off x="5521325" y="2997200"/>
            <a:ext cx="2003425" cy="936625"/>
            <a:chOff x="5148064" y="2996952"/>
            <a:chExt cx="1872208" cy="936104"/>
          </a:xfrm>
        </p:grpSpPr>
        <p:sp>
          <p:nvSpPr>
            <p:cNvPr id="246798"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2" name="Rectangle 21"/>
            <p:cNvSpPr/>
            <p:nvPr/>
          </p:nvSpPr>
          <p:spPr>
            <a:xfrm>
              <a:off x="5220757"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初熟之物</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sp>
        <p:nvSpPr>
          <p:cNvPr id="23" name="Rectangle 22"/>
          <p:cNvSpPr/>
          <p:nvPr/>
        </p:nvSpPr>
        <p:spPr>
          <a:xfrm>
            <a:off x="899592"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最后一个晚宴</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4" name="Rectangle 23"/>
          <p:cNvSpPr/>
          <p:nvPr/>
        </p:nvSpPr>
        <p:spPr>
          <a:xfrm>
            <a:off x="2816070"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被钉十字架</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5" name="Rectangle 24"/>
          <p:cNvSpPr/>
          <p:nvPr/>
        </p:nvSpPr>
        <p:spPr>
          <a:xfrm>
            <a:off x="6124668" y="4365104"/>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复活</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Tree>
    <p:extLst>
      <p:ext uri="{BB962C8B-B14F-4D97-AF65-F5344CB8AC3E}">
        <p14:creationId xmlns:p14="http://schemas.microsoft.com/office/powerpoint/2010/main" val="350186016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1933575" y="2333625"/>
            <a:ext cx="9144000" cy="0"/>
          </a:xfrm>
          <a:prstGeom prst="rect">
            <a:avLst/>
          </a:prstGeom>
          <a:noFill/>
          <a:ln w="9525">
            <a:noFill/>
            <a:miter lim="800000"/>
            <a:headEnd/>
            <a:tailEnd/>
          </a:ln>
        </p:spPr>
        <p:txBody>
          <a:bodyPr>
            <a:spAutoFit/>
          </a:bodyP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pic>
        <p:nvPicPr>
          <p:cNvPr id="299010" name="Picture 3"/>
          <p:cNvPicPr>
            <a:picLocks noChangeAspect="1" noChangeArrowheads="1"/>
          </p:cNvPicPr>
          <p:nvPr/>
        </p:nvPicPr>
        <p:blipFill>
          <a:blip r:embed="rId3"/>
          <a:srcRect/>
          <a:stretch>
            <a:fillRect/>
          </a:stretch>
        </p:blipFill>
        <p:spPr bwMode="auto">
          <a:xfrm>
            <a:off x="1600200" y="533400"/>
            <a:ext cx="5451475" cy="6324600"/>
          </a:xfrm>
          <a:prstGeom prst="rect">
            <a:avLst/>
          </a:prstGeom>
          <a:noFill/>
          <a:ln w="9525">
            <a:noFill/>
            <a:miter lim="800000"/>
            <a:headEnd/>
            <a:tailEnd/>
          </a:ln>
        </p:spPr>
      </p:pic>
      <p:sp>
        <p:nvSpPr>
          <p:cNvPr id="299011" name="Text Box 4"/>
          <p:cNvSpPr txBox="1">
            <a:spLocks noChangeArrowheads="1"/>
          </p:cNvSpPr>
          <p:nvPr/>
        </p:nvSpPr>
        <p:spPr bwMode="auto">
          <a:xfrm>
            <a:off x="8153400" y="762000"/>
            <a:ext cx="895350" cy="45720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b="1">
                <a:solidFill>
                  <a:srgbClr val="000000"/>
                </a:solidFill>
                <a:latin typeface="Times New Roman" pitchFamily="18" charset="0"/>
                <a:ea typeface="MS PGothic" pitchFamily="34" charset="-128"/>
              </a:rPr>
              <a:t>90-92</a:t>
            </a:r>
          </a:p>
        </p:txBody>
      </p:sp>
      <p:sp>
        <p:nvSpPr>
          <p:cNvPr id="299012" name="Text Box 5"/>
          <p:cNvSpPr txBox="1">
            <a:spLocks noChangeArrowheads="1"/>
          </p:cNvSpPr>
          <p:nvPr/>
        </p:nvSpPr>
        <p:spPr bwMode="auto">
          <a:xfrm>
            <a:off x="8356600" y="381000"/>
            <a:ext cx="488950" cy="45720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b="1">
                <a:solidFill>
                  <a:srgbClr val="000000"/>
                </a:solidFill>
                <a:latin typeface="Times New Roman" pitchFamily="18" charset="0"/>
                <a:ea typeface="MS PGothic" pitchFamily="34" charset="-128"/>
              </a:rPr>
              <a:t>88</a:t>
            </a:r>
          </a:p>
        </p:txBody>
      </p:sp>
      <p:grpSp>
        <p:nvGrpSpPr>
          <p:cNvPr id="2" name="Group 6"/>
          <p:cNvGrpSpPr>
            <a:grpSpLocks/>
          </p:cNvGrpSpPr>
          <p:nvPr/>
        </p:nvGrpSpPr>
        <p:grpSpPr bwMode="auto">
          <a:xfrm>
            <a:off x="609600" y="533400"/>
            <a:ext cx="7391400" cy="1323975"/>
            <a:chOff x="240" y="259"/>
            <a:chExt cx="4752" cy="2083"/>
          </a:xfrm>
        </p:grpSpPr>
        <p:sp>
          <p:nvSpPr>
            <p:cNvPr id="299014" name="Text Box 7"/>
            <p:cNvSpPr txBox="1">
              <a:spLocks noChangeArrowheads="1"/>
            </p:cNvSpPr>
            <p:nvPr/>
          </p:nvSpPr>
          <p:spPr bwMode="auto">
            <a:xfrm>
              <a:off x="240" y="259"/>
              <a:ext cx="4752" cy="2083"/>
            </a:xfrm>
            <a:prstGeom prst="rect">
              <a:avLst/>
            </a:prstGeom>
            <a:solidFill>
              <a:srgbClr val="000000"/>
            </a:solidFill>
            <a:ln w="9525">
              <a:noFill/>
              <a:miter lim="800000"/>
              <a:headEnd/>
              <a:tailEnd/>
            </a:ln>
          </p:spPr>
          <p:txBody>
            <a:bodyPr>
              <a:spAutoFit/>
            </a:bodyPr>
            <a:lstStyle/>
            <a:p>
              <a:pPr algn="ctr" fontAlgn="base">
                <a:spcBef>
                  <a:spcPct val="50000"/>
                </a:spcBef>
                <a:spcAft>
                  <a:spcPct val="0"/>
                </a:spcAft>
              </a:pPr>
              <a:endParaRPr lang="en-US" sz="3200">
                <a:solidFill>
                  <a:srgbClr val="FEFED6"/>
                </a:solidFill>
                <a:latin typeface="Times New Roman" pitchFamily="18" charset="0"/>
                <a:ea typeface="MS PGothic" pitchFamily="34" charset="-128"/>
              </a:endParaRPr>
            </a:p>
            <a:p>
              <a:pPr algn="ctr" fontAlgn="base">
                <a:spcBef>
                  <a:spcPct val="50000"/>
                </a:spcBef>
                <a:spcAft>
                  <a:spcPct val="0"/>
                </a:spcAft>
              </a:pPr>
              <a:r>
                <a:rPr lang="zh-CN" altLang="en-US" sz="3200">
                  <a:solidFill>
                    <a:srgbClr val="FEFEE8"/>
                  </a:solidFill>
                  <a:latin typeface="MS PGothic" pitchFamily="34" charset="-128"/>
                  <a:ea typeface="MS PGothic" pitchFamily="34" charset="-128"/>
                </a:rPr>
                <a:t>这</a:t>
              </a:r>
              <a:r>
                <a:rPr lang="en-US" altLang="en-US" sz="3200">
                  <a:solidFill>
                    <a:srgbClr val="FEFEE8"/>
                  </a:solidFill>
                  <a:latin typeface="MS PGothic" pitchFamily="34" charset="-128"/>
                  <a:ea typeface="MS PGothic" pitchFamily="34" charset="-128"/>
                </a:rPr>
                <a:t>经</a:t>
              </a:r>
              <a:r>
                <a:rPr lang="zh-CN" altLang="en-US" sz="3200">
                  <a:solidFill>
                    <a:srgbClr val="FEFEE8"/>
                  </a:solidFill>
                  <a:latin typeface="MS PGothic" pitchFamily="34" charset="-128"/>
                  <a:ea typeface="MS PGothic" pitchFamily="34" charset="-128"/>
                </a:rPr>
                <a:t>文是新约</a:t>
              </a:r>
              <a:r>
                <a:rPr lang="en-US" altLang="en-US" sz="3200">
                  <a:solidFill>
                    <a:srgbClr val="FEFEE8"/>
                  </a:solidFill>
                  <a:latin typeface="MS PGothic" pitchFamily="34" charset="-128"/>
                  <a:ea typeface="MS PGothic" pitchFamily="34" charset="-128"/>
                </a:rPr>
                <a:t>其</a:t>
              </a:r>
              <a:r>
                <a:rPr lang="zh-CN" altLang="en-US" sz="3200">
                  <a:solidFill>
                    <a:srgbClr val="FEFEE8"/>
                  </a:solidFill>
                  <a:latin typeface="MS PGothic" pitchFamily="34" charset="-128"/>
                  <a:ea typeface="MS PGothic" pitchFamily="34" charset="-128"/>
                </a:rPr>
                <a:t>中最困难的</a:t>
              </a:r>
              <a:r>
                <a:rPr lang="en-US" altLang="en-US" sz="3200">
                  <a:solidFill>
                    <a:srgbClr val="FEFEE8"/>
                  </a:solidFill>
                  <a:latin typeface="MS PGothic" pitchFamily="34" charset="-128"/>
                  <a:ea typeface="MS PGothic" pitchFamily="34" charset="-128"/>
                </a:rPr>
                <a:t>经节</a:t>
              </a:r>
              <a:endParaRPr lang="zh-CN" altLang="en-US" sz="3200">
                <a:solidFill>
                  <a:srgbClr val="FEFEE8"/>
                </a:solidFill>
                <a:latin typeface="MS PGothic" pitchFamily="34" charset="-128"/>
                <a:ea typeface="MS PGothic" pitchFamily="34" charset="-128"/>
              </a:endParaRPr>
            </a:p>
          </p:txBody>
        </p:sp>
        <p:sp>
          <p:nvSpPr>
            <p:cNvPr id="299015" name="Text Box 8"/>
            <p:cNvSpPr txBox="1">
              <a:spLocks noChangeArrowheads="1"/>
            </p:cNvSpPr>
            <p:nvPr/>
          </p:nvSpPr>
          <p:spPr bwMode="auto">
            <a:xfrm>
              <a:off x="1728" y="404"/>
              <a:ext cx="1680" cy="1104"/>
            </a:xfrm>
            <a:prstGeom prst="rect">
              <a:avLst/>
            </a:prstGeom>
            <a:solidFill>
              <a:schemeClr val="hlink"/>
            </a:solidFill>
            <a:ln w="9525">
              <a:noFill/>
              <a:miter lim="800000"/>
              <a:headEnd/>
              <a:tailEnd/>
            </a:ln>
          </p:spPr>
          <p:txBody>
            <a:bodyPr>
              <a:spAutoFit/>
            </a:bodyPr>
            <a:lstStyle/>
            <a:p>
              <a:pPr algn="ctr" fontAlgn="base">
                <a:spcBef>
                  <a:spcPct val="50000"/>
                </a:spcBef>
                <a:spcAft>
                  <a:spcPct val="0"/>
                </a:spcAft>
              </a:pPr>
              <a:r>
                <a:rPr lang="en-US" altLang="zh-CN" sz="4000" b="1">
                  <a:solidFill>
                    <a:srgbClr val="000000"/>
                  </a:solidFill>
                  <a:latin typeface="隶变" pitchFamily="2" charset="-122"/>
                  <a:ea typeface="隶变" pitchFamily="2" charset="-122"/>
                </a:rPr>
                <a:t>可 </a:t>
              </a:r>
              <a:r>
                <a:rPr lang="en-US" sz="3200" b="1">
                  <a:solidFill>
                    <a:srgbClr val="000000"/>
                  </a:solidFill>
                  <a:latin typeface="Times New Roman" pitchFamily="18" charset="0"/>
                  <a:ea typeface="隶变" pitchFamily="2" charset="-122"/>
                </a:rPr>
                <a:t>16:9-20</a:t>
              </a:r>
            </a:p>
          </p:txBody>
        </p:sp>
      </p:grpSp>
    </p:spTree>
    <p:extLst>
      <p:ext uri="{BB962C8B-B14F-4D97-AF65-F5344CB8AC3E}">
        <p14:creationId xmlns:p14="http://schemas.microsoft.com/office/powerpoint/2010/main" val="3709527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p:cNvPicPr>
            <a:picLocks noChangeAspect="1" noChangeArrowheads="1"/>
          </p:cNvPicPr>
          <p:nvPr/>
        </p:nvPicPr>
        <p:blipFill>
          <a:blip r:embed="rId3"/>
          <a:srcRect l="34023" t="18144" r="4735" b="10156"/>
          <a:stretch>
            <a:fillRect/>
          </a:stretch>
        </p:blipFill>
        <p:spPr bwMode="auto">
          <a:xfrm>
            <a:off x="0" y="-14288"/>
            <a:ext cx="9145588" cy="6872288"/>
          </a:xfrm>
          <a:prstGeom prst="rect">
            <a:avLst/>
          </a:prstGeom>
          <a:noFill/>
          <a:ln w="9525">
            <a:noFill/>
            <a:round/>
            <a:headEnd/>
            <a:tailEnd/>
          </a:ln>
        </p:spPr>
      </p:pic>
      <p:sp>
        <p:nvSpPr>
          <p:cNvPr id="301058" name="Rectangle 3"/>
          <p:cNvSpPr>
            <a:spLocks noChangeArrowheads="1"/>
          </p:cNvSpPr>
          <p:nvPr/>
        </p:nvSpPr>
        <p:spPr bwMode="auto">
          <a:xfrm>
            <a:off x="609600" y="2895600"/>
            <a:ext cx="263525" cy="322263"/>
          </a:xfrm>
          <a:prstGeom prst="rect">
            <a:avLst/>
          </a:prstGeom>
          <a:solidFill>
            <a:srgbClr val="3E58D8"/>
          </a:solidFill>
          <a:ln w="9525">
            <a:noFill/>
            <a:round/>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70689" name="Oval 33"/>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400">
              <a:solidFill>
                <a:srgbClr val="8383AD"/>
              </a:solidFill>
              <a:effectLst>
                <a:outerShdw blurRad="38100" dist="38100" dir="2700000" algn="tl">
                  <a:srgbClr val="000000"/>
                </a:outerShdw>
              </a:effectLst>
              <a:latin typeface="Times New Roman" pitchFamily="18" charset="0"/>
              <a:ea typeface="MS PGothic" pitchFamily="34" charset="-128"/>
            </a:endParaRPr>
          </a:p>
        </p:txBody>
      </p:sp>
      <p:sp>
        <p:nvSpPr>
          <p:cNvPr id="149546" name="Text Box 34"/>
          <p:cNvSpPr txBox="1">
            <a:spLocks noChangeArrowheads="1"/>
          </p:cNvSpPr>
          <p:nvPr/>
        </p:nvSpPr>
        <p:spPr bwMode="auto">
          <a:xfrm>
            <a:off x="3048000" y="4800600"/>
            <a:ext cx="2819400" cy="492125"/>
          </a:xfrm>
          <a:prstGeom prst="rect">
            <a:avLst/>
          </a:prstGeom>
          <a:noFill/>
          <a:ln w="9525">
            <a:noFill/>
            <a:round/>
            <a:headEnd/>
            <a:tailEnd/>
          </a:ln>
        </p:spPr>
        <p:txBody>
          <a:bodyPr>
            <a:spAutoFit/>
          </a:bodyPr>
          <a:lstStyle/>
          <a:p>
            <a:pPr algn="ctr" fontAlgn="base">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2600" b="1" i="1">
                <a:solidFill>
                  <a:srgbClr val="76F774"/>
                </a:solidFill>
                <a:effectLst>
                  <a:outerShdw blurRad="38100" dist="38100" dir="2700000" algn="tl">
                    <a:srgbClr val="000000"/>
                  </a:outerShdw>
                </a:effectLst>
                <a:latin typeface="Arial Black" pitchFamily="34" charset="0"/>
                <a:ea typeface="MS PGothic" pitchFamily="34" charset="-128"/>
              </a:rPr>
              <a:t>Alexandrian</a:t>
            </a:r>
          </a:p>
        </p:txBody>
      </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fontAlgn="base">
                <a:spcBef>
                  <a:spcPct val="0"/>
                </a:spcBef>
                <a:spcAft>
                  <a:spcPct val="0"/>
                </a:spcAft>
                <a:defRPr/>
              </a:pPr>
              <a:endParaRPr lang="en-US" sz="2400">
                <a:solidFill>
                  <a:srgbClr val="8383AD"/>
                </a:solidFill>
                <a:effectLst>
                  <a:outerShdw blurRad="38100" dist="38100" dir="2700000" algn="tl">
                    <a:srgbClr val="000000">
                      <a:alpha val="43137"/>
                    </a:srgbClr>
                  </a:outerShdw>
                </a:effectLst>
                <a:latin typeface="Times New Roman" pitchFamily="-108" charset="0"/>
                <a:ea typeface="MS PGothic" pitchFamily="34" charset="-128"/>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algn="ctr" fontAlgn="base">
                <a:spcBef>
                  <a:spcPts val="1627"/>
                </a:spcBef>
                <a:spcAft>
                  <a:spcPct val="0"/>
                </a:spcAft>
                <a:buClr>
                  <a:srgbClr val="76F774"/>
                </a:buClr>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en-GB" sz="2600" b="1" i="1" dirty="0">
                  <a:solidFill>
                    <a:srgbClr val="76F774"/>
                  </a:solidFill>
                  <a:effectLst>
                    <a:outerShdw blurRad="38100" dist="38100" dir="2700000" algn="tl">
                      <a:srgbClr val="000000">
                        <a:alpha val="43137"/>
                      </a:srgbClr>
                    </a:outerShdw>
                  </a:effectLst>
                  <a:latin typeface="Arial Black" pitchFamily="-108" charset="0"/>
                  <a:ea typeface="MS PGothic" pitchFamily="34" charset="-128"/>
                </a:rPr>
                <a:t>Western</a:t>
              </a:r>
            </a:p>
          </p:txBody>
        </p:sp>
      </p:grpSp>
      <p:sp>
        <p:nvSpPr>
          <p:cNvPr id="149533" name="Text Box 38"/>
          <p:cNvSpPr txBox="1">
            <a:spLocks noChangeArrowheads="1"/>
          </p:cNvSpPr>
          <p:nvPr/>
        </p:nvSpPr>
        <p:spPr bwMode="auto">
          <a:xfrm>
            <a:off x="76200" y="5808663"/>
            <a:ext cx="9067800" cy="820737"/>
          </a:xfrm>
          <a:prstGeom prst="rect">
            <a:avLst/>
          </a:prstGeom>
          <a:noFill/>
          <a:ln w="9525">
            <a:noFill/>
            <a:round/>
            <a:headEnd/>
            <a:tailEnd/>
          </a:ln>
          <a:effectLst>
            <a:outerShdw blurRad="50800" dist="38100" dir="2700000">
              <a:srgbClr val="000000">
                <a:alpha val="43000"/>
              </a:srgbClr>
            </a:outerShdw>
          </a:effectLst>
        </p:spPr>
        <p:txBody>
          <a:bodyPr lIns="82058" tIns="41029" rIns="82058" bIns="41029">
            <a:spAutoFit/>
            <a:scene3d>
              <a:camera prst="orthographicFront"/>
              <a:lightRig rig="threePt" dir="t"/>
            </a:scene3d>
            <a:sp3d>
              <a:bevelT w="0"/>
            </a:sp3d>
          </a:bodyPr>
          <a:lstStyle/>
          <a:p>
            <a:pPr algn="ctr" fontAlgn="base">
              <a:spcBef>
                <a:spcPts val="2975"/>
              </a:spcBef>
              <a:spcAft>
                <a:spcPct val="0"/>
              </a:spcAft>
              <a:buClr>
                <a:srgbClr val="FFFF00"/>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US" sz="4800" dirty="0">
                <a:solidFill>
                  <a:srgbClr val="FFFF00"/>
                </a:solidFill>
                <a:latin typeface="Times New Roman" charset="0"/>
                <a:ea typeface="MS PGothic" pitchFamily="34" charset="-128"/>
              </a:rPr>
              <a:t>三种正文类型</a:t>
            </a:r>
            <a:endParaRPr lang="en-GB" sz="4800" b="1" dirty="0">
              <a:solidFill>
                <a:srgbClr val="FFFF00"/>
              </a:solidFill>
              <a:effectLst>
                <a:outerShdw blurRad="38100" dist="38100" dir="2700000" algn="tl">
                  <a:srgbClr val="000000"/>
                </a:outerShdw>
              </a:effectLst>
              <a:latin typeface="Comic Sans MS" charset="0"/>
              <a:ea typeface="MS PGothic" pitchFamily="34" charset="-128"/>
            </a:endParaRPr>
          </a:p>
        </p:txBody>
      </p:sp>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400">
              <a:solidFill>
                <a:srgbClr val="8383AD"/>
              </a:solidFill>
              <a:effectLst>
                <a:outerShdw blurRad="38100" dist="38100" dir="2700000" algn="tl">
                  <a:srgbClr val="000000"/>
                </a:outerShdw>
              </a:effectLst>
              <a:latin typeface="Times New Roman" pitchFamily="18" charset="0"/>
              <a:ea typeface="MS PGothic" pitchFamily="34" charset="-128"/>
            </a:endParaRPr>
          </a:p>
        </p:txBody>
      </p:sp>
      <p:sp>
        <p:nvSpPr>
          <p:cNvPr id="149542" name="Text Box 46"/>
          <p:cNvSpPr txBox="1">
            <a:spLocks noChangeArrowheads="1"/>
          </p:cNvSpPr>
          <p:nvPr/>
        </p:nvSpPr>
        <p:spPr bwMode="auto">
          <a:xfrm>
            <a:off x="4800600" y="381000"/>
            <a:ext cx="2292350" cy="387350"/>
          </a:xfrm>
          <a:prstGeom prst="rect">
            <a:avLst/>
          </a:prstGeom>
          <a:noFill/>
          <a:ln w="9525">
            <a:noFill/>
            <a:round/>
            <a:headEnd/>
            <a:tailEnd/>
          </a:ln>
        </p:spPr>
        <p:txBody>
          <a:bodyPr>
            <a:spAutoFit/>
          </a:bodyPr>
          <a:lstStyle/>
          <a:p>
            <a:pPr algn="ctr" fontAlgn="base">
              <a:lnSpc>
                <a:spcPct val="70000"/>
              </a:lnSpc>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2600" b="1" i="1">
                <a:solidFill>
                  <a:srgbClr val="76F774"/>
                </a:solidFill>
                <a:effectLst>
                  <a:outerShdw blurRad="38100" dist="38100" dir="2700000" algn="tl">
                    <a:srgbClr val="000000"/>
                  </a:outerShdw>
                </a:effectLst>
                <a:latin typeface="Arial Black" pitchFamily="34" charset="0"/>
                <a:ea typeface="MS PGothic" pitchFamily="34" charset="-128"/>
              </a:rPr>
              <a:t>Byzantine</a:t>
            </a:r>
          </a:p>
        </p:txBody>
      </p:sp>
      <p:sp>
        <p:nvSpPr>
          <p:cNvPr id="301065" name="Rectangle 11"/>
          <p:cNvSpPr>
            <a:spLocks noChangeArrowheads="1"/>
          </p:cNvSpPr>
          <p:nvPr/>
        </p:nvSpPr>
        <p:spPr bwMode="auto">
          <a:xfrm>
            <a:off x="1905000" y="0"/>
            <a:ext cx="2057400" cy="461963"/>
          </a:xfrm>
          <a:prstGeom prst="rect">
            <a:avLst/>
          </a:prstGeom>
          <a:noFill/>
          <a:ln w="9525">
            <a:noFill/>
            <a:miter lim="800000"/>
            <a:headEnd/>
            <a:tailEnd/>
          </a:ln>
        </p:spPr>
        <p:txBody>
          <a:bodyPr>
            <a:spAutoFit/>
          </a:bodyPr>
          <a:lstStyle/>
          <a:p>
            <a:pPr fontAlgn="base">
              <a:spcBef>
                <a:spcPct val="0"/>
              </a:spcBef>
              <a:spcAft>
                <a:spcPct val="0"/>
              </a:spcAft>
            </a:pPr>
            <a:r>
              <a:rPr lang="en-US" altLang="en-US" sz="2400">
                <a:solidFill>
                  <a:srgbClr val="00FF00"/>
                </a:solidFill>
                <a:latin typeface="Times New Roman" pitchFamily="18" charset="0"/>
                <a:ea typeface="MS PGothic" pitchFamily="34" charset="-128"/>
              </a:rPr>
              <a:t>西方式的正文</a:t>
            </a:r>
            <a:endParaRPr lang="en-US" sz="2400">
              <a:solidFill>
                <a:srgbClr val="00FF00"/>
              </a:solidFill>
              <a:latin typeface="Times New Roman" pitchFamily="18" charset="0"/>
              <a:ea typeface="MS PGothic" pitchFamily="34" charset="-128"/>
            </a:endParaRPr>
          </a:p>
        </p:txBody>
      </p:sp>
      <p:sp>
        <p:nvSpPr>
          <p:cNvPr id="301066" name="Rectangle 12"/>
          <p:cNvSpPr>
            <a:spLocks noChangeArrowheads="1"/>
          </p:cNvSpPr>
          <p:nvPr/>
        </p:nvSpPr>
        <p:spPr bwMode="auto">
          <a:xfrm>
            <a:off x="5715000" y="685800"/>
            <a:ext cx="2338388" cy="4619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a:solidFill>
                  <a:srgbClr val="00FF00"/>
                </a:solidFill>
                <a:latin typeface="Times New Roman" pitchFamily="18" charset="0"/>
                <a:ea typeface="MS PGothic" pitchFamily="34" charset="-128"/>
              </a:rPr>
              <a:t>拜占庭式的手稿</a:t>
            </a:r>
            <a:endParaRPr lang="en-US" sz="2400">
              <a:solidFill>
                <a:srgbClr val="00FF00"/>
              </a:solidFill>
              <a:latin typeface="Times New Roman" pitchFamily="18" charset="0"/>
              <a:ea typeface="MS PGothic" pitchFamily="34" charset="-128"/>
            </a:endParaRPr>
          </a:p>
        </p:txBody>
      </p:sp>
      <p:sp>
        <p:nvSpPr>
          <p:cNvPr id="301067" name="Rectangle 13"/>
          <p:cNvSpPr>
            <a:spLocks noChangeArrowheads="1"/>
          </p:cNvSpPr>
          <p:nvPr/>
        </p:nvSpPr>
        <p:spPr bwMode="auto">
          <a:xfrm>
            <a:off x="2667000" y="5181600"/>
            <a:ext cx="2954338" cy="4619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a:solidFill>
                  <a:srgbClr val="00FF00"/>
                </a:solidFill>
                <a:latin typeface="Times New Roman" pitchFamily="18" charset="0"/>
                <a:ea typeface="MS PGothic" pitchFamily="34" charset="-128"/>
              </a:rPr>
              <a:t>亚历山德里亚的正文</a:t>
            </a:r>
            <a:endParaRPr lang="en-US" sz="2400">
              <a:solidFill>
                <a:srgbClr val="00FF00"/>
              </a:solidFill>
              <a:latin typeface="Times New Roman" pitchFamily="18" charset="0"/>
              <a:ea typeface="MS PGothic" pitchFamily="34" charset="-128"/>
            </a:endParaRPr>
          </a:p>
        </p:txBody>
      </p:sp>
    </p:spTree>
    <p:extLst>
      <p:ext uri="{BB962C8B-B14F-4D97-AF65-F5344CB8AC3E}">
        <p14:creationId xmlns:p14="http://schemas.microsoft.com/office/powerpoint/2010/main" val="2785912053"/>
      </p:ext>
    </p:extLst>
  </p:cSld>
  <p:clrMapOvr>
    <a:masterClrMapping/>
  </p:clrMapOvr>
  <p:transition spd="med">
    <p:fade/>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p:cNvPicPr>
            <a:picLocks noChangeAspect="1" noChangeArrowheads="1"/>
          </p:cNvPicPr>
          <p:nvPr/>
        </p:nvPicPr>
        <p:blipFill>
          <a:blip r:embed="rId3"/>
          <a:srcRect l="34023" t="18144" r="4735" b="10156"/>
          <a:stretch>
            <a:fillRect/>
          </a:stretch>
        </p:blipFill>
        <p:spPr bwMode="auto">
          <a:xfrm>
            <a:off x="-1588" y="-14288"/>
            <a:ext cx="9145588" cy="6872288"/>
          </a:xfrm>
          <a:prstGeom prst="rect">
            <a:avLst/>
          </a:prstGeom>
          <a:noFill/>
          <a:ln w="9525">
            <a:noFill/>
            <a:round/>
            <a:headEnd/>
            <a:tailEnd/>
          </a:ln>
        </p:spPr>
      </p:pic>
      <p:sp>
        <p:nvSpPr>
          <p:cNvPr id="285698" name="Rectangle 3"/>
          <p:cNvSpPr>
            <a:spLocks noChangeArrowheads="1"/>
          </p:cNvSpPr>
          <p:nvPr/>
        </p:nvSpPr>
        <p:spPr bwMode="auto">
          <a:xfrm>
            <a:off x="609600" y="2895600"/>
            <a:ext cx="263525" cy="322263"/>
          </a:xfrm>
          <a:prstGeom prst="rect">
            <a:avLst/>
          </a:prstGeom>
          <a:solidFill>
            <a:srgbClr val="3E58D8"/>
          </a:solidFill>
          <a:ln w="9525">
            <a:noFill/>
            <a:round/>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nvGrpSpPr>
          <p:cNvPr id="2" name="Group 3"/>
          <p:cNvGrpSpPr>
            <a:grpSpLocks/>
          </p:cNvGrpSpPr>
          <p:nvPr/>
        </p:nvGrpSpPr>
        <p:grpSpPr bwMode="auto">
          <a:xfrm>
            <a:off x="5796136" y="4797152"/>
            <a:ext cx="2889250" cy="460375"/>
            <a:chOff x="5715000" y="4800600"/>
            <a:chExt cx="2889448" cy="460375"/>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800" b="1">
                <a:solidFill>
                  <a:srgbClr val="1DF374"/>
                </a:solidFill>
                <a:effectLst>
                  <a:outerShdw blurRad="38100" dist="38100" dir="2700000" algn="tl">
                    <a:srgbClr val="000000"/>
                  </a:outerShdw>
                </a:effectLst>
                <a:latin typeface="SimHei" pitchFamily="49" charset="-122"/>
                <a:ea typeface="SimHei" pitchFamily="49" charset="-122"/>
              </a:endParaRPr>
            </a:p>
          </p:txBody>
        </p:sp>
        <p:sp>
          <p:nvSpPr>
            <p:cNvPr id="149546" name="Text Box 34"/>
            <p:cNvSpPr txBox="1">
              <a:spLocks noChangeArrowheads="1"/>
            </p:cNvSpPr>
            <p:nvPr/>
          </p:nvSpPr>
          <p:spPr bwMode="auto">
            <a:xfrm>
              <a:off x="5784855" y="4800600"/>
              <a:ext cx="2819593" cy="406265"/>
            </a:xfrm>
            <a:prstGeom prst="rect">
              <a:avLst/>
            </a:prstGeom>
            <a:noFill/>
            <a:ln w="9525">
              <a:noFill/>
              <a:round/>
              <a:headEnd/>
              <a:tailEnd/>
            </a:ln>
          </p:spPr>
          <p:txBody>
            <a:bodyPr>
              <a:spAutoFit/>
            </a:bodyPr>
            <a:lstStyle/>
            <a:p>
              <a:pPr algn="ctr" fontAlgn="base">
                <a:lnSpc>
                  <a:spcPct val="70000"/>
                </a:lnSpc>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zh-CN" altLang="en-US" sz="2800" b="1" dirty="0">
                  <a:solidFill>
                    <a:srgbClr val="1DF374"/>
                  </a:solidFill>
                  <a:latin typeface="SimHei" pitchFamily="49" charset="-122"/>
                  <a:ea typeface="SimHei" pitchFamily="49" charset="-122"/>
                </a:rPr>
                <a:t>亚历山大</a:t>
              </a:r>
              <a:endParaRPr lang="en-GB" sz="2800" b="1" i="1" dirty="0">
                <a:solidFill>
                  <a:srgbClr val="1DF374"/>
                </a:solidFill>
                <a:effectLst>
                  <a:outerShdw blurRad="38100" dist="38100" dir="2700000" algn="tl">
                    <a:srgbClr val="000000"/>
                  </a:outerShdw>
                </a:effectLst>
                <a:latin typeface="SimHei" pitchFamily="49" charset="-122"/>
                <a:ea typeface="SimHei" pitchFamily="49" charset="-122"/>
              </a:endParaRPr>
            </a:p>
          </p:txBody>
        </p:sp>
      </p:grpSp>
      <p:grpSp>
        <p:nvGrpSpPr>
          <p:cNvPr id="3" name="Group 35"/>
          <p:cNvGrpSpPr>
            <a:grpSpLocks/>
          </p:cNvGrpSpPr>
          <p:nvPr/>
        </p:nvGrpSpPr>
        <p:grpSpPr bwMode="auto">
          <a:xfrm>
            <a:off x="251520" y="0"/>
            <a:ext cx="2063750" cy="953901"/>
            <a:chOff x="0" y="0"/>
            <a:chExt cx="1430" cy="681"/>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fontAlgn="base">
                <a:spcBef>
                  <a:spcPct val="0"/>
                </a:spcBef>
                <a:spcAft>
                  <a:spcPct val="0"/>
                </a:spcAft>
                <a:defRPr/>
              </a:pPr>
              <a:endParaRPr lang="en-US" sz="2800" b="1">
                <a:solidFill>
                  <a:srgbClr val="1DF374"/>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149544" name="Text Box 37"/>
            <p:cNvSpPr txBox="1">
              <a:spLocks noChangeArrowheads="1"/>
            </p:cNvSpPr>
            <p:nvPr/>
          </p:nvSpPr>
          <p:spPr bwMode="auto">
            <a:xfrm>
              <a:off x="0" y="0"/>
              <a:ext cx="1430" cy="681"/>
            </a:xfrm>
            <a:prstGeom prst="rect">
              <a:avLst/>
            </a:prstGeom>
            <a:noFill/>
            <a:ln w="9525">
              <a:noFill/>
              <a:round/>
              <a:headEnd/>
              <a:tailEnd/>
            </a:ln>
          </p:spPr>
          <p:txBody>
            <a:bodyPr>
              <a:spAutoFit/>
            </a:bodyPr>
            <a:lstStyle/>
            <a:p>
              <a:pPr algn="ctr" fontAlgn="base">
                <a:spcBef>
                  <a:spcPts val="1627"/>
                </a:spcBef>
                <a:spcAft>
                  <a:spcPct val="0"/>
                </a:spcAft>
                <a:buClr>
                  <a:srgbClr val="76F774"/>
                </a:buClr>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zh-CN" altLang="en-US" sz="2800" b="1" dirty="0">
                  <a:solidFill>
                    <a:srgbClr val="1DF374"/>
                  </a:solidFill>
                  <a:latin typeface="SimHei" pitchFamily="49" charset="-122"/>
                  <a:ea typeface="SimHei" pitchFamily="49" charset="-122"/>
                </a:rPr>
                <a:t>西方 </a:t>
              </a:r>
              <a:br>
                <a:rPr lang="zh-CN" altLang="en-US" sz="2800" b="1" dirty="0">
                  <a:solidFill>
                    <a:srgbClr val="1DF374"/>
                  </a:solidFill>
                  <a:latin typeface="SimHei" pitchFamily="49" charset="-122"/>
                  <a:ea typeface="SimHei" pitchFamily="49" charset="-122"/>
                </a:rPr>
              </a:br>
              <a:endParaRPr lang="en-GB" sz="2800" b="1" i="1" dirty="0">
                <a:solidFill>
                  <a:srgbClr val="1DF374"/>
                </a:solidFill>
                <a:effectLst>
                  <a:outerShdw blurRad="38100" dist="38100" dir="2700000" algn="tl">
                    <a:srgbClr val="000000">
                      <a:alpha val="43137"/>
                    </a:srgbClr>
                  </a:outerShdw>
                </a:effectLst>
                <a:latin typeface="SimHei" pitchFamily="49" charset="-122"/>
                <a:ea typeface="SimHei" pitchFamily="49" charset="-122"/>
              </a:endParaRPr>
            </a:p>
          </p:txBody>
        </p:sp>
      </p:grpSp>
      <p:grpSp>
        <p:nvGrpSpPr>
          <p:cNvPr id="4" name="Group 2"/>
          <p:cNvGrpSpPr>
            <a:grpSpLocks/>
          </p:cNvGrpSpPr>
          <p:nvPr/>
        </p:nvGrpSpPr>
        <p:grpSpPr bwMode="auto">
          <a:xfrm>
            <a:off x="4800600" y="381000"/>
            <a:ext cx="2292350" cy="695575"/>
            <a:chOff x="4800600" y="381000"/>
            <a:chExt cx="2292350" cy="695575"/>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800" b="1">
                <a:solidFill>
                  <a:srgbClr val="1DF374"/>
                </a:solidFill>
                <a:effectLst>
                  <a:outerShdw blurRad="38100" dist="38100" dir="2700000" algn="tl">
                    <a:srgbClr val="000000"/>
                  </a:outerShdw>
                </a:effectLst>
                <a:latin typeface="SimHei" pitchFamily="49" charset="-122"/>
                <a:ea typeface="SimHei" pitchFamily="49" charset="-122"/>
              </a:endParaRPr>
            </a:p>
          </p:txBody>
        </p:sp>
        <p:sp>
          <p:nvSpPr>
            <p:cNvPr id="149542" name="Text Box 46"/>
            <p:cNvSpPr txBox="1">
              <a:spLocks noChangeArrowheads="1"/>
            </p:cNvSpPr>
            <p:nvPr/>
          </p:nvSpPr>
          <p:spPr bwMode="auto">
            <a:xfrm>
              <a:off x="4800600" y="381000"/>
              <a:ext cx="2292350" cy="695575"/>
            </a:xfrm>
            <a:prstGeom prst="rect">
              <a:avLst/>
            </a:prstGeom>
            <a:noFill/>
            <a:ln w="9525">
              <a:noFill/>
              <a:round/>
              <a:headEnd/>
              <a:tailEnd/>
            </a:ln>
          </p:spPr>
          <p:txBody>
            <a:bodyPr>
              <a:spAutoFit/>
            </a:bodyPr>
            <a:lstStyle/>
            <a:p>
              <a:pPr algn="ctr" fontAlgn="base">
                <a:lnSpc>
                  <a:spcPct val="70000"/>
                </a:lnSpc>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zh-CN" altLang="en-US" sz="2800" b="1" dirty="0">
                  <a:solidFill>
                    <a:srgbClr val="1DF374"/>
                  </a:solidFill>
                  <a:latin typeface="SimHei" pitchFamily="49" charset="-122"/>
                  <a:ea typeface="SimHei" pitchFamily="49" charset="-122"/>
                </a:rPr>
                <a:t>拜占庭式的 </a:t>
              </a:r>
              <a:br>
                <a:rPr lang="zh-CN" altLang="en-US" sz="2800" b="1" dirty="0">
                  <a:solidFill>
                    <a:srgbClr val="1DF374"/>
                  </a:solidFill>
                  <a:latin typeface="SimHei" pitchFamily="49" charset="-122"/>
                  <a:ea typeface="SimHei" pitchFamily="49" charset="-122"/>
                </a:rPr>
              </a:br>
              <a:endParaRPr lang="en-GB" sz="2800" b="1" i="1" dirty="0">
                <a:solidFill>
                  <a:srgbClr val="1DF374"/>
                </a:solidFill>
                <a:effectLst>
                  <a:outerShdw blurRad="38100" dist="38100" dir="2700000" algn="tl">
                    <a:srgbClr val="000000"/>
                  </a:outerShdw>
                </a:effectLst>
                <a:latin typeface="SimHei" pitchFamily="49" charset="-122"/>
                <a:ea typeface="SimHei" pitchFamily="49" charset="-122"/>
              </a:endParaRPr>
            </a:p>
          </p:txBody>
        </p:sp>
      </p:grpSp>
      <p:sp>
        <p:nvSpPr>
          <p:cNvPr id="14" name="Text Box 2"/>
          <p:cNvSpPr txBox="1">
            <a:spLocks noChangeArrowheads="1"/>
          </p:cNvSpPr>
          <p:nvPr/>
        </p:nvSpPr>
        <p:spPr bwMode="auto">
          <a:xfrm>
            <a:off x="0" y="836712"/>
            <a:ext cx="4322762" cy="1569660"/>
          </a:xfrm>
          <a:prstGeom prst="rect">
            <a:avLst/>
          </a:prstGeom>
          <a:solidFill>
            <a:srgbClr val="000000"/>
          </a:solidFill>
          <a:ln w="9525">
            <a:noFill/>
            <a:miter lim="800000"/>
            <a:headEnd/>
            <a:tailEnd/>
          </a:ln>
        </p:spPr>
        <p:txBody>
          <a:bodyPr>
            <a:spAutoFit/>
          </a:bodyPr>
          <a:lstStyle/>
          <a:p>
            <a:pPr algn="ctr" fontAlgn="base">
              <a:spcBef>
                <a:spcPct val="0"/>
              </a:spcBef>
              <a:spcAft>
                <a:spcPct val="0"/>
              </a:spcAft>
            </a:pPr>
            <a:r>
              <a:rPr lang="zh-CN" altLang="en-US" sz="3200" dirty="0">
                <a:solidFill>
                  <a:srgbClr val="FFFFFF"/>
                </a:solidFill>
                <a:latin typeface="Times New Roman" pitchFamily="18" charset="0"/>
                <a:ea typeface="MS PGothic" pitchFamily="34" charset="-128"/>
              </a:rPr>
              <a:t>全部有</a:t>
            </a:r>
            <a:r>
              <a:rPr lang="en-US" altLang="zh-CN" sz="3200" dirty="0">
                <a:solidFill>
                  <a:srgbClr val="FFFFFF"/>
                </a:solidFill>
                <a:latin typeface="Times New Roman" pitchFamily="18" charset="0"/>
                <a:ea typeface="MS PGothic" pitchFamily="34" charset="-128"/>
              </a:rPr>
              <a:t>16:9-20</a:t>
            </a:r>
            <a:br>
              <a:rPr lang="en-US" altLang="zh-CN"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众多手稿</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但第</a:t>
            </a:r>
            <a:r>
              <a:rPr lang="en-US" altLang="zh-CN" sz="3200" dirty="0">
                <a:solidFill>
                  <a:srgbClr val="FFFFFF"/>
                </a:solidFill>
                <a:latin typeface="Times New Roman" pitchFamily="18" charset="0"/>
                <a:ea typeface="MS PGothic" pitchFamily="34" charset="-128"/>
              </a:rPr>
              <a:t>5</a:t>
            </a:r>
            <a:r>
              <a:rPr lang="zh-CN" altLang="en-US" sz="3200" dirty="0">
                <a:solidFill>
                  <a:srgbClr val="FFFFFF"/>
                </a:solidFill>
                <a:latin typeface="Times New Roman" pitchFamily="18" charset="0"/>
                <a:ea typeface="MS PGothic" pitchFamily="34" charset="-128"/>
              </a:rPr>
              <a:t>至</a:t>
            </a:r>
            <a:r>
              <a:rPr lang="en-US" altLang="zh-CN" sz="3200" dirty="0">
                <a:solidFill>
                  <a:srgbClr val="FFFFFF"/>
                </a:solidFill>
                <a:latin typeface="Times New Roman" pitchFamily="18" charset="0"/>
                <a:ea typeface="MS PGothic" pitchFamily="34" charset="-128"/>
              </a:rPr>
              <a:t>7</a:t>
            </a:r>
            <a:r>
              <a:rPr lang="zh-CN" altLang="en-US" sz="3200" dirty="0">
                <a:solidFill>
                  <a:srgbClr val="FFFFFF"/>
                </a:solidFill>
                <a:latin typeface="Times New Roman" pitchFamily="18" charset="0"/>
                <a:ea typeface="MS PGothic" pitchFamily="34" charset="-128"/>
              </a:rPr>
              <a:t>世纪</a:t>
            </a:r>
            <a:endParaRPr lang="en-US" altLang="zh-CN" sz="3200" dirty="0">
              <a:solidFill>
                <a:srgbClr val="FFFFFF"/>
              </a:solidFill>
              <a:latin typeface="Times New Roman" pitchFamily="18" charset="0"/>
              <a:ea typeface="MS PGothic" pitchFamily="34" charset="-128"/>
            </a:endParaRPr>
          </a:p>
        </p:txBody>
      </p:sp>
      <p:sp>
        <p:nvSpPr>
          <p:cNvPr id="15" name="Text Box 2"/>
          <p:cNvSpPr txBox="1">
            <a:spLocks noChangeArrowheads="1"/>
          </p:cNvSpPr>
          <p:nvPr/>
        </p:nvSpPr>
        <p:spPr bwMode="auto">
          <a:xfrm>
            <a:off x="4814888" y="1066800"/>
            <a:ext cx="4322762" cy="1569660"/>
          </a:xfrm>
          <a:prstGeom prst="rect">
            <a:avLst/>
          </a:prstGeom>
          <a:solidFill>
            <a:srgbClr val="000000"/>
          </a:solidFill>
          <a:ln w="9525">
            <a:noFill/>
            <a:miter lim="800000"/>
            <a:headEnd/>
            <a:tailEnd/>
          </a:ln>
        </p:spPr>
        <p:txBody>
          <a:bodyPr>
            <a:spAutoFit/>
          </a:bodyPr>
          <a:lstStyle/>
          <a:p>
            <a:pPr algn="ctr" fontAlgn="base">
              <a:spcBef>
                <a:spcPct val="0"/>
              </a:spcBef>
              <a:spcAft>
                <a:spcPct val="0"/>
              </a:spcAft>
            </a:pPr>
            <a:r>
              <a:rPr lang="zh-CN" altLang="en-US" sz="3200" dirty="0">
                <a:solidFill>
                  <a:srgbClr val="FFFFFF"/>
                </a:solidFill>
                <a:latin typeface="Times New Roman" pitchFamily="18" charset="0"/>
                <a:ea typeface="MS PGothic" pitchFamily="34" charset="-128"/>
              </a:rPr>
              <a:t>全部有</a:t>
            </a:r>
            <a:r>
              <a:rPr lang="en-US" altLang="zh-CN" sz="3200" dirty="0">
                <a:solidFill>
                  <a:srgbClr val="FFFFFF"/>
                </a:solidFill>
                <a:latin typeface="Times New Roman" pitchFamily="18" charset="0"/>
                <a:ea typeface="MS PGothic" pitchFamily="34" charset="-128"/>
              </a:rPr>
              <a:t>16:9-20</a:t>
            </a:r>
            <a:br>
              <a:rPr lang="en-US" altLang="zh-CN"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众多手稿</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但第</a:t>
            </a:r>
            <a:r>
              <a:rPr lang="en-US" altLang="zh-CN" sz="3200" dirty="0">
                <a:solidFill>
                  <a:srgbClr val="FFFFFF"/>
                </a:solidFill>
                <a:latin typeface="Times New Roman" pitchFamily="18" charset="0"/>
                <a:ea typeface="MS PGothic" pitchFamily="34" charset="-128"/>
              </a:rPr>
              <a:t>9</a:t>
            </a:r>
            <a:r>
              <a:rPr lang="zh-CN" altLang="en-US" sz="3200" dirty="0">
                <a:solidFill>
                  <a:srgbClr val="FFFFFF"/>
                </a:solidFill>
                <a:latin typeface="Times New Roman" pitchFamily="18" charset="0"/>
                <a:ea typeface="MS PGothic" pitchFamily="34" charset="-128"/>
              </a:rPr>
              <a:t>至</a:t>
            </a:r>
            <a:r>
              <a:rPr lang="en-US" altLang="zh-CN" sz="3200" dirty="0">
                <a:solidFill>
                  <a:srgbClr val="FFFFFF"/>
                </a:solidFill>
                <a:latin typeface="Times New Roman" pitchFamily="18" charset="0"/>
                <a:ea typeface="MS PGothic" pitchFamily="34" charset="-128"/>
              </a:rPr>
              <a:t>15</a:t>
            </a:r>
            <a:r>
              <a:rPr lang="zh-CN" altLang="en-US" sz="3200" dirty="0">
                <a:solidFill>
                  <a:srgbClr val="FFFFFF"/>
                </a:solidFill>
                <a:latin typeface="Times New Roman" pitchFamily="18" charset="0"/>
                <a:ea typeface="MS PGothic" pitchFamily="34" charset="-128"/>
              </a:rPr>
              <a:t>世纪</a:t>
            </a:r>
            <a:endParaRPr lang="en-US" altLang="zh-CN" sz="3200" dirty="0">
              <a:solidFill>
                <a:srgbClr val="FFFFFF"/>
              </a:solidFill>
              <a:latin typeface="Times New Roman" pitchFamily="18" charset="0"/>
              <a:ea typeface="MS PGothic" pitchFamily="34" charset="-128"/>
            </a:endParaRPr>
          </a:p>
        </p:txBody>
      </p:sp>
      <p:sp>
        <p:nvSpPr>
          <p:cNvPr id="16" name="Text Box 2"/>
          <p:cNvSpPr txBox="1">
            <a:spLocks noChangeArrowheads="1"/>
          </p:cNvSpPr>
          <p:nvPr/>
        </p:nvSpPr>
        <p:spPr bwMode="auto">
          <a:xfrm>
            <a:off x="320675" y="4508500"/>
            <a:ext cx="5114925" cy="2062103"/>
          </a:xfrm>
          <a:prstGeom prst="rect">
            <a:avLst/>
          </a:prstGeom>
          <a:solidFill>
            <a:srgbClr val="000090"/>
          </a:solidFill>
          <a:ln w="38100">
            <a:solidFill>
              <a:srgbClr val="FFFFFF"/>
            </a:solidFill>
            <a:miter lim="800000"/>
            <a:headEnd/>
            <a:tailEnd/>
          </a:ln>
        </p:spPr>
        <p:txBody>
          <a:bodyPr>
            <a:spAutoFit/>
          </a:bodyPr>
          <a:lstStyle/>
          <a:p>
            <a:pPr algn="ctr" fontAlgn="base">
              <a:spcBef>
                <a:spcPct val="0"/>
              </a:spcBef>
              <a:spcAft>
                <a:spcPct val="0"/>
              </a:spcAft>
            </a:pPr>
            <a:r>
              <a:rPr lang="zh-CN" altLang="en-US" sz="3200" dirty="0">
                <a:solidFill>
                  <a:srgbClr val="FFFFFF"/>
                </a:solidFill>
                <a:latin typeface="Times New Roman" pitchFamily="18" charset="0"/>
                <a:ea typeface="MS PGothic" pitchFamily="34" charset="-128"/>
              </a:rPr>
              <a:t>有些省略</a:t>
            </a:r>
            <a:r>
              <a:rPr lang="en-US" altLang="zh-CN" sz="3200" dirty="0">
                <a:solidFill>
                  <a:srgbClr val="FFFFFF"/>
                </a:solidFill>
                <a:latin typeface="Times New Roman" pitchFamily="18" charset="0"/>
                <a:ea typeface="MS PGothic" pitchFamily="34" charset="-128"/>
              </a:rPr>
              <a:t>16:9-20 </a:t>
            </a:r>
            <a:br>
              <a:rPr lang="en-US" altLang="zh-CN"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仅</a:t>
            </a:r>
            <a:r>
              <a:rPr lang="en-US" altLang="zh-CN" sz="3200" dirty="0">
                <a:solidFill>
                  <a:srgbClr val="FFFFFF"/>
                </a:solidFill>
                <a:latin typeface="Times New Roman" pitchFamily="18" charset="0"/>
                <a:ea typeface="MS PGothic" pitchFamily="34" charset="-128"/>
              </a:rPr>
              <a:t>5</a:t>
            </a:r>
            <a:r>
              <a:rPr lang="zh-CN" altLang="en-US" sz="3200" dirty="0">
                <a:solidFill>
                  <a:srgbClr val="FFFFFF"/>
                </a:solidFill>
                <a:latin typeface="Times New Roman" pitchFamily="18" charset="0"/>
                <a:ea typeface="MS PGothic" pitchFamily="34" charset="-128"/>
              </a:rPr>
              <a:t>手稿 </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第</a:t>
            </a:r>
            <a:r>
              <a:rPr lang="en-US" altLang="zh-CN" sz="3200" dirty="0">
                <a:solidFill>
                  <a:srgbClr val="FFFFFF"/>
                </a:solidFill>
                <a:latin typeface="Times New Roman" pitchFamily="18" charset="0"/>
                <a:ea typeface="MS PGothic" pitchFamily="34" charset="-128"/>
              </a:rPr>
              <a:t>4</a:t>
            </a:r>
            <a:r>
              <a:rPr lang="zh-CN" altLang="en-US" sz="3200" dirty="0">
                <a:solidFill>
                  <a:srgbClr val="FFFFFF"/>
                </a:solidFill>
                <a:latin typeface="Times New Roman" pitchFamily="18" charset="0"/>
                <a:ea typeface="MS PGothic" pitchFamily="34" charset="-128"/>
              </a:rPr>
              <a:t>世纪，包括它 </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弟</a:t>
            </a:r>
            <a:r>
              <a:rPr lang="en-US" altLang="zh-CN" sz="3200" dirty="0">
                <a:solidFill>
                  <a:srgbClr val="FFFFFF"/>
                </a:solidFill>
                <a:latin typeface="Times New Roman" pitchFamily="18" charset="0"/>
                <a:ea typeface="MS PGothic" pitchFamily="34" charset="-128"/>
              </a:rPr>
              <a:t>5</a:t>
            </a:r>
            <a:r>
              <a:rPr lang="zh-CN" altLang="en-US" sz="3200" dirty="0">
                <a:solidFill>
                  <a:srgbClr val="FFFFFF"/>
                </a:solidFill>
                <a:latin typeface="Times New Roman" pitchFamily="18" charset="0"/>
                <a:ea typeface="MS PGothic" pitchFamily="34" charset="-128"/>
              </a:rPr>
              <a:t>至</a:t>
            </a:r>
            <a:r>
              <a:rPr lang="en-US" altLang="zh-CN" sz="3200" dirty="0">
                <a:solidFill>
                  <a:srgbClr val="FFFFFF"/>
                </a:solidFill>
                <a:latin typeface="Times New Roman" pitchFamily="18" charset="0"/>
                <a:ea typeface="MS PGothic" pitchFamily="34" charset="-128"/>
              </a:rPr>
              <a:t>9</a:t>
            </a:r>
            <a:r>
              <a:rPr lang="zh-CN" altLang="en-US" sz="3200" dirty="0">
                <a:solidFill>
                  <a:srgbClr val="FFFFFF"/>
                </a:solidFill>
                <a:latin typeface="Times New Roman" pitchFamily="18" charset="0"/>
                <a:ea typeface="MS PGothic" pitchFamily="34" charset="-128"/>
              </a:rPr>
              <a:t>世纪排除</a:t>
            </a:r>
            <a:endParaRPr lang="en-US" altLang="zh-CN" sz="3200" dirty="0">
              <a:solidFill>
                <a:srgbClr val="FFFFFF"/>
              </a:solidFill>
              <a:latin typeface="Times New Roman" pitchFamily="18" charset="0"/>
              <a:ea typeface="MS PGothic" pitchFamily="34" charset="-128"/>
            </a:endParaRPr>
          </a:p>
        </p:txBody>
      </p:sp>
      <p:sp>
        <p:nvSpPr>
          <p:cNvPr id="285705" name="Text Box 3"/>
          <p:cNvSpPr txBox="1">
            <a:spLocks noChangeArrowheads="1"/>
          </p:cNvSpPr>
          <p:nvPr/>
        </p:nvSpPr>
        <p:spPr bwMode="auto">
          <a:xfrm>
            <a:off x="8524875" y="25400"/>
            <a:ext cx="584200" cy="522288"/>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en-US" sz="2800" b="1">
                <a:solidFill>
                  <a:srgbClr val="FEFEE8"/>
                </a:solidFill>
                <a:ea typeface="MS PGothic" pitchFamily="34" charset="-128"/>
                <a:cs typeface="Arial" pitchFamily="34" charset="0"/>
              </a:rPr>
              <a:t>90</a:t>
            </a:r>
            <a:endParaRPr lang="en-US" sz="2800">
              <a:solidFill>
                <a:srgbClr val="FEFEE8"/>
              </a:solidFill>
              <a:ea typeface="MS PGothic" pitchFamily="34" charset="-128"/>
              <a:cs typeface="Arial" pitchFamily="34" charset="0"/>
            </a:endParaRPr>
          </a:p>
        </p:txBody>
      </p:sp>
      <p:sp>
        <p:nvSpPr>
          <p:cNvPr id="5" name="Title 4"/>
          <p:cNvSpPr>
            <a:spLocks noGrp="1"/>
          </p:cNvSpPr>
          <p:nvPr>
            <p:ph type="title" idx="4294967295"/>
          </p:nvPr>
        </p:nvSpPr>
        <p:spPr>
          <a:xfrm>
            <a:off x="0" y="2780928"/>
            <a:ext cx="9144000" cy="1719064"/>
          </a:xfrm>
          <a:noFill/>
        </p:spPr>
        <p:txBody>
          <a:bodyPr/>
          <a:lstStyle/>
          <a:p>
            <a:pPr eaLnBrk="1" hangingPunct="1"/>
            <a:r>
              <a:rPr lang="zh-CN" altLang="en-US" sz="4800" dirty="0">
                <a:solidFill>
                  <a:srgbClr val="FFFFFF"/>
                </a:solidFill>
              </a:rPr>
              <a:t> </a:t>
            </a:r>
            <a:r>
              <a:rPr lang="zh-CN" altLang="en-US" sz="4800" b="1" dirty="0">
                <a:solidFill>
                  <a:srgbClr val="FFFFFF"/>
                </a:solidFill>
                <a:latin typeface="SimHei" pitchFamily="49" charset="-122"/>
                <a:ea typeface="SimHei" pitchFamily="49" charset="-122"/>
              </a:rPr>
              <a:t>怎么处理马可</a:t>
            </a:r>
            <a:r>
              <a:rPr lang="en-US" altLang="zh-CN" sz="4800" b="1" dirty="0">
                <a:solidFill>
                  <a:srgbClr val="FFFFFF"/>
                </a:solidFill>
                <a:latin typeface="SimHei" pitchFamily="49" charset="-122"/>
                <a:ea typeface="SimHei" pitchFamily="49" charset="-122"/>
              </a:rPr>
              <a:t>16:9-20</a:t>
            </a:r>
            <a:r>
              <a:rPr lang="zh-CN" altLang="en-US" sz="4800" b="1" dirty="0">
                <a:solidFill>
                  <a:srgbClr val="FFFFFF"/>
                </a:solidFill>
                <a:latin typeface="SimHei" pitchFamily="49" charset="-122"/>
                <a:ea typeface="SimHei" pitchFamily="49" charset="-122"/>
              </a:rPr>
              <a:t>呢</a:t>
            </a:r>
            <a:r>
              <a:rPr lang="en-GB" sz="4800" b="1" dirty="0">
                <a:solidFill>
                  <a:srgbClr val="FFFFFF"/>
                </a:solidFill>
                <a:effectLst>
                  <a:outerShdw blurRad="38100" dist="38100" dir="2700000" algn="tl">
                    <a:srgbClr val="000000"/>
                  </a:outerShdw>
                </a:effectLst>
                <a:latin typeface="SimHei" pitchFamily="49" charset="-122"/>
                <a:ea typeface="SimHei" pitchFamily="49" charset="-122"/>
              </a:rPr>
              <a:t>?</a:t>
            </a:r>
            <a:endParaRPr lang="en-US" b="1" dirty="0">
              <a:solidFill>
                <a:srgbClr val="FFFFFF"/>
              </a:solidFill>
              <a:latin typeface="SimHei" pitchFamily="49" charset="-122"/>
              <a:ea typeface="SimHei" pitchFamily="49" charset="-122"/>
            </a:endParaRPr>
          </a:p>
        </p:txBody>
      </p:sp>
    </p:spTree>
    <p:extLst>
      <p:ext uri="{BB962C8B-B14F-4D97-AF65-F5344CB8AC3E}">
        <p14:creationId xmlns:p14="http://schemas.microsoft.com/office/powerpoint/2010/main" val="15507912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2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活出你永恒未来的光照！</a:t>
            </a:r>
            <a:endParaRPr lang="en-US" sz="3600" b="1" dirty="0">
              <a:effectLst>
                <a:glow rad="127000">
                  <a:schemeClr val="tx1"/>
                </a:glow>
              </a:effectLst>
              <a:latin typeface="Arial" charset="0"/>
              <a:ea typeface="ＭＳ Ｐゴシック" charset="0"/>
              <a:cs typeface="ＭＳ Ｐゴシック"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958809"/>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02095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ＭＳ Ｐゴシック" charset="0"/>
              </a:rPr>
              <a:t>如基督</a:t>
            </a:r>
            <a:r>
              <a:rPr kumimoji="0" lang="zh-CN" alt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rPr>
              <a:t>服侍与受苦</a:t>
            </a:r>
            <a:endParaRPr kumimoji="0" 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82169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09600" y="1828800"/>
            <a:ext cx="6019800" cy="1768475"/>
          </a:xfrm>
          <a:prstGeom prst="rect">
            <a:avLst/>
          </a:prstGeom>
          <a:solidFill>
            <a:schemeClr val="bg1">
              <a:lumMod val="10000"/>
            </a:schemeClr>
          </a:solidFill>
          <a:ln w="9525">
            <a:noFill/>
            <a:miter lim="800000"/>
            <a:headEnd/>
            <a:tailEnd/>
          </a:ln>
        </p:spPr>
        <p:txBody>
          <a:bodyPr>
            <a:spAutoFit/>
          </a:bodyPr>
          <a:lstStyle/>
          <a:p>
            <a:pPr algn="ctr" fontAlgn="base">
              <a:spcBef>
                <a:spcPct val="0"/>
              </a:spcBef>
              <a:spcAft>
                <a:spcPct val="0"/>
              </a:spcAft>
            </a:pPr>
            <a:r>
              <a:rPr lang="zh-CN" altLang="en-US" sz="3200" b="1" u="sng" dirty="0">
                <a:solidFill>
                  <a:schemeClr val="accent3"/>
                </a:solidFill>
                <a:latin typeface="Times" charset="0"/>
                <a:ea typeface="细圆" pitchFamily="2" charset="-122"/>
              </a:rPr>
              <a:t>应用</a:t>
            </a:r>
          </a:p>
          <a:p>
            <a:pPr algn="ctr" fontAlgn="base">
              <a:spcBef>
                <a:spcPct val="0"/>
              </a:spcBef>
              <a:spcAft>
                <a:spcPct val="0"/>
              </a:spcAft>
            </a:pPr>
            <a:endParaRPr lang="zh-CN" altLang="en-US" sz="1000" b="1" dirty="0">
              <a:solidFill>
                <a:schemeClr val="accent3"/>
              </a:solidFill>
              <a:latin typeface="Times" charset="0"/>
              <a:ea typeface="细圆" pitchFamily="2" charset="-122"/>
            </a:endParaRPr>
          </a:p>
          <a:p>
            <a:pPr algn="ctr" fontAlgn="base">
              <a:spcBef>
                <a:spcPct val="0"/>
              </a:spcBef>
              <a:spcAft>
                <a:spcPct val="0"/>
              </a:spcAft>
            </a:pPr>
            <a:r>
              <a:rPr lang="zh-CN" altLang="en-US" sz="2800" b="1" dirty="0">
                <a:solidFill>
                  <a:schemeClr val="accent3"/>
                </a:solidFill>
                <a:latin typeface="Times" charset="0"/>
                <a:ea typeface="细圆" pitchFamily="2" charset="-122"/>
              </a:rPr>
              <a:t>你是否是一个跟随耶稣的榜样，</a:t>
            </a:r>
            <a:br>
              <a:rPr lang="en-US" altLang="zh-CN" sz="2800" b="1" dirty="0">
                <a:solidFill>
                  <a:schemeClr val="accent3"/>
                </a:solidFill>
                <a:latin typeface="Times" charset="0"/>
                <a:ea typeface="细圆" pitchFamily="2" charset="-122"/>
              </a:rPr>
            </a:br>
            <a:r>
              <a:rPr lang="zh-CN" altLang="en-US" sz="2800" b="1" dirty="0">
                <a:solidFill>
                  <a:schemeClr val="accent3"/>
                </a:solidFill>
                <a:latin typeface="Times New Roman" pitchFamily="18" charset="0"/>
                <a:ea typeface="细圆" pitchFamily="2" charset="-122"/>
              </a:rPr>
              <a:t>甘心乐意受苦的门徒？</a:t>
            </a:r>
            <a:endParaRPr lang="en-US" altLang="zh-CN" sz="2800" b="1" dirty="0">
              <a:solidFill>
                <a:schemeClr val="accent3"/>
              </a:solidFill>
              <a:latin typeface="Times" charset="0"/>
              <a:ea typeface="细圆" pitchFamily="2" charset="-122"/>
            </a:endParaRPr>
          </a:p>
          <a:p>
            <a:pPr algn="ctr" fontAlgn="base">
              <a:spcBef>
                <a:spcPct val="0"/>
              </a:spcBef>
              <a:spcAft>
                <a:spcPct val="0"/>
              </a:spcAft>
            </a:pPr>
            <a:endParaRPr lang="en-US" sz="1200" b="1" dirty="0">
              <a:solidFill>
                <a:schemeClr val="accent3"/>
              </a:solidFill>
              <a:latin typeface="Times" charset="0"/>
              <a:ea typeface="细圆" pitchFamily="2" charset="-122"/>
            </a:endParaRPr>
          </a:p>
        </p:txBody>
      </p:sp>
      <p:sp>
        <p:nvSpPr>
          <p:cNvPr id="256002" name="Text Box 3"/>
          <p:cNvSpPr txBox="1">
            <a:spLocks noChangeArrowheads="1"/>
          </p:cNvSpPr>
          <p:nvPr/>
        </p:nvSpPr>
        <p:spPr bwMode="auto">
          <a:xfrm>
            <a:off x="84582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82</a:t>
            </a:r>
            <a:endParaRPr lang="en-US" sz="2400">
              <a:solidFill>
                <a:srgbClr val="8383AD"/>
              </a:solidFill>
              <a:latin typeface="Times New Roman" pitchFamily="18" charset="0"/>
              <a:ea typeface="MS PGothic" pitchFamily="34" charset="-128"/>
            </a:endParaRPr>
          </a:p>
        </p:txBody>
      </p:sp>
      <p:sp>
        <p:nvSpPr>
          <p:cNvPr id="256003" name="Text Box 4"/>
          <p:cNvSpPr txBox="1">
            <a:spLocks noChangeArrowheads="1"/>
          </p:cNvSpPr>
          <p:nvPr/>
        </p:nvSpPr>
        <p:spPr bwMode="auto">
          <a:xfrm>
            <a:off x="3810000" y="457200"/>
            <a:ext cx="1485900" cy="823913"/>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zh-CN" altLang="en-US" sz="4800" b="1">
                <a:solidFill>
                  <a:srgbClr val="FFFFFF"/>
                </a:solidFill>
                <a:latin typeface="Chicago" charset="0"/>
                <a:ea typeface="隶变" pitchFamily="2" charset="-122"/>
              </a:rPr>
              <a:t>马可</a:t>
            </a:r>
            <a:r>
              <a:rPr lang="zh-CN" altLang="en-US" sz="2400">
                <a:solidFill>
                  <a:srgbClr val="FFFFFF"/>
                </a:solidFill>
                <a:latin typeface="Times New Roman" pitchFamily="18" charset="0"/>
                <a:ea typeface="SimSun" pitchFamily="2" charset="-122"/>
              </a:rPr>
              <a:t> </a:t>
            </a:r>
          </a:p>
        </p:txBody>
      </p:sp>
      <p:pic>
        <p:nvPicPr>
          <p:cNvPr id="256004"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Tree>
    <p:extLst>
      <p:ext uri="{BB962C8B-B14F-4D97-AF65-F5344CB8AC3E}">
        <p14:creationId xmlns:p14="http://schemas.microsoft.com/office/powerpoint/2010/main" val="3054766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box(in)">
                                      <p:cBhvr>
                                        <p:cTn id="7" dur="500"/>
                                        <p:tgtEl>
                                          <p:spTgt spid="183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 </a:t>
            </a:r>
            <a:r>
              <a:rPr kumimoji="0" lang="en-US"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3</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若 有 人 对 你 们 说 ： 为 甚 麽 作 这 事 ？ 你 们 就 说 ： 主 要 用 他 。 那 人 必 立 时 让 你 们 牵 来 。</a:t>
            </a:r>
          </a:p>
          <a:p>
            <a:pPr marL="287338" marR="0" lvl="0" indent="0" algn="l" defTabSz="457200" rtl="0" eaLnBrk="1" fontAlgn="auto" latinLnBrk="0" hangingPunct="1">
              <a:lnSpc>
                <a:spcPct val="10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endParaRPr>
          </a:p>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4</a:t>
            </a:r>
            <a:r>
              <a:rPr kumimoji="0" lang="en-US" altLang="zh-CN"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 </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他 们 去 了 ， 便 看 见 一 匹 驴 驹 拴 在 门 外 街 道 上 ， 就 把 他 解 开 。</a:t>
            </a:r>
            <a:r>
              <a:rPr kumimoji="0" 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 </a:t>
            </a:r>
            <a:endParaRPr kumimoji="0" lang="en-US" sz="18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417026106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405115"/>
          </a:xfrm>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你要怎么做一个如基督受苦的门徒</a:t>
            </a:r>
            <a:r>
              <a:rPr 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BB532B13-CFE7-1940-8EE5-0C236B3CC9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800750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844" y="4653136"/>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Disciple making bottlenecks</a:t>
            </a:r>
          </a:p>
        </p:txBody>
      </p:sp>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90150BE5-F562-C901-EABA-0A90EAB38969}"/>
              </a:ext>
            </a:extLst>
          </p:cNvPr>
          <p:cNvSpPr txBox="1"/>
          <p:nvPr/>
        </p:nvSpPr>
        <p:spPr>
          <a:xfrm>
            <a:off x="2413826" y="5193196"/>
            <a:ext cx="4616726" cy="461665"/>
          </a:xfrm>
          <a:prstGeom prst="rect">
            <a:avLst/>
          </a:prstGeom>
          <a:noFill/>
        </p:spPr>
        <p:txBody>
          <a:bodyPr wrap="square">
            <a:spAutoFit/>
          </a:bodyPr>
          <a:lstStyle/>
          <a:p>
            <a:pPr algn="ctr"/>
            <a:r>
              <a:rPr lang="zh-CN" altLang="en-US" sz="2400" b="1" dirty="0">
                <a:solidFill>
                  <a:srgbClr val="0E0E0E"/>
                </a:solidFill>
                <a:effectLst/>
                <a:latin typeface=".AppleSystemUIFont"/>
              </a:rPr>
              <a:t>门徒培养瓶颈</a:t>
            </a:r>
            <a:endParaRPr lang="zh-CN" altLang="en-US" sz="2400" dirty="0">
              <a:solidFill>
                <a:srgbClr val="0E0E0E"/>
              </a:solidFill>
              <a:effectLst/>
              <a:latin typeface=".AppleSystemUIFont"/>
            </a:endParaRPr>
          </a:p>
        </p:txBody>
      </p:sp>
    </p:spTree>
    <p:extLst>
      <p:ext uri="{BB962C8B-B14F-4D97-AF65-F5344CB8AC3E}">
        <p14:creationId xmlns:p14="http://schemas.microsoft.com/office/powerpoint/2010/main" val="2886418928"/>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在群体中培养门徒</a:t>
            </a:r>
            <a:endParaRPr lang="en-US" sz="3600" b="1" dirty="0">
              <a:effectLst>
                <a:glow rad="127000">
                  <a:schemeClr val="tx1"/>
                </a:glow>
              </a:effectLst>
              <a:latin typeface="Arial" charset="0"/>
              <a:ea typeface="ＭＳ Ｐゴシック" charset="0"/>
              <a:cs typeface="ＭＳ Ｐゴシック" charset="0"/>
            </a:endParaRP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012044"/>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75422663"/>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
          <p:cNvSpPr>
            <a:spLocks noChangeArrowheads="1"/>
          </p:cNvSpPr>
          <p:nvPr/>
        </p:nvSpPr>
        <p:spPr bwMode="auto">
          <a:xfrm>
            <a:off x="-107951" y="0"/>
            <a:ext cx="9251951" cy="6956426"/>
          </a:xfrm>
          <a:prstGeom prst="rect">
            <a:avLst/>
          </a:prstGeom>
          <a:solidFill>
            <a:srgbClr val="000000"/>
          </a:solidFill>
          <a:ln w="9525">
            <a:solidFill>
              <a:schemeClr val="tx1"/>
            </a:solidFill>
            <a:round/>
            <a:headEnd/>
            <a:tailEnd/>
          </a:ln>
        </p:spPr>
        <p:txBody>
          <a:bodyPr wrap="none"/>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pic>
        <p:nvPicPr>
          <p:cNvPr id="291842" name="Picture 2" descr="servant king jesus hands.jpg"/>
          <p:cNvPicPr>
            <a:picLocks noChangeAspect="1"/>
          </p:cNvPicPr>
          <p:nvPr/>
        </p:nvPicPr>
        <p:blipFill>
          <a:blip r:embed="rId2"/>
          <a:srcRect/>
          <a:stretch>
            <a:fillRect/>
          </a:stretch>
        </p:blipFill>
        <p:spPr bwMode="auto">
          <a:xfrm>
            <a:off x="1187624" y="0"/>
            <a:ext cx="6958013" cy="6958013"/>
          </a:xfrm>
          <a:prstGeom prst="rect">
            <a:avLst/>
          </a:prstGeom>
          <a:noFill/>
          <a:ln w="9525">
            <a:noFill/>
            <a:miter lim="800000"/>
            <a:headEnd/>
            <a:tailEnd/>
          </a:ln>
        </p:spPr>
      </p:pic>
      <p:sp>
        <p:nvSpPr>
          <p:cNvPr id="291843" name="Title 1"/>
          <p:cNvSpPr txBox="1">
            <a:spLocks/>
          </p:cNvSpPr>
          <p:nvPr/>
        </p:nvSpPr>
        <p:spPr bwMode="auto">
          <a:xfrm>
            <a:off x="8244408" y="0"/>
            <a:ext cx="638325" cy="6858000"/>
          </a:xfrm>
          <a:prstGeom prst="rect">
            <a:avLst/>
          </a:prstGeom>
          <a:noFill/>
          <a:ln w="9525">
            <a:noFill/>
            <a:miter lim="800000"/>
            <a:headEnd/>
            <a:tailEnd/>
          </a:ln>
        </p:spPr>
        <p:txBody>
          <a:bodyPr anchor="ctr"/>
          <a:lstStyle/>
          <a:p>
            <a:pPr fontAlgn="base">
              <a:spcBef>
                <a:spcPct val="0"/>
              </a:spcBef>
              <a:spcAft>
                <a:spcPct val="0"/>
              </a:spcAft>
            </a:pPr>
            <a:r>
              <a:rPr lang="zh-CN" altLang="en-US" sz="4000" dirty="0">
                <a:solidFill>
                  <a:srgbClr val="FFFFFF"/>
                </a:solidFill>
                <a:latin typeface="Times New Roman" pitchFamily="18" charset="0"/>
                <a:ea typeface="MS PGothic" pitchFamily="34" charset="-128"/>
              </a:rPr>
              <a:t>由 格雷厄姆 </a:t>
            </a:r>
            <a:r>
              <a:rPr lang="en-US" altLang="zh-CN" sz="4000" dirty="0">
                <a:solidFill>
                  <a:srgbClr val="FFFFFF"/>
                </a:solidFill>
                <a:latin typeface="Times New Roman" pitchFamily="18" charset="0"/>
                <a:ea typeface="MS PGothic" pitchFamily="34" charset="-128"/>
              </a:rPr>
              <a:t>· </a:t>
            </a:r>
            <a:r>
              <a:rPr lang="zh-CN" altLang="en-US" sz="4000" dirty="0">
                <a:solidFill>
                  <a:srgbClr val="FFFFFF"/>
                </a:solidFill>
                <a:latin typeface="Times New Roman" pitchFamily="18" charset="0"/>
                <a:ea typeface="MS PGothic" pitchFamily="34" charset="-128"/>
              </a:rPr>
              <a:t>肯德里克</a:t>
            </a:r>
          </a:p>
        </p:txBody>
      </p:sp>
      <p:sp>
        <p:nvSpPr>
          <p:cNvPr id="291844" name="Title 1"/>
          <p:cNvSpPr txBox="1">
            <a:spLocks/>
          </p:cNvSpPr>
          <p:nvPr/>
        </p:nvSpPr>
        <p:spPr bwMode="auto">
          <a:xfrm>
            <a:off x="0" y="0"/>
            <a:ext cx="1043805" cy="6857999"/>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altLang="en-US" sz="5400" dirty="0" err="1">
                <a:solidFill>
                  <a:srgbClr val="FFFFFF"/>
                </a:solidFill>
                <a:latin typeface="SimHei" pitchFamily="49" charset="-122"/>
                <a:ea typeface="SimHei" pitchFamily="49" charset="-122"/>
              </a:rPr>
              <a:t>君尊</a:t>
            </a:r>
            <a:r>
              <a:rPr lang="zh-CN" altLang="en-US" sz="5400" dirty="0">
                <a:solidFill>
                  <a:srgbClr val="FFFFFF"/>
                </a:solidFill>
                <a:latin typeface="SimHei" pitchFamily="49" charset="-122"/>
                <a:ea typeface="SimHei" pitchFamily="49" charset="-122"/>
              </a:rPr>
              <a:t>义仆</a:t>
            </a:r>
            <a:br>
              <a:rPr lang="zh-CN" altLang="en-US" sz="5400" dirty="0">
                <a:solidFill>
                  <a:srgbClr val="FFFFFF"/>
                </a:solidFill>
                <a:latin typeface="Times New Roman" pitchFamily="18" charset="0"/>
                <a:ea typeface="MS PGothic" pitchFamily="34" charset="-128"/>
              </a:rPr>
            </a:br>
            <a:br>
              <a:rPr lang="zh-CN" altLang="en-US" sz="5400" dirty="0">
                <a:solidFill>
                  <a:srgbClr val="FFFFFF"/>
                </a:solidFill>
                <a:latin typeface="Times New Roman" pitchFamily="18" charset="0"/>
                <a:ea typeface="MS PGothic" pitchFamily="34" charset="-128"/>
              </a:rPr>
            </a:br>
            <a:endParaRPr lang="en-US" sz="5400" b="1" dirty="0">
              <a:solidFill>
                <a:srgbClr val="FFFFFF"/>
              </a:solidFill>
              <a:ea typeface="MS PGothic" pitchFamily="34" charset="-128"/>
            </a:endParaRPr>
          </a:p>
        </p:txBody>
      </p:sp>
    </p:spTree>
    <p:extLst>
      <p:ext uri="{BB962C8B-B14F-4D97-AF65-F5344CB8AC3E}">
        <p14:creationId xmlns:p14="http://schemas.microsoft.com/office/powerpoint/2010/main" val="412308675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3105" name="Object 2"/>
          <p:cNvGraphicFramePr>
            <a:graphicFrameLocks noChangeAspect="1"/>
          </p:cNvGraphicFramePr>
          <p:nvPr/>
        </p:nvGraphicFramePr>
        <p:xfrm>
          <a:off x="0" y="-9525"/>
          <a:ext cx="9144000" cy="6858000"/>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89443" name="Text Box 3"/>
          <p:cNvSpPr txBox="1">
            <a:spLocks noChangeArrowheads="1"/>
          </p:cNvSpPr>
          <p:nvPr/>
        </p:nvSpPr>
        <p:spPr bwMode="auto">
          <a:xfrm>
            <a:off x="1581150" y="1066800"/>
            <a:ext cx="5954713" cy="56324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贫穷婴</a:t>
            </a:r>
            <a:r>
              <a:rPr lang="en-US" altLang="en-US" sz="4000">
                <a:solidFill>
                  <a:srgbClr val="FFFFFF"/>
                </a:solidFill>
                <a:latin typeface="Times New Roman" pitchFamily="18" charset="0"/>
                <a:ea typeface="MS PGothic" pitchFamily="34" charset="-128"/>
              </a:rPr>
              <a:t>孩天上來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进</a:t>
            </a:r>
            <a:r>
              <a:rPr lang="en-US" altLang="en-US" sz="4000">
                <a:solidFill>
                  <a:srgbClr val="FFFFFF"/>
                </a:solidFill>
                <a:latin typeface="Times New Roman" pitchFamily="18" charset="0"/>
                <a:ea typeface="MS PGothic" pitchFamily="34" charset="-128"/>
              </a:rPr>
              <a:t>到世</a:t>
            </a:r>
            <a:r>
              <a:rPr lang="zh-CN" altLang="en-US" sz="4000">
                <a:solidFill>
                  <a:srgbClr val="FFFFFF"/>
                </a:solidFill>
                <a:latin typeface="Times New Roman" pitchFamily="18" charset="0"/>
                <a:ea typeface="MS PGothic" pitchFamily="34" charset="-128"/>
              </a:rPr>
              <a:t>间</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掩祂光</a:t>
            </a:r>
            <a:r>
              <a:rPr lang="zh-CN" altLang="en-US" sz="4000">
                <a:solidFill>
                  <a:srgbClr val="FFFFFF"/>
                </a:solidFill>
                <a:latin typeface="Times New Roman" pitchFamily="18" charset="0"/>
                <a:ea typeface="MS PGothic" pitchFamily="34" charset="-128"/>
              </a:rPr>
              <a:t>荣</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不求供奉</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卻服侍，</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為救</a:t>
            </a:r>
            <a:r>
              <a:rPr lang="zh-CN" altLang="en-US" sz="4000">
                <a:solidFill>
                  <a:srgbClr val="FFFFFF"/>
                </a:solidFill>
                <a:latin typeface="Times New Roman" pitchFamily="18" charset="0"/>
                <a:ea typeface="MS PGothic" pitchFamily="34" charset="-128"/>
              </a:rPr>
              <a:t>众</a:t>
            </a:r>
            <a:r>
              <a:rPr lang="en-US" altLang="en-US" sz="4000">
                <a:solidFill>
                  <a:srgbClr val="FFFFFF"/>
                </a:solidFill>
                <a:latin typeface="Times New Roman" pitchFamily="18" charset="0"/>
                <a:ea typeface="MS PGothic" pitchFamily="34" charset="-128"/>
              </a:rPr>
              <a:t>生</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舍</a:t>
            </a:r>
            <a:r>
              <a:rPr lang="en-US" altLang="en-US" sz="4000">
                <a:solidFill>
                  <a:srgbClr val="FFFFFF"/>
                </a:solidFill>
                <a:latin typeface="Times New Roman" pitchFamily="18" charset="0"/>
                <a:ea typeface="MS PGothic" pitchFamily="34" charset="-128"/>
              </a:rPr>
              <a:t>祂性命</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sz="2000">
              <a:solidFill>
                <a:srgbClr val="FFFFFF"/>
              </a:solidFill>
              <a:latin typeface="Times New Roman" pitchFamily="18" charset="0"/>
              <a:ea typeface="MS PGothic" pitchFamily="34" charset="-128"/>
            </a:endParaRPr>
          </a:p>
        </p:txBody>
      </p:sp>
      <p:sp>
        <p:nvSpPr>
          <p:cNvPr id="303107" name="Rectangle 4"/>
          <p:cNvSpPr>
            <a:spLocks noChangeArrowheads="1"/>
          </p:cNvSpPr>
          <p:nvPr/>
        </p:nvSpPr>
        <p:spPr bwMode="auto">
          <a:xfrm>
            <a:off x="3048000" y="0"/>
            <a:ext cx="3262313" cy="1016000"/>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6000" u="sng" dirty="0" err="1">
                <a:solidFill>
                  <a:srgbClr val="FFFFFF"/>
                </a:solidFill>
                <a:latin typeface="Times New Roman" pitchFamily="18" charset="0"/>
                <a:ea typeface="MS PGothic" pitchFamily="34" charset="-128"/>
              </a:rPr>
              <a:t>君尊</a:t>
            </a:r>
            <a:r>
              <a:rPr lang="zh-CN" altLang="en-US" sz="6000" u="sng" dirty="0">
                <a:solidFill>
                  <a:srgbClr val="FFFFFF"/>
                </a:solidFill>
                <a:latin typeface="Times New Roman" pitchFamily="18" charset="0"/>
                <a:ea typeface="MS PGothic" pitchFamily="34" charset="-128"/>
              </a:rPr>
              <a:t>义仆</a:t>
            </a:r>
            <a:endParaRPr lang="en-US" sz="6000" u="sng" dirty="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143641845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5153"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1491" name="Text Box 3"/>
          <p:cNvSpPr txBox="1">
            <a:spLocks noChangeArrowheads="1"/>
          </p:cNvSpPr>
          <p:nvPr/>
        </p:nvSpPr>
        <p:spPr bwMode="auto">
          <a:xfrm>
            <a:off x="1628775" y="669925"/>
            <a:ext cx="5954713" cy="68627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在</a:t>
            </a:r>
            <a:r>
              <a:rPr lang="zh-CN" altLang="en-US" sz="4000">
                <a:solidFill>
                  <a:srgbClr val="FFFFFF"/>
                </a:solidFill>
                <a:latin typeface="Times New Roman" pitchFamily="18" charset="0"/>
                <a:ea typeface="MS PGothic" pitchFamily="34" charset="-128"/>
              </a:rPr>
              <a:t>园</a:t>
            </a:r>
            <a:r>
              <a:rPr lang="en-US" altLang="en-US" sz="4000">
                <a:solidFill>
                  <a:srgbClr val="FFFFFF"/>
                </a:solidFill>
                <a:latin typeface="Times New Roman" pitchFamily="18" charset="0"/>
                <a:ea typeface="MS PGothic" pitchFamily="34" charset="-128"/>
              </a:rPr>
              <a:t>中掙扎流</a:t>
            </a:r>
            <a:r>
              <a:rPr lang="zh-CN" altLang="en-US" sz="4000">
                <a:solidFill>
                  <a:srgbClr val="FFFFFF"/>
                </a:solidFill>
                <a:latin typeface="Times New Roman" pitchFamily="18" charset="0"/>
                <a:ea typeface="MS PGothic" pitchFamily="34" charset="-128"/>
              </a:rPr>
              <a:t>泪</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选择担当从</a:t>
            </a:r>
            <a:r>
              <a:rPr lang="en-US" altLang="en-US" sz="4000">
                <a:solidFill>
                  <a:srgbClr val="FFFFFF"/>
                </a:solidFill>
                <a:latin typeface="Times New Roman" pitchFamily="18" charset="0"/>
                <a:ea typeface="MS PGothic" pitchFamily="34" charset="-128"/>
              </a:rPr>
              <a:t>生重罪</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拒己心意，遵父旨，</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慈爱</a:t>
            </a:r>
            <a:r>
              <a:rPr lang="en-US" altLang="en-US" sz="4000">
                <a:solidFill>
                  <a:srgbClr val="FFFFFF"/>
                </a:solidFill>
                <a:latin typeface="Times New Roman" pitchFamily="18" charset="0"/>
                <a:ea typeface="MS PGothic" pitchFamily="34" charset="-128"/>
              </a:rPr>
              <a:t>的心痛</a:t>
            </a:r>
            <a:r>
              <a:rPr lang="zh-CN" altLang="en-US" sz="4000">
                <a:solidFill>
                  <a:srgbClr val="FFFFFF"/>
                </a:solidFill>
                <a:latin typeface="Times New Roman" pitchFamily="18" charset="0"/>
                <a:ea typeface="MS PGothic" pitchFamily="34" charset="-128"/>
              </a:rPr>
              <a:t>伤</a:t>
            </a:r>
            <a:r>
              <a:rPr lang="en-US" altLang="en-US" sz="4000">
                <a:solidFill>
                  <a:srgbClr val="FFFFFF"/>
                </a:solidFill>
                <a:latin typeface="Times New Roman" pitchFamily="18" charset="0"/>
                <a:ea typeface="MS PGothic" pitchFamily="34" charset="-128"/>
              </a:rPr>
              <a:t>破碎。</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b="1">
              <a:solidFill>
                <a:srgbClr val="FFFFFF"/>
              </a:solidFill>
              <a:latin typeface="Times New Roman" pitchFamily="18" charset="0"/>
              <a:ea typeface="MS PGothic" pitchFamily="34" charset="-128"/>
            </a:endParaRPr>
          </a:p>
          <a:p>
            <a:pPr algn="ctr" fontAlgn="base">
              <a:spcBef>
                <a:spcPct val="0"/>
              </a:spcBef>
              <a:spcAft>
                <a:spcPct val="0"/>
              </a:spcAft>
            </a:pPr>
            <a:r>
              <a:rPr lang="en-US" sz="4000">
                <a:solidFill>
                  <a:srgbClr val="8383AD"/>
                </a:solidFill>
                <a:latin typeface="Times New Roman" pitchFamily="18" charset="0"/>
                <a:ea typeface="MS PGothic" pitchFamily="34" charset="-128"/>
              </a:rPr>
              <a:t> </a:t>
            </a:r>
            <a:endParaRPr lang="en-US" sz="4000" b="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398422082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01"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3539" name="Text Box 3"/>
          <p:cNvSpPr txBox="1">
            <a:spLocks noChangeArrowheads="1"/>
          </p:cNvSpPr>
          <p:nvPr/>
        </p:nvSpPr>
        <p:spPr bwMode="auto">
          <a:xfrm>
            <a:off x="1635125" y="381000"/>
            <a:ext cx="5954713" cy="68627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请</a:t>
            </a:r>
            <a:r>
              <a:rPr lang="en-US" altLang="en-US" sz="4000">
                <a:solidFill>
                  <a:srgbClr val="FFFFFF"/>
                </a:solidFill>
                <a:latin typeface="Times New Roman" pitchFamily="18" charset="0"/>
                <a:ea typeface="MS PGothic" pitchFamily="34" charset="-128"/>
              </a:rPr>
              <a:t>看祂手上</a:t>
            </a:r>
            <a:r>
              <a:rPr lang="zh-CN" altLang="en-US" sz="4000">
                <a:solidFill>
                  <a:srgbClr val="FFFFFF"/>
                </a:solidFill>
                <a:latin typeface="Times New Roman" pitchFamily="18" charset="0"/>
                <a:ea typeface="MS PGothic" pitchFamily="34" charset="-128"/>
              </a:rPr>
              <a:t>钉痕</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那手曾</a:t>
            </a:r>
            <a:r>
              <a:rPr lang="zh-CN" altLang="en-US" sz="4000">
                <a:solidFill>
                  <a:srgbClr val="FFFFFF"/>
                </a:solidFill>
                <a:latin typeface="Times New Roman" pitchFamily="18" charset="0"/>
                <a:ea typeface="MS PGothic" pitchFamily="34" charset="-128"/>
              </a:rPr>
              <a:t>补满</a:t>
            </a:r>
            <a:r>
              <a:rPr lang="en-US" altLang="en-US" sz="4000">
                <a:solidFill>
                  <a:srgbClr val="FFFFFF"/>
                </a:solidFill>
                <a:latin typeface="Times New Roman" pitchFamily="18" charset="0"/>
                <a:ea typeface="MS PGothic" pitchFamily="34" charset="-128"/>
              </a:rPr>
              <a:t>天星宿</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却</a:t>
            </a:r>
            <a:r>
              <a:rPr lang="en-US" altLang="en-US" sz="4000">
                <a:solidFill>
                  <a:srgbClr val="FFFFFF"/>
                </a:solidFill>
                <a:latin typeface="Times New Roman" pitchFamily="18" charset="0"/>
                <a:ea typeface="MS PGothic" pitchFamily="34" charset="-128"/>
              </a:rPr>
              <a:t>以</a:t>
            </a:r>
            <a:r>
              <a:rPr lang="zh-CN" altLang="en-US" sz="4000">
                <a:solidFill>
                  <a:srgbClr val="FFFFFF"/>
                </a:solidFill>
                <a:latin typeface="Times New Roman" pitchFamily="18" charset="0"/>
                <a:ea typeface="MS PGothic" pitchFamily="34" charset="-128"/>
              </a:rPr>
              <a:t>伤</a:t>
            </a:r>
            <a:r>
              <a:rPr lang="en-US" altLang="en-US" sz="4000">
                <a:solidFill>
                  <a:srgbClr val="FFFFFF"/>
                </a:solidFill>
                <a:latin typeface="Times New Roman" pitchFamily="18" charset="0"/>
                <a:ea typeface="MS PGothic" pitchFamily="34" charset="-128"/>
              </a:rPr>
              <a:t>痕</a:t>
            </a:r>
            <a:r>
              <a:rPr lang="zh-CN" altLang="en-US" sz="4000">
                <a:solidFill>
                  <a:srgbClr val="FFFFFF"/>
                </a:solidFill>
                <a:latin typeface="Times New Roman" pitchFamily="18" charset="0"/>
                <a:ea typeface="MS PGothic" pitchFamily="34" charset="-128"/>
              </a:rPr>
              <a:t>证</a:t>
            </a:r>
            <a:r>
              <a:rPr lang="en-US" altLang="en-US" sz="4000">
                <a:solidFill>
                  <a:srgbClr val="FFFFFF"/>
                </a:solidFill>
                <a:latin typeface="Times New Roman" pitchFamily="18" charset="0"/>
                <a:ea typeface="MS PGothic" pitchFamily="34" charset="-128"/>
              </a:rPr>
              <a:t>主</a:t>
            </a:r>
            <a:r>
              <a:rPr lang="zh-CN" altLang="en-US" sz="4000">
                <a:solidFill>
                  <a:srgbClr val="FFFFFF"/>
                </a:solidFill>
                <a:latin typeface="Times New Roman" pitchFamily="18" charset="0"/>
                <a:ea typeface="MS PGothic" pitchFamily="34" charset="-128"/>
              </a:rPr>
              <a:t>爱</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曾任</a:t>
            </a:r>
            <a:r>
              <a:rPr lang="zh-CN" altLang="en-US" sz="4000">
                <a:solidFill>
                  <a:srgbClr val="FFFFFF"/>
                </a:solidFill>
                <a:latin typeface="Times New Roman" pitchFamily="18" charset="0"/>
                <a:ea typeface="MS PGothic" pitchFamily="34" charset="-128"/>
              </a:rPr>
              <a:t>铁钉</a:t>
            </a:r>
            <a:r>
              <a:rPr lang="en-US" altLang="en-US" sz="4000">
                <a:solidFill>
                  <a:srgbClr val="FFFFFF"/>
                </a:solidFill>
                <a:latin typeface="Times New Roman" pitchFamily="18" charset="0"/>
                <a:ea typeface="MS PGothic" pitchFamily="34" charset="-128"/>
              </a:rPr>
              <a:t>扎</a:t>
            </a:r>
            <a:r>
              <a:rPr lang="zh-CN" altLang="en-US" sz="4000">
                <a:solidFill>
                  <a:srgbClr val="FFFFFF"/>
                </a:solidFill>
                <a:latin typeface="Times New Roman" pitchFamily="18" charset="0"/>
                <a:ea typeface="MS PGothic" pitchFamily="34" charset="-128"/>
              </a:rPr>
              <a:t>伤刺</a:t>
            </a:r>
            <a:r>
              <a:rPr lang="en-US" altLang="en-US" sz="4000">
                <a:solidFill>
                  <a:srgbClr val="FFFFFF"/>
                </a:solidFill>
                <a:latin typeface="Times New Roman" pitchFamily="18" charset="0"/>
                <a:ea typeface="MS PGothic" pitchFamily="34" charset="-128"/>
              </a:rPr>
              <a:t>透</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b="1">
              <a:solidFill>
                <a:srgbClr val="FFFFFF"/>
              </a:solidFill>
              <a:latin typeface="Times New Roman" pitchFamily="18" charset="0"/>
              <a:ea typeface="MS PGothic" pitchFamily="34" charset="-128"/>
            </a:endParaRPr>
          </a:p>
          <a:p>
            <a:pPr algn="ctr" fontAlgn="base">
              <a:spcBef>
                <a:spcPct val="0"/>
              </a:spcBef>
              <a:spcAft>
                <a:spcPct val="0"/>
              </a:spcAft>
            </a:pPr>
            <a:r>
              <a:rPr lang="en-US" sz="4000">
                <a:solidFill>
                  <a:srgbClr val="8383AD"/>
                </a:solidFill>
                <a:latin typeface="Times New Roman" pitchFamily="18" charset="0"/>
                <a:ea typeface="MS PGothic" pitchFamily="34" charset="-128"/>
              </a:rPr>
              <a:t> </a:t>
            </a:r>
            <a:endParaRPr lang="en-US" sz="4000" b="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407018935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9249" name="Object 2"/>
          <p:cNvGraphicFramePr>
            <a:graphicFrameLocks noChangeAspect="1"/>
          </p:cNvGraphicFramePr>
          <p:nvPr/>
        </p:nvGraphicFramePr>
        <p:xfrm>
          <a:off x="0" y="-9525"/>
          <a:ext cx="9144000" cy="6858000"/>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5587" name="Text Box 3"/>
          <p:cNvSpPr txBox="1">
            <a:spLocks noChangeArrowheads="1"/>
          </p:cNvSpPr>
          <p:nvPr/>
        </p:nvSpPr>
        <p:spPr bwMode="auto">
          <a:xfrm>
            <a:off x="0" y="76200"/>
            <a:ext cx="9144000" cy="65563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base">
              <a:spcBef>
                <a:spcPct val="0"/>
              </a:spcBef>
              <a:spcAft>
                <a:spcPct val="0"/>
              </a:spcAft>
            </a:pPr>
            <a:r>
              <a:rPr lang="en-US" altLang="en-US" sz="4000">
                <a:solidFill>
                  <a:srgbClr val="FFFFFF"/>
                </a:solidFill>
                <a:latin typeface="Times New Roman" pitchFamily="18" charset="0"/>
                <a:ea typeface="MS PGothic" pitchFamily="34" charset="-128"/>
              </a:rPr>
              <a:t>效法恩主服侍人</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決定一生以祂為王</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顾</a:t>
            </a:r>
            <a:r>
              <a:rPr lang="en-US" altLang="en-US" sz="4000">
                <a:solidFill>
                  <a:srgbClr val="FFFFFF"/>
                </a:solidFill>
                <a:latin typeface="Times New Roman" pitchFamily="18" charset="0"/>
                <a:ea typeface="MS PGothic" pitchFamily="34" charset="-128"/>
              </a:rPr>
              <a:t>念他人的需求</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如事奉祂</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学</a:t>
            </a:r>
            <a:r>
              <a:rPr lang="en-US" altLang="en-US" sz="4000">
                <a:solidFill>
                  <a:srgbClr val="FFFFFF"/>
                </a:solidFill>
                <a:latin typeface="Times New Roman" pitchFamily="18" charset="0"/>
                <a:ea typeface="MS PGothic" pitchFamily="34" charset="-128"/>
              </a:rPr>
              <a:t>祂榜樣</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endParaRPr lang="en-US" sz="2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b="1">
              <a:solidFill>
                <a:srgbClr val="FFFFFF"/>
              </a:solidFill>
              <a:latin typeface="Times New Roman" pitchFamily="18" charset="0"/>
              <a:ea typeface="MS PGothic" pitchFamily="34" charset="-128"/>
            </a:endParaRPr>
          </a:p>
          <a:p>
            <a:pPr algn="ctr" fontAlgn="base">
              <a:spcBef>
                <a:spcPct val="0"/>
              </a:spcBef>
              <a:spcAft>
                <a:spcPct val="0"/>
              </a:spcAft>
            </a:pPr>
            <a:endParaRPr lang="en-US" sz="4000" b="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871892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5</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在 那 里 站 着 的 人 ， 有 几 个 说 ： 你 们 解 驴 驹 作 甚 麽 ？</a:t>
            </a:r>
          </a:p>
          <a:p>
            <a:pPr marL="287338" marR="0" lvl="0" indent="0" algn="l" defTabSz="457200" rtl="0" eaLnBrk="1" fontAlgn="auto" latinLnBrk="0" hangingPunct="1">
              <a:lnSpc>
                <a:spcPct val="10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endParaRPr>
          </a:p>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6</a:t>
            </a:r>
            <a:r>
              <a:rPr kumimoji="0" lang="en-US" altLang="zh-CN"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 </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门 徒 照 着 耶 稣 所 说 的 回 答 ， 那 些 人 就 任 凭 他 们 牵 去 了 。</a:t>
            </a:r>
            <a:r>
              <a:rPr kumimoji="0" 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 </a:t>
            </a:r>
            <a:endParaRPr kumimoji="0" lang="en-US" sz="18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331848076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670296692"/>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7</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他 们 把 驴 驹 牵 到 耶 稣 那 里 ， 把 自 己 的 衣 服 搭 在 上 面 ， 耶 稣 就 骑 上 。</a:t>
            </a:r>
          </a:p>
          <a:p>
            <a:pPr marL="287338" marR="0" lvl="0" indent="0" algn="l" defTabSz="457200" rtl="0" eaLnBrk="1" fontAlgn="auto" latinLnBrk="0" hangingPunct="1">
              <a:lnSpc>
                <a:spcPct val="10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endParaRPr>
          </a:p>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8</a:t>
            </a:r>
            <a:r>
              <a:rPr kumimoji="0" lang="en-US" altLang="zh-CN"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 </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有 许 多 人 把 衣 服 铺 在 路 上 ， 也 有 人 把 田 间 的 树 枝 砍 下 来 ， 铺 在 路 上 。</a:t>
            </a:r>
            <a:endParaRPr kumimoji="0" lang="en-US" sz="18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1830953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261652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30000" noProof="0" dirty="0">
                <a:ln>
                  <a:noFill/>
                </a:ln>
                <a:solidFill>
                  <a:prstClr val="white"/>
                </a:solidFill>
                <a:effectLst>
                  <a:outerShdw blurRad="50800" dist="38100" dir="10800000" algn="r" rotWithShape="0">
                    <a:prstClr val="black">
                      <a:alpha val="40000"/>
                    </a:prstClr>
                  </a:outerShdw>
                </a:effectLst>
                <a:uLnTx/>
                <a:uFillTx/>
                <a:latin typeface="Arial"/>
                <a:ea typeface="+mj-ea"/>
                <a:cs typeface="Arial"/>
              </a:rPr>
              <a:t>9</a:t>
            </a:r>
            <a:r>
              <a:rPr kumimoji="0" lang="zh-CN" altLang="en-US" sz="36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Arial"/>
                <a:ea typeface="宋体" panose="02010600030101010101" pitchFamily="2" charset="-122"/>
                <a:cs typeface="Arial"/>
              </a:rPr>
              <a:t>前 行 後 随 的 人 都 喊 着 说 ： 和 散 那 （ 和 散 那 ： 原 有 求 救 的 意 思 ， 在 此 乃 是 称 颂 的 话 ） ！ 奉 主 名 来 的 是 应 当 称 颂 的 ！</a:t>
            </a:r>
          </a:p>
          <a:p>
            <a:pPr marL="287338" marR="0" lvl="0" indent="0" algn="l" defTabSz="457200" rtl="0" eaLnBrk="1" fontAlgn="auto" latinLnBrk="0" hangingPunct="1">
              <a:lnSpc>
                <a:spcPct val="10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Arial"/>
              <a:ea typeface="宋体" panose="02010600030101010101" pitchFamily="2" charset="-122"/>
              <a:cs typeface="Arial"/>
            </a:endParaRPr>
          </a:p>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outerShdw blurRad="50800" dist="38100" dir="10800000" algn="r" rotWithShape="0">
                    <a:prstClr val="black">
                      <a:alpha val="40000"/>
                    </a:prstClr>
                  </a:outerShdw>
                </a:effectLst>
                <a:uLnTx/>
                <a:uFillTx/>
                <a:latin typeface="Arial"/>
                <a:ea typeface="宋体" panose="02010600030101010101" pitchFamily="2" charset="-122"/>
                <a:cs typeface="Arial"/>
              </a:rPr>
              <a:t>10</a:t>
            </a:r>
            <a:r>
              <a:rPr kumimoji="0" lang="en-US" altLang="zh-CN" sz="36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Arial"/>
                <a:ea typeface="宋体" panose="02010600030101010101" pitchFamily="2" charset="-122"/>
                <a:cs typeface="Arial"/>
              </a:rPr>
              <a:t> </a:t>
            </a:r>
            <a:r>
              <a:rPr kumimoji="0" lang="zh-CN" altLang="en-US" sz="36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Arial"/>
                <a:ea typeface="宋体" panose="02010600030101010101" pitchFamily="2" charset="-122"/>
                <a:cs typeface="Arial"/>
              </a:rPr>
              <a:t>那 将 要 来 的 我 祖 大 卫 之 国 是 应 当 称 颂 的 ！ 高 高 在 上 和 散 那 ！</a:t>
            </a:r>
            <a:endParaRPr kumimoji="0" lang="en-US" sz="18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Arial"/>
              <a:ea typeface="+mj-ea"/>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3831907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183650"/>
            <a:ext cx="5265810" cy="1938847"/>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410"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圣城</a:t>
            </a:r>
            <a:r>
              <a:rPr lang="en-US" sz="54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 </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21:1-11</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11:1-11</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19:28-44</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12:12-19</a:t>
            </a:r>
          </a:p>
        </p:txBody>
      </p:sp>
      <p:sp>
        <p:nvSpPr>
          <p:cNvPr id="9" name="TextBox 8"/>
          <p:cNvSpPr txBox="1"/>
          <p:nvPr/>
        </p:nvSpPr>
        <p:spPr>
          <a:xfrm>
            <a:off x="198710" y="3783455"/>
            <a:ext cx="1909011" cy="418776"/>
          </a:xfrm>
          <a:prstGeom prst="rect">
            <a:avLst/>
          </a:prstGeom>
          <a:noFill/>
        </p:spPr>
        <p:txBody>
          <a:bodyPr wrap="none" lIns="64212" tIns="32103" rIns="64212" bIns="32103">
            <a:spAutoFit/>
          </a:bodyPr>
          <a:lstStyle/>
          <a:p>
            <a:pPr defTabSz="321247"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spTree>
    <p:extLst>
      <p:ext uri="{BB962C8B-B14F-4D97-AF65-F5344CB8AC3E}">
        <p14:creationId xmlns:p14="http://schemas.microsoft.com/office/powerpoint/2010/main" val="2723352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501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9720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69894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25706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31063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5237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05191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6484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830851"/>
          </a:xfrm>
          <a:prstGeom prst="rect">
            <a:avLst/>
          </a:prstGeom>
          <a:noFill/>
        </p:spPr>
        <p:txBody>
          <a:bodyPr wrap="square" lIns="91294" tIns="45648" rIns="91294" bIns="45648">
            <a:spAutoFit/>
          </a:bodyPr>
          <a:lstStyle/>
          <a:p>
            <a:pPr defTabSz="913410" eaLnBrk="0" fontAlgn="base" hangingPunct="0">
              <a:spcBef>
                <a:spcPct val="0"/>
              </a:spcBef>
              <a:spcAft>
                <a:spcPct val="0"/>
              </a:spcAft>
              <a:defRPr/>
            </a:pPr>
            <a:r>
              <a:rPr lang="zh-CN" altLang="en-US" sz="4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富有的青年向耶稣问问题</a:t>
            </a:r>
            <a:endParaRPr lang="en-US" sz="4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eaLnBrk="0" fontAlgn="base" hangingPunct="0">
              <a:spcBef>
                <a:spcPct val="0"/>
              </a:spcBef>
              <a:spcAft>
                <a:spcPct val="0"/>
              </a:spcAft>
              <a:defRPr/>
            </a:pP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19:16-30; </a:t>
            </a: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10:17-31; </a:t>
            </a: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eaLnBrk="0" fontAlgn="base" hangingPunct="0">
                <a:lnSpc>
                  <a:spcPct val="70000"/>
                </a:lnSpc>
                <a:spcBef>
                  <a:spcPct val="0"/>
                </a:spcBef>
                <a:spcAft>
                  <a:spcPct val="0"/>
                </a:spcAft>
              </a:pPr>
              <a:r>
                <a:rPr lang="en-US" altLang="zh-CN" sz="3600" spc="-250" dirty="0">
                  <a:solidFill>
                    <a:srgbClr val="002060"/>
                  </a:solidFill>
                  <a:latin typeface="Avenir Black"/>
                  <a:ea typeface="ＭＳ Ｐゴシック" charset="0"/>
                  <a:cs typeface="Avenir Black"/>
                </a:rPr>
                <a:t>Free</a:t>
              </a:r>
              <a:br>
                <a:rPr lang="en-US" altLang="zh-CN" sz="3200" spc="-250" dirty="0">
                  <a:solidFill>
                    <a:srgbClr val="002060"/>
                  </a:solidFill>
                  <a:latin typeface="Avenir Black"/>
                  <a:ea typeface="ＭＳ Ｐゴシック" charset="0"/>
                  <a:cs typeface="Avenir Black"/>
                </a:rPr>
              </a:br>
              <a:r>
                <a:rPr lang="en-US" altLang="zh-CN" sz="3200" spc="-250" dirty="0">
                  <a:solidFill>
                    <a:srgbClr val="36BAD5"/>
                  </a:solidFill>
                  <a:latin typeface="Avenir Black"/>
                  <a:ea typeface="ＭＳ Ｐゴシック" charset="0"/>
                  <a:cs typeface="Avenir Black"/>
                </a:rPr>
                <a:t>Bible </a:t>
              </a:r>
              <a:br>
                <a:rPr lang="en-US" altLang="zh-CN" sz="3200" spc="-250" dirty="0">
                  <a:solidFill>
                    <a:srgbClr val="002060"/>
                  </a:solidFill>
                  <a:latin typeface="Avenir Black"/>
                  <a:ea typeface="ＭＳ Ｐゴシック" charset="0"/>
                  <a:cs typeface="Avenir Black"/>
                </a:rPr>
              </a:br>
              <a:r>
                <a:rPr lang="en-US" altLang="zh-CN" sz="2800" spc="-250" dirty="0">
                  <a:solidFill>
                    <a:srgbClr val="002060"/>
                  </a:solidFill>
                  <a:latin typeface="Avenir Black"/>
                  <a:ea typeface="ＭＳ Ｐゴシック" charset="0"/>
                  <a:cs typeface="Avenir Black"/>
                </a:rPr>
                <a:t>images</a:t>
              </a:r>
              <a:endParaRPr lang="en-GB" sz="4800" spc="-250"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1308410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85698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93631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03203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38202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88478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35771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753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9176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485439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82196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7755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745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32289175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938918"/>
          </a:xfrm>
          <a:prstGeom prst="rect">
            <a:avLst/>
          </a:prstGeom>
          <a:noFill/>
        </p:spPr>
        <p:txBody>
          <a:bodyPr lIns="91365" tIns="45683" rIns="91365" bIns="45683">
            <a:spAutoFit/>
          </a:bodyPr>
          <a:lstStyle/>
          <a:p>
            <a:pPr defTabSz="91408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rPr>
              <a:t>洁净</a:t>
            </a:r>
            <a:r>
              <a:rPr lang="en-US" sz="6000" b="1" dirty="0">
                <a:solidFill>
                  <a:srgbClr val="6BCBF4"/>
                </a:solidFill>
                <a:effectLst>
                  <a:glow rad="101600">
                    <a:prstClr val="black">
                      <a:alpha val="75000"/>
                    </a:prstClr>
                  </a:glow>
                  <a:outerShdw blurRad="50800" dist="88900" dir="2700000" algn="tl" rotWithShape="0">
                    <a:srgbClr val="000000"/>
                  </a:outerShdw>
                </a:effectLst>
              </a:rPr>
              <a:t> </a:t>
            </a:r>
          </a:p>
          <a:p>
            <a:pPr defTabSz="91408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rPr>
              <a:t>圣殿</a:t>
            </a:r>
            <a:endParaRPr lang="en-US" sz="60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674" y="3733217"/>
            <a:ext cx="3497516" cy="1848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马太</a:t>
            </a:r>
            <a:r>
              <a:rPr lang="en-US" sz="3800" b="1" dirty="0">
                <a:solidFill>
                  <a:srgbClr val="FFFFFF"/>
                </a:solidFill>
                <a:effectLst>
                  <a:glow rad="101600">
                    <a:prstClr val="black">
                      <a:alpha val="75000"/>
                    </a:prstClr>
                  </a:glow>
                  <a:outerShdw blurRad="50800" dist="88900" dir="2700000" algn="tl" rotWithShape="0">
                    <a:srgbClr val="000000"/>
                  </a:outerShdw>
                </a:effectLst>
              </a:rPr>
              <a:t> 21:12-17</a:t>
            </a:r>
          </a:p>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马可</a:t>
            </a:r>
            <a:r>
              <a:rPr lang="en-US" sz="3800" b="1" dirty="0">
                <a:solidFill>
                  <a:srgbClr val="FFFFFF"/>
                </a:solidFill>
                <a:effectLst>
                  <a:glow rad="101600">
                    <a:prstClr val="black">
                      <a:alpha val="75000"/>
                    </a:prstClr>
                  </a:glow>
                  <a:outerShdw blurRad="50800" dist="88900" dir="2700000" algn="tl" rotWithShape="0">
                    <a:srgbClr val="000000"/>
                  </a:outerShdw>
                </a:effectLst>
              </a:rPr>
              <a:t> 11:15-19</a:t>
            </a:r>
          </a:p>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路加</a:t>
            </a:r>
            <a:r>
              <a:rPr lang="en-US" sz="3800" b="1" dirty="0">
                <a:solidFill>
                  <a:srgbClr val="FFFFFF"/>
                </a:solidFill>
                <a:effectLst>
                  <a:glow rad="101600">
                    <a:prstClr val="black">
                      <a:alpha val="75000"/>
                    </a:prstClr>
                  </a:glow>
                  <a:outerShdw blurRad="50800" dist="88900" dir="2700000" algn="tl" rotWithShape="0">
                    <a:srgbClr val="000000"/>
                  </a:outerShdw>
                </a:effectLst>
              </a:rPr>
              <a:t> 19:45-48</a:t>
            </a:r>
          </a:p>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约翰</a:t>
            </a:r>
            <a:r>
              <a:rPr lang="en-US" sz="3800" b="1" dirty="0">
                <a:solidFill>
                  <a:srgbClr val="FFFFFF"/>
                </a:solidFill>
                <a:effectLst>
                  <a:glow rad="101600">
                    <a:prstClr val="black">
                      <a:alpha val="75000"/>
                    </a:prstClr>
                  </a:glow>
                  <a:outerShdw blurRad="50800" dist="88900" dir="2700000" algn="tl" rotWithShape="0">
                    <a:srgbClr val="000000"/>
                  </a:outerShdw>
                </a:effectLst>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defTabSz="321487"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ndParaRPr>
          </a:p>
        </p:txBody>
      </p:sp>
    </p:spTree>
    <p:extLst>
      <p:ext uri="{BB962C8B-B14F-4D97-AF65-F5344CB8AC3E}">
        <p14:creationId xmlns:p14="http://schemas.microsoft.com/office/powerpoint/2010/main" val="3916918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2628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8001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7899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132592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3633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08934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61392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7265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9769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58258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038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5531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9022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04688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98735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43406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7603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 Box 2"/>
          <p:cNvSpPr txBox="1">
            <a:spLocks noChangeArrowheads="1"/>
          </p:cNvSpPr>
          <p:nvPr/>
        </p:nvSpPr>
        <p:spPr bwMode="auto">
          <a:xfrm>
            <a:off x="6096000" y="914400"/>
            <a:ext cx="2362200" cy="1570038"/>
          </a:xfrm>
          <a:prstGeom prst="rect">
            <a:avLst/>
          </a:prstGeom>
          <a:solidFill>
            <a:schemeClr val="hlink"/>
          </a:solidFill>
          <a:ln w="9525">
            <a:noFill/>
            <a:miter lim="800000"/>
            <a:headEnd/>
            <a:tailEnd/>
          </a:ln>
        </p:spPr>
        <p:txBody>
          <a:bodyPr>
            <a:spAutoFit/>
          </a:bodyPr>
          <a:lstStyle/>
          <a:p>
            <a:pPr algn="ctr" fontAlgn="base">
              <a:spcBef>
                <a:spcPct val="0"/>
              </a:spcBef>
              <a:spcAft>
                <a:spcPct val="0"/>
              </a:spcAft>
            </a:pPr>
            <a:endParaRPr lang="en-US" altLang="zh-CN" sz="2400" b="1">
              <a:solidFill>
                <a:srgbClr val="000000"/>
              </a:solidFill>
              <a:latin typeface="Times" charset="0"/>
              <a:ea typeface="SimSun" pitchFamily="2" charset="-122"/>
            </a:endParaRPr>
          </a:p>
          <a:p>
            <a:pPr algn="ctr" fontAlgn="base">
              <a:spcBef>
                <a:spcPct val="0"/>
              </a:spcBef>
              <a:spcAft>
                <a:spcPct val="0"/>
              </a:spcAft>
            </a:pPr>
            <a:r>
              <a:rPr lang="zh-CN" altLang="en-US" sz="2400" b="1">
                <a:solidFill>
                  <a:srgbClr val="000000"/>
                </a:solidFill>
                <a:latin typeface="Times" charset="0"/>
                <a:ea typeface="细圆" pitchFamily="2" charset="-122"/>
              </a:rPr>
              <a:t>马可福音权柄与仆</a:t>
            </a:r>
            <a:r>
              <a:rPr lang="en-US" altLang="en-US" sz="2400">
                <a:solidFill>
                  <a:srgbClr val="000000"/>
                </a:solidFill>
                <a:latin typeface="Times New Roman" pitchFamily="18" charset="0"/>
                <a:ea typeface="细圆" pitchFamily="2" charset="-122"/>
              </a:rPr>
              <a:t>人的</a:t>
            </a:r>
            <a:r>
              <a:rPr lang="en-US" altLang="en-US" sz="2400" b="1">
                <a:solidFill>
                  <a:srgbClr val="000000"/>
                </a:solidFill>
                <a:latin typeface="Times New Roman" pitchFamily="18" charset="0"/>
                <a:ea typeface="细圆" pitchFamily="2" charset="-122"/>
              </a:rPr>
              <a:t>悖论</a:t>
            </a:r>
            <a:endParaRPr lang="zh-CN" altLang="en-US" sz="2400" b="1">
              <a:solidFill>
                <a:srgbClr val="000000"/>
              </a:solidFill>
              <a:latin typeface="Times" charset="0"/>
              <a:ea typeface="细圆" pitchFamily="2" charset="-122"/>
            </a:endParaRPr>
          </a:p>
          <a:p>
            <a:pPr algn="ctr" fontAlgn="base">
              <a:spcBef>
                <a:spcPct val="0"/>
              </a:spcBef>
              <a:spcAft>
                <a:spcPct val="0"/>
              </a:spcAft>
            </a:pPr>
            <a:endParaRPr lang="zh-CN" altLang="en-US" sz="2400" b="1">
              <a:solidFill>
                <a:srgbClr val="000000"/>
              </a:solidFill>
              <a:latin typeface="Times" charset="0"/>
              <a:ea typeface="SimSun" pitchFamily="2" charset="-122"/>
            </a:endParaRPr>
          </a:p>
        </p:txBody>
      </p:sp>
      <p:sp>
        <p:nvSpPr>
          <p:cNvPr id="253954" name="Text Box 3"/>
          <p:cNvSpPr txBox="1">
            <a:spLocks noChangeArrowheads="1"/>
          </p:cNvSpPr>
          <p:nvPr/>
        </p:nvSpPr>
        <p:spPr bwMode="auto">
          <a:xfrm>
            <a:off x="8382000" y="304800"/>
            <a:ext cx="6413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89a</a:t>
            </a:r>
            <a:endParaRPr lang="en-US" sz="2400">
              <a:solidFill>
                <a:srgbClr val="000000"/>
              </a:solidFill>
              <a:latin typeface="Times New Roman" pitchFamily="18" charset="0"/>
              <a:ea typeface="MS PGothic" pitchFamily="34" charset="-128"/>
            </a:endParaRPr>
          </a:p>
        </p:txBody>
      </p:sp>
      <p:pic>
        <p:nvPicPr>
          <p:cNvPr id="179205" name="Picture 5"/>
          <p:cNvPicPr>
            <a:picLocks noChangeAspect="1" noChangeArrowheads="1"/>
          </p:cNvPicPr>
          <p:nvPr/>
        </p:nvPicPr>
        <p:blipFill>
          <a:blip r:embed="rId3"/>
          <a:srcRect/>
          <a:stretch>
            <a:fillRect/>
          </a:stretch>
        </p:blipFill>
        <p:spPr bwMode="auto">
          <a:xfrm>
            <a:off x="5048250" y="3028950"/>
            <a:ext cx="3714750" cy="3752850"/>
          </a:xfrm>
          <a:prstGeom prst="rect">
            <a:avLst/>
          </a:prstGeom>
          <a:noFill/>
          <a:ln w="9525">
            <a:noFill/>
            <a:miter lim="800000"/>
            <a:headEnd/>
            <a:tailEnd/>
          </a:ln>
        </p:spPr>
      </p:pic>
      <p:sp>
        <p:nvSpPr>
          <p:cNvPr id="253956" name="Rectangle 5"/>
          <p:cNvSpPr>
            <a:spLocks noChangeArrowheads="1"/>
          </p:cNvSpPr>
          <p:nvPr/>
        </p:nvSpPr>
        <p:spPr bwMode="auto">
          <a:xfrm>
            <a:off x="3352800" y="528638"/>
            <a:ext cx="2057400" cy="585787"/>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600">
                <a:solidFill>
                  <a:srgbClr val="000000"/>
                </a:solidFill>
                <a:latin typeface="Times New Roman" pitchFamily="18" charset="0"/>
                <a:ea typeface="MS PGothic" pitchFamily="34" charset="-128"/>
              </a:rPr>
              <a:t>仆人</a:t>
            </a:r>
            <a:endParaRPr lang="en-US" sz="1600">
              <a:solidFill>
                <a:srgbClr val="000000"/>
              </a:solidFill>
              <a:latin typeface="Times New Roman" pitchFamily="18" charset="0"/>
              <a:ea typeface="MS PGothic" pitchFamily="34" charset="-128"/>
            </a:endParaRPr>
          </a:p>
          <a:p>
            <a:pPr fontAlgn="base">
              <a:spcBef>
                <a:spcPct val="0"/>
              </a:spcBef>
              <a:spcAft>
                <a:spcPct val="0"/>
              </a:spcAft>
            </a:pPr>
            <a:endParaRPr lang="en-US" sz="1600">
              <a:solidFill>
                <a:srgbClr val="000000"/>
              </a:solidFill>
              <a:latin typeface="Times New Roman" pitchFamily="18" charset="0"/>
              <a:ea typeface="MS PGothic" pitchFamily="34" charset="-128"/>
            </a:endParaRPr>
          </a:p>
        </p:txBody>
      </p:sp>
      <p:sp>
        <p:nvSpPr>
          <p:cNvPr id="253957" name="Rectangle 6"/>
          <p:cNvSpPr>
            <a:spLocks noChangeArrowheads="1"/>
          </p:cNvSpPr>
          <p:nvPr/>
        </p:nvSpPr>
        <p:spPr bwMode="auto">
          <a:xfrm>
            <a:off x="3352800" y="990600"/>
            <a:ext cx="20574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门徒</a:t>
            </a:r>
            <a:endParaRPr lang="en-US" sz="1200">
              <a:solidFill>
                <a:srgbClr val="000000"/>
              </a:solidFill>
              <a:latin typeface="Times New Roman" pitchFamily="18" charset="0"/>
              <a:ea typeface="MS PGothic" pitchFamily="34" charset="-128"/>
            </a:endParaRPr>
          </a:p>
        </p:txBody>
      </p:sp>
      <p:sp>
        <p:nvSpPr>
          <p:cNvPr id="253958" name="Rectangle 7"/>
          <p:cNvSpPr>
            <a:spLocks noChangeArrowheads="1"/>
          </p:cNvSpPr>
          <p:nvPr/>
        </p:nvSpPr>
        <p:spPr bwMode="auto">
          <a:xfrm>
            <a:off x="1066800" y="1019175"/>
            <a:ext cx="22860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基督的领导</a:t>
            </a:r>
            <a:endParaRPr lang="en-US" sz="1200">
              <a:solidFill>
                <a:srgbClr val="000000"/>
              </a:solidFill>
              <a:latin typeface="Times New Roman" pitchFamily="18" charset="0"/>
              <a:ea typeface="MS PGothic" pitchFamily="34" charset="-128"/>
            </a:endParaRPr>
          </a:p>
        </p:txBody>
      </p:sp>
      <p:sp>
        <p:nvSpPr>
          <p:cNvPr id="253959" name="Rectangle 8"/>
          <p:cNvSpPr>
            <a:spLocks noChangeArrowheads="1"/>
          </p:cNvSpPr>
          <p:nvPr/>
        </p:nvSpPr>
        <p:spPr bwMode="auto">
          <a:xfrm>
            <a:off x="0" y="990600"/>
            <a:ext cx="1143000" cy="4954588"/>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主题</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战略</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动机</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重点</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身分</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地位</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权柄例子</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仆人例子</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第一阶段</a:t>
            </a: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sz="1200">
                <a:solidFill>
                  <a:srgbClr val="000000"/>
                </a:solidFill>
                <a:latin typeface="Times New Roman" pitchFamily="18" charset="0"/>
                <a:ea typeface="MS PGothic" pitchFamily="34" charset="-128"/>
              </a:rPr>
              <a:t>(1:1 – 8:26)</a:t>
            </a: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第二阶段</a:t>
            </a: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sz="1200">
                <a:solidFill>
                  <a:srgbClr val="000000"/>
                </a:solidFill>
                <a:latin typeface="Times New Roman" pitchFamily="18" charset="0"/>
                <a:ea typeface="MS PGothic" pitchFamily="34" charset="-128"/>
              </a:rPr>
              <a:t>(8:27 – 10:52)</a:t>
            </a: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第三阶段</a:t>
            </a: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sz="1200">
                <a:solidFill>
                  <a:srgbClr val="000000"/>
                </a:solidFill>
                <a:latin typeface="Times New Roman" pitchFamily="18" charset="0"/>
                <a:ea typeface="MS PGothic" pitchFamily="34" charset="-128"/>
              </a:rPr>
              <a:t>(11 -16)</a:t>
            </a:r>
            <a:endParaRPr lang="en-US" sz="1200">
              <a:solidFill>
                <a:srgbClr val="8383AD"/>
              </a:solidFill>
              <a:latin typeface="Times New Roman" pitchFamily="18" charset="0"/>
              <a:ea typeface="MS PGothic" pitchFamily="34" charset="-128"/>
            </a:endParaRPr>
          </a:p>
        </p:txBody>
      </p:sp>
      <p:sp>
        <p:nvSpPr>
          <p:cNvPr id="253960" name="Rectangle 9"/>
          <p:cNvSpPr>
            <a:spLocks noChangeArrowheads="1"/>
          </p:cNvSpPr>
          <p:nvPr/>
        </p:nvSpPr>
        <p:spPr bwMode="auto">
          <a:xfrm>
            <a:off x="0" y="533400"/>
            <a:ext cx="3429000" cy="49212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zh-CN" altLang="en-US" sz="1600" b="1">
                <a:solidFill>
                  <a:srgbClr val="000000"/>
                </a:solidFill>
                <a:latin typeface="Times" charset="0"/>
                <a:ea typeface="细圆" pitchFamily="2" charset="-122"/>
              </a:rPr>
              <a:t>权柄</a:t>
            </a:r>
            <a:endParaRPr lang="en-US" altLang="zh-CN" sz="1600" b="1">
              <a:solidFill>
                <a:srgbClr val="000000"/>
              </a:solidFill>
              <a:latin typeface="Times" charset="0"/>
              <a:ea typeface="细圆" pitchFamily="2" charset="-122"/>
            </a:endParaRPr>
          </a:p>
          <a:p>
            <a:pPr algn="ctr" fontAlgn="base">
              <a:spcBef>
                <a:spcPct val="0"/>
              </a:spcBef>
              <a:spcAft>
                <a:spcPct val="0"/>
              </a:spcAft>
            </a:pPr>
            <a:endParaRPr lang="en-US" altLang="zh-CN" sz="1000" b="1">
              <a:solidFill>
                <a:srgbClr val="000000"/>
              </a:solidFill>
              <a:latin typeface="Times" charset="0"/>
              <a:ea typeface="细圆" pitchFamily="2" charset="-122"/>
            </a:endParaRPr>
          </a:p>
        </p:txBody>
      </p:sp>
      <p:sp>
        <p:nvSpPr>
          <p:cNvPr id="253961" name="Rectangle 10"/>
          <p:cNvSpPr>
            <a:spLocks noChangeArrowheads="1"/>
          </p:cNvSpPr>
          <p:nvPr/>
        </p:nvSpPr>
        <p:spPr bwMode="auto">
          <a:xfrm>
            <a:off x="1047750" y="1295400"/>
            <a:ext cx="230505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外邦的犹大人治</a:t>
            </a:r>
            <a:r>
              <a:rPr lang="en-US"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理他人</a:t>
            </a:r>
            <a:r>
              <a:rPr lang="en-US" sz="1200">
                <a:solidFill>
                  <a:srgbClr val="000000"/>
                </a:solidFill>
                <a:latin typeface="Times New Roman" pitchFamily="18" charset="0"/>
                <a:ea typeface="MS PGothic" pitchFamily="34" charset="-128"/>
              </a:rPr>
              <a:t> (10:42)</a:t>
            </a:r>
          </a:p>
        </p:txBody>
      </p:sp>
      <p:sp>
        <p:nvSpPr>
          <p:cNvPr id="253962" name="Rectangle 11"/>
          <p:cNvSpPr>
            <a:spLocks noChangeArrowheads="1"/>
          </p:cNvSpPr>
          <p:nvPr/>
        </p:nvSpPr>
        <p:spPr bwMode="auto">
          <a:xfrm>
            <a:off x="3352800" y="1295400"/>
            <a:ext cx="20574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门徒服事</a:t>
            </a:r>
            <a:r>
              <a:rPr lang="en-US" sz="1200">
                <a:solidFill>
                  <a:srgbClr val="000000"/>
                </a:solidFill>
                <a:latin typeface="Times New Roman" pitchFamily="18" charset="0"/>
                <a:ea typeface="MS PGothic" pitchFamily="34" charset="-128"/>
              </a:rPr>
              <a:t> (10:43)</a:t>
            </a:r>
          </a:p>
        </p:txBody>
      </p:sp>
      <p:sp>
        <p:nvSpPr>
          <p:cNvPr id="253963" name="Rectangle 12"/>
          <p:cNvSpPr>
            <a:spLocks noChangeArrowheads="1"/>
          </p:cNvSpPr>
          <p:nvPr/>
        </p:nvSpPr>
        <p:spPr bwMode="auto">
          <a:xfrm>
            <a:off x="1077913" y="1600200"/>
            <a:ext cx="1606550"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救自己生命</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(8:35a)</a:t>
            </a:r>
            <a:endParaRPr lang="en-US" sz="1200">
              <a:solidFill>
                <a:srgbClr val="000000"/>
              </a:solidFill>
              <a:latin typeface="Times New Roman" pitchFamily="18" charset="0"/>
              <a:ea typeface="MS PGothic" pitchFamily="34" charset="-128"/>
            </a:endParaRPr>
          </a:p>
        </p:txBody>
      </p:sp>
      <p:sp>
        <p:nvSpPr>
          <p:cNvPr id="253964" name="Rectangle 13"/>
          <p:cNvSpPr>
            <a:spLocks noChangeArrowheads="1"/>
          </p:cNvSpPr>
          <p:nvPr/>
        </p:nvSpPr>
        <p:spPr bwMode="auto">
          <a:xfrm>
            <a:off x="3352800" y="1600200"/>
            <a:ext cx="1462088"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丧</a:t>
            </a:r>
            <a:r>
              <a:rPr lang="en-US" altLang="ja-JP"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掉生命</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(8:35b)</a:t>
            </a:r>
            <a:endParaRPr lang="en-US" sz="2400">
              <a:solidFill>
                <a:srgbClr val="8383AD"/>
              </a:solidFill>
              <a:latin typeface="Times New Roman" pitchFamily="18" charset="0"/>
              <a:ea typeface="MS PGothic" pitchFamily="34" charset="-128"/>
            </a:endParaRPr>
          </a:p>
        </p:txBody>
      </p:sp>
      <p:sp>
        <p:nvSpPr>
          <p:cNvPr id="253965" name="Rectangle 14"/>
          <p:cNvSpPr>
            <a:spLocks noChangeArrowheads="1"/>
          </p:cNvSpPr>
          <p:nvPr/>
        </p:nvSpPr>
        <p:spPr bwMode="auto">
          <a:xfrm>
            <a:off x="1066800" y="1905000"/>
            <a:ext cx="1644650"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首先</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(9:35a; 10:31a)</a:t>
            </a:r>
            <a:endParaRPr lang="en-US" sz="1200">
              <a:solidFill>
                <a:srgbClr val="000000"/>
              </a:solidFill>
              <a:latin typeface="Times New Roman" pitchFamily="18" charset="0"/>
              <a:ea typeface="MS PGothic" pitchFamily="34" charset="-128"/>
            </a:endParaRPr>
          </a:p>
        </p:txBody>
      </p:sp>
      <p:sp>
        <p:nvSpPr>
          <p:cNvPr id="253966" name="Rectangle 15"/>
          <p:cNvSpPr>
            <a:spLocks noChangeArrowheads="1"/>
          </p:cNvSpPr>
          <p:nvPr/>
        </p:nvSpPr>
        <p:spPr bwMode="auto">
          <a:xfrm>
            <a:off x="3352800" y="1905000"/>
            <a:ext cx="1624013"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末後</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(9:35b; 10:31b)</a:t>
            </a:r>
            <a:endParaRPr lang="en-US" sz="1200">
              <a:solidFill>
                <a:srgbClr val="000000"/>
              </a:solidFill>
              <a:latin typeface="Times New Roman" pitchFamily="18" charset="0"/>
              <a:ea typeface="MS PGothic" pitchFamily="34" charset="-128"/>
            </a:endParaRPr>
          </a:p>
        </p:txBody>
      </p:sp>
      <p:sp>
        <p:nvSpPr>
          <p:cNvPr id="253967" name="Rectangle 16"/>
          <p:cNvSpPr>
            <a:spLocks noChangeArrowheads="1"/>
          </p:cNvSpPr>
          <p:nvPr/>
        </p:nvSpPr>
        <p:spPr bwMode="auto">
          <a:xfrm>
            <a:off x="1146175" y="2209800"/>
            <a:ext cx="1235075"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b="1">
                <a:solidFill>
                  <a:srgbClr val="000000"/>
                </a:solidFill>
                <a:latin typeface="Times New Roman" pitchFamily="18" charset="0"/>
                <a:ea typeface="MS PGothic" pitchFamily="34" charset="-128"/>
              </a:rPr>
              <a:t>“</a:t>
            </a:r>
            <a:r>
              <a:rPr lang="en-US" altLang="en-US" sz="1200" b="1">
                <a:solidFill>
                  <a:srgbClr val="000000"/>
                </a:solidFill>
                <a:latin typeface="Times New Roman" pitchFamily="18" charset="0"/>
                <a:ea typeface="MS PGothic" pitchFamily="34" charset="-128"/>
              </a:rPr>
              <a:t>为</a:t>
            </a:r>
            <a:r>
              <a:rPr lang="en-US" altLang="ja-JP"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大</a:t>
            </a:r>
            <a:r>
              <a:rPr lang="en-US" altLang="ja-JP" sz="1200">
                <a:solidFill>
                  <a:srgbClr val="000000"/>
                </a:solidFill>
                <a:latin typeface="Times New Roman" pitchFamily="18" charset="0"/>
                <a:ea typeface="MS PGothic" pitchFamily="34" charset="-128"/>
              </a:rPr>
              <a:t>” (10:43a)</a:t>
            </a:r>
            <a:endParaRPr lang="en-US" sz="1200">
              <a:solidFill>
                <a:srgbClr val="000000"/>
              </a:solidFill>
              <a:latin typeface="Times New Roman" pitchFamily="18" charset="0"/>
              <a:ea typeface="MS PGothic" pitchFamily="34" charset="-128"/>
            </a:endParaRPr>
          </a:p>
        </p:txBody>
      </p:sp>
      <p:sp>
        <p:nvSpPr>
          <p:cNvPr id="253968" name="Rectangle 17"/>
          <p:cNvSpPr>
            <a:spLocks noChangeArrowheads="1"/>
          </p:cNvSpPr>
          <p:nvPr/>
        </p:nvSpPr>
        <p:spPr bwMode="auto">
          <a:xfrm>
            <a:off x="3352800" y="2238375"/>
            <a:ext cx="1154113" cy="27622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用人</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(10:43b)</a:t>
            </a:r>
            <a:endParaRPr lang="en-US" sz="1200">
              <a:solidFill>
                <a:srgbClr val="000000"/>
              </a:solidFill>
              <a:latin typeface="Times New Roman" pitchFamily="18" charset="0"/>
              <a:ea typeface="MS PGothic" pitchFamily="34" charset="-128"/>
            </a:endParaRPr>
          </a:p>
        </p:txBody>
      </p:sp>
      <p:sp>
        <p:nvSpPr>
          <p:cNvPr id="253969" name="Rectangle 18"/>
          <p:cNvSpPr>
            <a:spLocks noChangeArrowheads="1"/>
          </p:cNvSpPr>
          <p:nvPr/>
        </p:nvSpPr>
        <p:spPr bwMode="auto">
          <a:xfrm>
            <a:off x="1143000" y="2514600"/>
            <a:ext cx="1227138" cy="27622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为</a:t>
            </a:r>
            <a:r>
              <a:rPr lang="en-US" altLang="ja-JP"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首</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(10:44a)</a:t>
            </a:r>
            <a:endParaRPr lang="en-US" sz="1200">
              <a:solidFill>
                <a:srgbClr val="000000"/>
              </a:solidFill>
              <a:latin typeface="Times New Roman" pitchFamily="18" charset="0"/>
              <a:ea typeface="MS PGothic" pitchFamily="34" charset="-128"/>
            </a:endParaRPr>
          </a:p>
        </p:txBody>
      </p:sp>
      <p:sp>
        <p:nvSpPr>
          <p:cNvPr id="253970" name="Rectangle 19"/>
          <p:cNvSpPr>
            <a:spLocks noChangeArrowheads="1"/>
          </p:cNvSpPr>
          <p:nvPr/>
        </p:nvSpPr>
        <p:spPr bwMode="auto">
          <a:xfrm>
            <a:off x="3352800" y="2514600"/>
            <a:ext cx="1658938" cy="27622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众人的仆人</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(10:44b)</a:t>
            </a:r>
            <a:endParaRPr lang="en-US" sz="1200">
              <a:solidFill>
                <a:srgbClr val="000000"/>
              </a:solidFill>
              <a:latin typeface="Times New Roman" pitchFamily="18" charset="0"/>
              <a:ea typeface="MS PGothic" pitchFamily="34" charset="-128"/>
            </a:endParaRPr>
          </a:p>
        </p:txBody>
      </p:sp>
      <p:sp>
        <p:nvSpPr>
          <p:cNvPr id="253971" name="Rectangle 20"/>
          <p:cNvSpPr>
            <a:spLocks noChangeArrowheads="1"/>
          </p:cNvSpPr>
          <p:nvPr/>
        </p:nvSpPr>
        <p:spPr bwMode="auto">
          <a:xfrm>
            <a:off x="1177925" y="2819400"/>
            <a:ext cx="1108075" cy="8302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无服事的</a:t>
            </a:r>
            <a:r>
              <a:rPr lang="zh-CN" altLang="en-US" sz="1200">
                <a:solidFill>
                  <a:srgbClr val="000000"/>
                </a:solidFill>
                <a:latin typeface="Times" charset="0"/>
                <a:ea typeface="细圆" pitchFamily="2" charset="-122"/>
              </a:rPr>
              <a:t>权柄</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宗教领袖</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a:t>
            </a:r>
            <a:r>
              <a:rPr lang="en-US" altLang="en-US" sz="1200">
                <a:solidFill>
                  <a:srgbClr val="000000"/>
                </a:solidFill>
                <a:latin typeface="Times New Roman" pitchFamily="18" charset="0"/>
                <a:ea typeface="细圆" pitchFamily="2" charset="-122"/>
              </a:rPr>
              <a:t>富翁</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犹大</a:t>
            </a:r>
            <a:endParaRPr lang="en-US" altLang="zh-CN" sz="1200">
              <a:solidFill>
                <a:srgbClr val="000000"/>
              </a:solidFill>
              <a:latin typeface="Times" charset="0"/>
              <a:ea typeface="细圆" pitchFamily="2" charset="-122"/>
            </a:endParaRPr>
          </a:p>
        </p:txBody>
      </p:sp>
      <p:sp>
        <p:nvSpPr>
          <p:cNvPr id="253972" name="Rectangle 22"/>
          <p:cNvSpPr>
            <a:spLocks noChangeArrowheads="1"/>
          </p:cNvSpPr>
          <p:nvPr/>
        </p:nvSpPr>
        <p:spPr bwMode="auto">
          <a:xfrm>
            <a:off x="3370263" y="2819400"/>
            <a:ext cx="1582737" cy="830263"/>
          </a:xfrm>
          <a:prstGeom prst="rect">
            <a:avLst/>
          </a:prstGeom>
          <a:noFill/>
          <a:ln w="9525">
            <a:noFill/>
            <a:miter lim="800000"/>
            <a:headEnd/>
            <a:tailEnd/>
          </a:ln>
        </p:spPr>
        <p:txBody>
          <a:bodyPr wrap="none">
            <a:spAutoFit/>
          </a:bodyPr>
          <a:lstStyle/>
          <a:p>
            <a:pPr fontAlgn="base">
              <a:spcBef>
                <a:spcPct val="0"/>
              </a:spcBef>
              <a:spcAft>
                <a:spcPct val="0"/>
              </a:spcAft>
            </a:pPr>
            <a:r>
              <a:rPr lang="zh-CN" altLang="en-US" sz="1200">
                <a:solidFill>
                  <a:srgbClr val="000000"/>
                </a:solidFill>
                <a:latin typeface="Times" charset="0"/>
                <a:ea typeface="细圆" pitchFamily="2" charset="-122"/>
              </a:rPr>
              <a:t>权柄</a:t>
            </a:r>
            <a:r>
              <a:rPr lang="en-US" altLang="en-US" sz="1200">
                <a:solidFill>
                  <a:srgbClr val="000000"/>
                </a:solidFill>
                <a:latin typeface="Times New Roman" pitchFamily="18" charset="0"/>
                <a:ea typeface="细圆" pitchFamily="2" charset="-122"/>
              </a:rPr>
              <a:t>与服事</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施洗约翰</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亚</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利</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马</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太</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的</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约</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瑟</a:t>
            </a:r>
            <a:endParaRPr lang="en-US" sz="1200">
              <a:solidFill>
                <a:srgbClr val="000000"/>
              </a:solidFill>
              <a:latin typeface="Times New Roman" pitchFamily="18" charset="0"/>
              <a:ea typeface="细圆" pitchFamily="2" charset="-122"/>
            </a:endParaRPr>
          </a:p>
          <a:p>
            <a:pPr fontAlgn="base">
              <a:spcBef>
                <a:spcPct val="0"/>
              </a:spcBef>
              <a:spcAft>
                <a:spcPct val="0"/>
              </a:spcAft>
            </a:pPr>
            <a:endParaRPr lang="en-US" altLang="zh-CN" sz="1200">
              <a:solidFill>
                <a:srgbClr val="000000"/>
              </a:solidFill>
              <a:latin typeface="Times" charset="0"/>
              <a:ea typeface="细圆" pitchFamily="2" charset="-122"/>
            </a:endParaRPr>
          </a:p>
        </p:txBody>
      </p:sp>
      <p:sp>
        <p:nvSpPr>
          <p:cNvPr id="253973" name="Rectangle 23"/>
          <p:cNvSpPr>
            <a:spLocks noChangeArrowheads="1"/>
          </p:cNvSpPr>
          <p:nvPr/>
        </p:nvSpPr>
        <p:spPr bwMode="auto">
          <a:xfrm>
            <a:off x="987425" y="3733800"/>
            <a:ext cx="1724025" cy="4619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具有</a:t>
            </a:r>
            <a:r>
              <a:rPr lang="zh-CN" altLang="en-US" sz="1200">
                <a:solidFill>
                  <a:srgbClr val="000000"/>
                </a:solidFill>
                <a:latin typeface="Times" charset="0"/>
                <a:ea typeface="细圆" pitchFamily="2" charset="-122"/>
              </a:rPr>
              <a:t>权柄</a:t>
            </a:r>
            <a:r>
              <a:rPr lang="en-US" altLang="en-US" sz="1200">
                <a:solidFill>
                  <a:srgbClr val="000000"/>
                </a:solidFill>
                <a:latin typeface="Times New Roman" pitchFamily="18" charset="0"/>
                <a:ea typeface="细圆" pitchFamily="2" charset="-122"/>
              </a:rPr>
              <a:t>却服事里挣扎</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门徒</a:t>
            </a:r>
            <a:endParaRPr lang="en-US" sz="1200">
              <a:solidFill>
                <a:srgbClr val="000000"/>
              </a:solidFill>
              <a:latin typeface="Times New Roman" pitchFamily="18" charset="0"/>
              <a:ea typeface="细圆" pitchFamily="2" charset="-122"/>
            </a:endParaRPr>
          </a:p>
        </p:txBody>
      </p:sp>
      <p:sp>
        <p:nvSpPr>
          <p:cNvPr id="253974" name="Rectangle 24"/>
          <p:cNvSpPr>
            <a:spLocks noChangeArrowheads="1"/>
          </p:cNvSpPr>
          <p:nvPr/>
        </p:nvSpPr>
        <p:spPr bwMode="auto">
          <a:xfrm>
            <a:off x="3429000" y="3733800"/>
            <a:ext cx="1196975" cy="64611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无</a:t>
            </a:r>
            <a:r>
              <a:rPr lang="zh-CN" altLang="en-US" sz="1200">
                <a:solidFill>
                  <a:srgbClr val="000000"/>
                </a:solidFill>
                <a:latin typeface="Times" charset="0"/>
                <a:ea typeface="细圆" pitchFamily="2" charset="-122"/>
              </a:rPr>
              <a:t>权柄</a:t>
            </a:r>
            <a:r>
              <a:rPr lang="en-US" altLang="en-US" sz="1200">
                <a:solidFill>
                  <a:srgbClr val="000000"/>
                </a:solidFill>
                <a:latin typeface="Times New Roman" pitchFamily="18" charset="0"/>
                <a:ea typeface="细圆" pitchFamily="2" charset="-122"/>
              </a:rPr>
              <a:t>却服事</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巴</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底</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买</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膏耶稣的妇人</a:t>
            </a:r>
            <a:endParaRPr lang="en-US" sz="1200">
              <a:solidFill>
                <a:srgbClr val="000000"/>
              </a:solidFill>
              <a:latin typeface="Times New Roman" pitchFamily="18" charset="0"/>
              <a:ea typeface="细圆" pitchFamily="2" charset="-122"/>
            </a:endParaRPr>
          </a:p>
        </p:txBody>
      </p:sp>
      <p:sp>
        <p:nvSpPr>
          <p:cNvPr id="253975" name="Rectangle 25"/>
          <p:cNvSpPr>
            <a:spLocks noChangeArrowheads="1"/>
          </p:cNvSpPr>
          <p:nvPr/>
        </p:nvSpPr>
        <p:spPr bwMode="auto">
          <a:xfrm>
            <a:off x="1143000" y="4495800"/>
            <a:ext cx="22860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基督的</a:t>
            </a:r>
            <a:r>
              <a:rPr lang="zh-CN" altLang="en-US" sz="1200">
                <a:solidFill>
                  <a:srgbClr val="000000"/>
                </a:solidFill>
                <a:latin typeface="Times" charset="0"/>
                <a:ea typeface="细圆" pitchFamily="2" charset="-122"/>
              </a:rPr>
              <a:t>权柄</a:t>
            </a:r>
            <a:endParaRPr lang="en-US" sz="1200">
              <a:solidFill>
                <a:srgbClr val="000000"/>
              </a:solidFill>
              <a:latin typeface="Times New Roman" pitchFamily="18" charset="0"/>
              <a:ea typeface="细圆" pitchFamily="2" charset="-122"/>
            </a:endParaRPr>
          </a:p>
        </p:txBody>
      </p:sp>
      <p:sp>
        <p:nvSpPr>
          <p:cNvPr id="253976" name="Rectangle 26"/>
          <p:cNvSpPr>
            <a:spLocks noChangeArrowheads="1"/>
          </p:cNvSpPr>
          <p:nvPr/>
        </p:nvSpPr>
        <p:spPr bwMode="auto">
          <a:xfrm>
            <a:off x="2057400" y="4981575"/>
            <a:ext cx="2286000" cy="46037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zh-CN" altLang="en-US" sz="1200">
                <a:solidFill>
                  <a:srgbClr val="000000"/>
                </a:solidFill>
                <a:latin typeface="Times" charset="0"/>
                <a:ea typeface="细圆" pitchFamily="2" charset="-122"/>
              </a:rPr>
              <a:t>权柄</a:t>
            </a:r>
            <a:r>
              <a:rPr lang="en-US" altLang="zh-CN" sz="1200">
                <a:solidFill>
                  <a:srgbClr val="000000"/>
                </a:solidFill>
                <a:latin typeface="Times" charset="0"/>
                <a:ea typeface="细圆" pitchFamily="2" charset="-122"/>
              </a:rPr>
              <a:t>-</a:t>
            </a:r>
          </a:p>
          <a:p>
            <a:pPr fontAlgn="base">
              <a:spcBef>
                <a:spcPct val="0"/>
              </a:spcBef>
              <a:spcAft>
                <a:spcPct val="0"/>
              </a:spcAft>
            </a:pPr>
            <a:r>
              <a:rPr lang="en-US" altLang="en-US" sz="1200">
                <a:solidFill>
                  <a:srgbClr val="000000"/>
                </a:solidFill>
                <a:latin typeface="Times New Roman" pitchFamily="18" charset="0"/>
                <a:ea typeface="细圆" pitchFamily="2" charset="-122"/>
              </a:rPr>
              <a:t>仆人身分的挣扎</a:t>
            </a:r>
            <a:r>
              <a:rPr lang="en-US" altLang="zh-CN" sz="1200">
                <a:solidFill>
                  <a:srgbClr val="000000"/>
                </a:solidFill>
                <a:latin typeface="Times" charset="0"/>
                <a:ea typeface="细圆" pitchFamily="2" charset="-122"/>
              </a:rPr>
              <a:t> </a:t>
            </a:r>
            <a:endParaRPr lang="en-US" sz="1200">
              <a:solidFill>
                <a:srgbClr val="000000"/>
              </a:solidFill>
              <a:latin typeface="Times New Roman" pitchFamily="18" charset="0"/>
              <a:ea typeface="细圆" pitchFamily="2" charset="-122"/>
            </a:endParaRPr>
          </a:p>
        </p:txBody>
      </p:sp>
      <p:sp>
        <p:nvSpPr>
          <p:cNvPr id="253977" name="Rectangle 27"/>
          <p:cNvSpPr>
            <a:spLocks noChangeArrowheads="1"/>
          </p:cNvSpPr>
          <p:nvPr/>
        </p:nvSpPr>
        <p:spPr bwMode="auto">
          <a:xfrm>
            <a:off x="3124200" y="5514975"/>
            <a:ext cx="16002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基督的仆人身分</a:t>
            </a:r>
            <a:endParaRPr lang="en-US" sz="120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1565701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79205"/>
                                        </p:tgtEl>
                                        <p:attrNameLst>
                                          <p:attrName>style.visibility</p:attrName>
                                        </p:attrNameLst>
                                      </p:cBhvr>
                                      <p:to>
                                        <p:strVal val="visible"/>
                                      </p:to>
                                    </p:set>
                                    <p:anim calcmode="lin" valueType="num">
                                      <p:cBhvr additive="base">
                                        <p:cTn id="7" dur="500" fill="hold"/>
                                        <p:tgtEl>
                                          <p:spTgt spid="179205"/>
                                        </p:tgtEl>
                                        <p:attrNameLst>
                                          <p:attrName>ppt_x</p:attrName>
                                        </p:attrNameLst>
                                      </p:cBhvr>
                                      <p:tavLst>
                                        <p:tav tm="0">
                                          <p:val>
                                            <p:strVal val="1+#ppt_w/2"/>
                                          </p:val>
                                        </p:tav>
                                        <p:tav tm="100000">
                                          <p:val>
                                            <p:strVal val="#ppt_x"/>
                                          </p:val>
                                        </p:tav>
                                      </p:tavLst>
                                    </p:anim>
                                    <p:anim calcmode="lin" valueType="num">
                                      <p:cBhvr additive="base">
                                        <p:cTn id="8" dur="500" fill="hold"/>
                                        <p:tgtEl>
                                          <p:spTgt spid="179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2"/>
          <p:cNvSpPr txBox="1">
            <a:spLocks noChangeArrowheads="1"/>
          </p:cNvSpPr>
          <p:nvPr/>
        </p:nvSpPr>
        <p:spPr bwMode="auto">
          <a:xfrm>
            <a:off x="152400" y="1600200"/>
            <a:ext cx="4724400" cy="1190625"/>
          </a:xfrm>
          <a:prstGeom prst="rect">
            <a:avLst/>
          </a:prstGeom>
          <a:solidFill>
            <a:schemeClr val="accent1"/>
          </a:solidFill>
          <a:ln w="9525">
            <a:noFill/>
            <a:miter lim="800000"/>
            <a:headEnd/>
            <a:tailEnd/>
          </a:ln>
        </p:spPr>
        <p:txBody>
          <a:bodyPr>
            <a:spAutoFit/>
          </a:bodyPr>
          <a:lstStyle/>
          <a:p>
            <a:pPr algn="ctr" fontAlgn="base">
              <a:spcBef>
                <a:spcPct val="0"/>
              </a:spcBef>
              <a:spcAft>
                <a:spcPct val="0"/>
              </a:spcAft>
            </a:pPr>
            <a:r>
              <a:rPr lang="zh-CN" altLang="en-US" sz="2800" b="1" u="sng">
                <a:solidFill>
                  <a:srgbClr val="000000"/>
                </a:solidFill>
                <a:latin typeface="细圆" pitchFamily="2" charset="-122"/>
                <a:ea typeface="细圆" pitchFamily="2" charset="-122"/>
              </a:rPr>
              <a:t>属世的领袖观</a:t>
            </a:r>
            <a:endParaRPr lang="zh-CN" altLang="en-US" sz="2800" b="1">
              <a:solidFill>
                <a:srgbClr val="000000"/>
              </a:solidFill>
              <a:latin typeface="细圆" pitchFamily="2" charset="-122"/>
              <a:ea typeface="细圆" pitchFamily="2" charset="-122"/>
            </a:endParaRPr>
          </a:p>
          <a:p>
            <a:pPr algn="ctr" fontAlgn="base">
              <a:spcBef>
                <a:spcPct val="0"/>
              </a:spcBef>
              <a:spcAft>
                <a:spcPct val="0"/>
              </a:spcAft>
            </a:pPr>
            <a:r>
              <a:rPr lang="zh-CN" altLang="en-US" sz="2800" b="1">
                <a:solidFill>
                  <a:srgbClr val="000000"/>
                </a:solidFill>
                <a:latin typeface="细圆" pitchFamily="2" charset="-122"/>
                <a:ea typeface="细圆" pitchFamily="2" charset="-122"/>
              </a:rPr>
              <a:t>跟</a:t>
            </a:r>
            <a:r>
              <a:rPr lang="zh-CN" altLang="en-US" sz="2800" b="1">
                <a:solidFill>
                  <a:srgbClr val="000000"/>
                </a:solidFill>
                <a:latin typeface="Times" charset="0"/>
                <a:ea typeface="细圆" pitchFamily="2" charset="-122"/>
              </a:rPr>
              <a:t>随</a:t>
            </a:r>
            <a:r>
              <a:rPr lang="zh-CN" altLang="en-US" sz="2800" b="1">
                <a:solidFill>
                  <a:srgbClr val="000000"/>
                </a:solidFill>
                <a:latin typeface="细圆" pitchFamily="2" charset="-122"/>
                <a:ea typeface="细圆" pitchFamily="2" charset="-122"/>
              </a:rPr>
              <a:t>者服事领袖</a:t>
            </a:r>
          </a:p>
          <a:p>
            <a:pPr algn="ctr" fontAlgn="base">
              <a:spcBef>
                <a:spcPct val="0"/>
              </a:spcBef>
              <a:spcAft>
                <a:spcPct val="0"/>
              </a:spcAft>
            </a:pPr>
            <a:endParaRPr lang="en-US" sz="1600" b="1">
              <a:solidFill>
                <a:srgbClr val="000000"/>
              </a:solidFill>
              <a:latin typeface="细圆" pitchFamily="2" charset="-122"/>
              <a:ea typeface="细圆" pitchFamily="2" charset="-122"/>
            </a:endParaRPr>
          </a:p>
        </p:txBody>
      </p:sp>
      <p:sp>
        <p:nvSpPr>
          <p:cNvPr id="258050"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82</a:t>
            </a:r>
            <a:endParaRPr lang="en-US" sz="2400">
              <a:solidFill>
                <a:srgbClr val="000000"/>
              </a:solidFill>
              <a:latin typeface="Times New Roman" pitchFamily="18" charset="0"/>
              <a:ea typeface="MS PGothic" pitchFamily="34" charset="-128"/>
            </a:endParaRPr>
          </a:p>
        </p:txBody>
      </p:sp>
      <p:sp>
        <p:nvSpPr>
          <p:cNvPr id="258051" name="Text Box 4"/>
          <p:cNvSpPr txBox="1">
            <a:spLocks noChangeArrowheads="1"/>
          </p:cNvSpPr>
          <p:nvPr/>
        </p:nvSpPr>
        <p:spPr bwMode="auto">
          <a:xfrm>
            <a:off x="4114800" y="457200"/>
            <a:ext cx="1485900" cy="823913"/>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zh-CN" altLang="en-US" sz="4800" b="1">
                <a:solidFill>
                  <a:srgbClr val="FFFFFF"/>
                </a:solidFill>
                <a:latin typeface="Chicago" charset="0"/>
                <a:ea typeface="隶变" pitchFamily="2" charset="-122"/>
              </a:rPr>
              <a:t>马可</a:t>
            </a:r>
            <a:r>
              <a:rPr lang="zh-CN" altLang="en-US" sz="2400">
                <a:solidFill>
                  <a:srgbClr val="FFFFFF"/>
                </a:solidFill>
                <a:latin typeface="Times New Roman" pitchFamily="18" charset="0"/>
                <a:ea typeface="SimSun" pitchFamily="2" charset="-122"/>
              </a:rPr>
              <a:t> </a:t>
            </a:r>
          </a:p>
        </p:txBody>
      </p:sp>
      <p:pic>
        <p:nvPicPr>
          <p:cNvPr id="258052"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5350" name="Text Box 6"/>
          <p:cNvSpPr txBox="1">
            <a:spLocks noChangeArrowheads="1"/>
          </p:cNvSpPr>
          <p:nvPr/>
        </p:nvSpPr>
        <p:spPr bwMode="auto">
          <a:xfrm>
            <a:off x="1828800" y="3170238"/>
            <a:ext cx="796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000000"/>
                </a:solidFill>
                <a:latin typeface="细圆" pitchFamily="2" charset="-122"/>
                <a:ea typeface="细圆" pitchFamily="2" charset="-122"/>
              </a:rPr>
              <a:t>领</a:t>
            </a:r>
            <a:r>
              <a:rPr lang="zh-CN" altLang="en-US" sz="2400" b="1">
                <a:solidFill>
                  <a:srgbClr val="000000"/>
                </a:solidFill>
                <a:latin typeface="细圆" pitchFamily="2" charset="-122"/>
                <a:ea typeface="细圆" pitchFamily="2" charset="-122"/>
              </a:rPr>
              <a:t>袖</a:t>
            </a:r>
          </a:p>
        </p:txBody>
      </p:sp>
      <p:sp>
        <p:nvSpPr>
          <p:cNvPr id="185351" name="AutoShape 7"/>
          <p:cNvSpPr>
            <a:spLocks noChangeArrowheads="1"/>
          </p:cNvSpPr>
          <p:nvPr/>
        </p:nvSpPr>
        <p:spPr bwMode="auto">
          <a:xfrm>
            <a:off x="838200" y="37338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8055" name="Text Box 8"/>
          <p:cNvSpPr txBox="1">
            <a:spLocks noChangeArrowheads="1"/>
          </p:cNvSpPr>
          <p:nvPr/>
        </p:nvSpPr>
        <p:spPr bwMode="auto">
          <a:xfrm>
            <a:off x="1676400" y="4846638"/>
            <a:ext cx="1108075" cy="461962"/>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FEFED6"/>
                </a:solidFill>
                <a:latin typeface="细圆" pitchFamily="2" charset="-122"/>
                <a:ea typeface="细圆" pitchFamily="2" charset="-122"/>
              </a:rPr>
              <a:t>跟</a:t>
            </a:r>
            <a:r>
              <a:rPr lang="zh-CN" altLang="en-US" sz="2400" b="1">
                <a:solidFill>
                  <a:srgbClr val="FEFEE8"/>
                </a:solidFill>
                <a:latin typeface="Times" charset="0"/>
                <a:ea typeface="细圆" pitchFamily="2" charset="-122"/>
              </a:rPr>
              <a:t>随</a:t>
            </a:r>
            <a:r>
              <a:rPr lang="zh-CN" altLang="en-US" sz="2400" b="1">
                <a:solidFill>
                  <a:srgbClr val="FEFED6"/>
                </a:solidFill>
                <a:latin typeface="细圆" pitchFamily="2" charset="-122"/>
                <a:ea typeface="细圆" pitchFamily="2" charset="-122"/>
              </a:rPr>
              <a:t>者</a:t>
            </a:r>
          </a:p>
        </p:txBody>
      </p:sp>
    </p:spTree>
    <p:extLst>
      <p:ext uri="{BB962C8B-B14F-4D97-AF65-F5344CB8AC3E}">
        <p14:creationId xmlns:p14="http://schemas.microsoft.com/office/powerpoint/2010/main" val="2172631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5351"/>
                                        </p:tgtEl>
                                        <p:attrNameLst>
                                          <p:attrName>style.visibility</p:attrName>
                                        </p:attrNameLst>
                                      </p:cBhvr>
                                      <p:to>
                                        <p:strVal val="visible"/>
                                      </p:to>
                                    </p:set>
                                    <p:animEffect transition="in" filter="dissolve">
                                      <p:cBhvr>
                                        <p:cTn id="7" dur="500"/>
                                        <p:tgtEl>
                                          <p:spTgt spid="185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5350"/>
                                        </p:tgtEl>
                                        <p:attrNameLst>
                                          <p:attrName>style.visibility</p:attrName>
                                        </p:attrNameLst>
                                      </p:cBhvr>
                                      <p:to>
                                        <p:strVal val="visible"/>
                                      </p:to>
                                    </p:set>
                                    <p:anim calcmode="lin" valueType="num">
                                      <p:cBhvr>
                                        <p:cTn id="12" dur="1000" fill="hold"/>
                                        <p:tgtEl>
                                          <p:spTgt spid="185350"/>
                                        </p:tgtEl>
                                        <p:attrNameLst>
                                          <p:attrName>ppt_w</p:attrName>
                                        </p:attrNameLst>
                                      </p:cBhvr>
                                      <p:tavLst>
                                        <p:tav tm="0">
                                          <p:val>
                                            <p:fltVal val="0"/>
                                          </p:val>
                                        </p:tav>
                                        <p:tav tm="100000">
                                          <p:val>
                                            <p:strVal val="#ppt_w"/>
                                          </p:val>
                                        </p:tav>
                                      </p:tavLst>
                                    </p:anim>
                                    <p:anim calcmode="lin" valueType="num">
                                      <p:cBhvr>
                                        <p:cTn id="13" dur="1000" fill="hold"/>
                                        <p:tgtEl>
                                          <p:spTgt spid="185350"/>
                                        </p:tgtEl>
                                        <p:attrNameLst>
                                          <p:attrName>ppt_h</p:attrName>
                                        </p:attrNameLst>
                                      </p:cBhvr>
                                      <p:tavLst>
                                        <p:tav tm="0">
                                          <p:val>
                                            <p:fltVal val="0"/>
                                          </p:val>
                                        </p:tav>
                                        <p:tav tm="100000">
                                          <p:val>
                                            <p:strVal val="#ppt_h"/>
                                          </p:val>
                                        </p:tav>
                                      </p:tavLst>
                                    </p:anim>
                                    <p:anim calcmode="lin" valueType="num">
                                      <p:cBhvr>
                                        <p:cTn id="14" dur="1000" fill="hold"/>
                                        <p:tgtEl>
                                          <p:spTgt spid="1853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53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p:bldP spid="18535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152400" y="1447800"/>
            <a:ext cx="5257800" cy="1190625"/>
          </a:xfrm>
          <a:prstGeom prst="rect">
            <a:avLst/>
          </a:prstGeom>
          <a:solidFill>
            <a:schemeClr val="bg1">
              <a:lumMod val="10000"/>
            </a:schemeClr>
          </a:solidFill>
          <a:ln w="9525">
            <a:noFill/>
            <a:miter lim="800000"/>
            <a:headEnd/>
            <a:tailEnd/>
          </a:ln>
        </p:spPr>
        <p:txBody>
          <a:bodyPr>
            <a:spAutoFit/>
          </a:bodyPr>
          <a:lstStyle/>
          <a:p>
            <a:pPr algn="ctr" fontAlgn="base">
              <a:spcBef>
                <a:spcPct val="0"/>
              </a:spcBef>
              <a:spcAft>
                <a:spcPct val="0"/>
              </a:spcAft>
            </a:pPr>
            <a:r>
              <a:rPr lang="zh-CN" altLang="en-US" sz="2800" b="1" u="sng" dirty="0">
                <a:solidFill>
                  <a:schemeClr val="accent3"/>
                </a:solidFill>
                <a:latin typeface="MS PGothic" pitchFamily="34" charset="-128"/>
                <a:ea typeface="MS PGothic" pitchFamily="34" charset="-128"/>
              </a:rPr>
              <a:t>圣经的领袖观</a:t>
            </a:r>
            <a:endParaRPr lang="zh-CN" altLang="en-US" sz="2800" b="1" dirty="0">
              <a:solidFill>
                <a:schemeClr val="accent3"/>
              </a:solidFill>
              <a:latin typeface="MS PGothic" pitchFamily="34" charset="-128"/>
              <a:ea typeface="MS PGothic" pitchFamily="34" charset="-128"/>
            </a:endParaRPr>
          </a:p>
          <a:p>
            <a:pPr algn="ctr" fontAlgn="base">
              <a:spcBef>
                <a:spcPct val="0"/>
              </a:spcBef>
              <a:spcAft>
                <a:spcPct val="0"/>
              </a:spcAft>
            </a:pPr>
            <a:r>
              <a:rPr lang="zh-CN" altLang="en-US" sz="2800" b="1" dirty="0">
                <a:solidFill>
                  <a:schemeClr val="accent3"/>
                </a:solidFill>
                <a:latin typeface="MS PGothic" pitchFamily="34" charset="-128"/>
                <a:ea typeface="MS PGothic" pitchFamily="34" charset="-128"/>
              </a:rPr>
              <a:t>领袖服事跟随者</a:t>
            </a:r>
          </a:p>
          <a:p>
            <a:pPr algn="ctr" fontAlgn="base">
              <a:spcBef>
                <a:spcPct val="0"/>
              </a:spcBef>
              <a:spcAft>
                <a:spcPct val="0"/>
              </a:spcAft>
            </a:pPr>
            <a:endParaRPr lang="en-US" sz="1600" b="1" dirty="0">
              <a:solidFill>
                <a:schemeClr val="accent3"/>
              </a:solidFill>
              <a:latin typeface="细圆" pitchFamily="2" charset="-122"/>
              <a:ea typeface="细圆" pitchFamily="2" charset="-122"/>
            </a:endParaRPr>
          </a:p>
        </p:txBody>
      </p:sp>
      <p:sp>
        <p:nvSpPr>
          <p:cNvPr id="260098"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82</a:t>
            </a:r>
            <a:endParaRPr lang="en-US" sz="2400">
              <a:solidFill>
                <a:srgbClr val="000000"/>
              </a:solidFill>
              <a:latin typeface="Times New Roman" pitchFamily="18" charset="0"/>
              <a:ea typeface="MS PGothic" pitchFamily="34" charset="-128"/>
            </a:endParaRPr>
          </a:p>
        </p:txBody>
      </p:sp>
      <p:sp>
        <p:nvSpPr>
          <p:cNvPr id="260099" name="Text Box 4"/>
          <p:cNvSpPr txBox="1">
            <a:spLocks noChangeArrowheads="1"/>
          </p:cNvSpPr>
          <p:nvPr/>
        </p:nvSpPr>
        <p:spPr bwMode="auto">
          <a:xfrm>
            <a:off x="4038600" y="457200"/>
            <a:ext cx="1409700" cy="823913"/>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zh-CN" altLang="en-US" sz="4800" b="1">
                <a:solidFill>
                  <a:srgbClr val="FFFFFF"/>
                </a:solidFill>
                <a:latin typeface="Chicago" charset="0"/>
                <a:ea typeface="隶变" pitchFamily="2" charset="-122"/>
              </a:rPr>
              <a:t>马可</a:t>
            </a:r>
            <a:endParaRPr lang="zh-CN" altLang="en-US" sz="4400">
              <a:solidFill>
                <a:srgbClr val="FFFFFF"/>
              </a:solidFill>
              <a:latin typeface="Times New Roman" pitchFamily="18" charset="0"/>
              <a:ea typeface="隶变" pitchFamily="2" charset="-122"/>
            </a:endParaRPr>
          </a:p>
        </p:txBody>
      </p:sp>
      <p:pic>
        <p:nvPicPr>
          <p:cNvPr id="260100"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7398" name="Text Box 6"/>
          <p:cNvSpPr txBox="1">
            <a:spLocks noChangeArrowheads="1"/>
          </p:cNvSpPr>
          <p:nvPr/>
        </p:nvSpPr>
        <p:spPr bwMode="auto">
          <a:xfrm>
            <a:off x="1905000" y="5532438"/>
            <a:ext cx="796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000000"/>
                </a:solidFill>
                <a:latin typeface="细圆" pitchFamily="2" charset="-122"/>
                <a:ea typeface="细圆" pitchFamily="2" charset="-122"/>
              </a:rPr>
              <a:t>领</a:t>
            </a:r>
            <a:r>
              <a:rPr lang="zh-CN" altLang="en-US" sz="2400" b="1">
                <a:solidFill>
                  <a:srgbClr val="000000"/>
                </a:solidFill>
                <a:latin typeface="细圆" pitchFamily="2" charset="-122"/>
                <a:ea typeface="细圆" pitchFamily="2" charset="-122"/>
              </a:rPr>
              <a:t>袖</a:t>
            </a:r>
          </a:p>
        </p:txBody>
      </p:sp>
      <p:sp>
        <p:nvSpPr>
          <p:cNvPr id="187399" name="AutoShape 7"/>
          <p:cNvSpPr>
            <a:spLocks noChangeArrowheads="1"/>
          </p:cNvSpPr>
          <p:nvPr/>
        </p:nvSpPr>
        <p:spPr bwMode="auto">
          <a:xfrm flipV="1">
            <a:off x="914400" y="34290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60103" name="Text Box 8"/>
          <p:cNvSpPr txBox="1">
            <a:spLocks noChangeArrowheads="1"/>
          </p:cNvSpPr>
          <p:nvPr/>
        </p:nvSpPr>
        <p:spPr bwMode="auto">
          <a:xfrm>
            <a:off x="1752600" y="3856038"/>
            <a:ext cx="1103313"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FEFED6"/>
                </a:solidFill>
                <a:latin typeface="细圆" pitchFamily="2" charset="-122"/>
                <a:ea typeface="细圆" pitchFamily="2" charset="-122"/>
              </a:rPr>
              <a:t>跟</a:t>
            </a:r>
            <a:r>
              <a:rPr lang="zh-CN" altLang="en-US" sz="2400" b="1">
                <a:solidFill>
                  <a:srgbClr val="FEFEE8"/>
                </a:solidFill>
                <a:latin typeface="Times" charset="0"/>
                <a:ea typeface="细圆" pitchFamily="2" charset="-122"/>
              </a:rPr>
              <a:t>随</a:t>
            </a:r>
            <a:r>
              <a:rPr lang="zh-CN" altLang="en-US" sz="2400" b="1">
                <a:solidFill>
                  <a:srgbClr val="FEFED6"/>
                </a:solidFill>
                <a:latin typeface="细圆" pitchFamily="2" charset="-122"/>
                <a:ea typeface="细圆" pitchFamily="2" charset="-122"/>
              </a:rPr>
              <a:t>者</a:t>
            </a:r>
          </a:p>
        </p:txBody>
      </p:sp>
    </p:spTree>
    <p:extLst>
      <p:ext uri="{BB962C8B-B14F-4D97-AF65-F5344CB8AC3E}">
        <p14:creationId xmlns:p14="http://schemas.microsoft.com/office/powerpoint/2010/main" val="4114879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7399"/>
                                        </p:tgtEl>
                                        <p:attrNameLst>
                                          <p:attrName>style.visibility</p:attrName>
                                        </p:attrNameLst>
                                      </p:cBhvr>
                                      <p:to>
                                        <p:strVal val="visible"/>
                                      </p:to>
                                    </p:set>
                                    <p:animEffect transition="in" filter="dissolve">
                                      <p:cBhvr>
                                        <p:cTn id="7" dur="500"/>
                                        <p:tgtEl>
                                          <p:spTgt spid="187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7398"/>
                                        </p:tgtEl>
                                        <p:attrNameLst>
                                          <p:attrName>style.visibility</p:attrName>
                                        </p:attrNameLst>
                                      </p:cBhvr>
                                      <p:to>
                                        <p:strVal val="visible"/>
                                      </p:to>
                                    </p:set>
                                    <p:anim calcmode="lin" valueType="num">
                                      <p:cBhvr>
                                        <p:cTn id="12" dur="1000" fill="hold"/>
                                        <p:tgtEl>
                                          <p:spTgt spid="187398"/>
                                        </p:tgtEl>
                                        <p:attrNameLst>
                                          <p:attrName>ppt_w</p:attrName>
                                        </p:attrNameLst>
                                      </p:cBhvr>
                                      <p:tavLst>
                                        <p:tav tm="0">
                                          <p:val>
                                            <p:fltVal val="0"/>
                                          </p:val>
                                        </p:tav>
                                        <p:tav tm="100000">
                                          <p:val>
                                            <p:strVal val="#ppt_w"/>
                                          </p:val>
                                        </p:tav>
                                      </p:tavLst>
                                    </p:anim>
                                    <p:anim calcmode="lin" valueType="num">
                                      <p:cBhvr>
                                        <p:cTn id="13" dur="1000" fill="hold"/>
                                        <p:tgtEl>
                                          <p:spTgt spid="187398"/>
                                        </p:tgtEl>
                                        <p:attrNameLst>
                                          <p:attrName>ppt_h</p:attrName>
                                        </p:attrNameLst>
                                      </p:cBhvr>
                                      <p:tavLst>
                                        <p:tav tm="0">
                                          <p:val>
                                            <p:fltVal val="0"/>
                                          </p:val>
                                        </p:tav>
                                        <p:tav tm="100000">
                                          <p:val>
                                            <p:strVal val="#ppt_h"/>
                                          </p:val>
                                        </p:tav>
                                      </p:tavLst>
                                    </p:anim>
                                    <p:anim calcmode="lin" valueType="num">
                                      <p:cBhvr>
                                        <p:cTn id="14" dur="1000" fill="hold"/>
                                        <p:tgtEl>
                                          <p:spTgt spid="18739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73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8" grpId="0"/>
      <p:bldP spid="18739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938847"/>
          </a:xfrm>
          <a:prstGeom prst="rect">
            <a:avLst/>
          </a:prstGeom>
          <a:noFill/>
        </p:spPr>
        <p:txBody>
          <a:bodyPr lIns="91294" tIns="45648" rIns="91294" bIns="45648">
            <a:spAutoFit/>
          </a:bodyPr>
          <a:lstStyle/>
          <a:p>
            <a:pPr defTabSz="913410" eaLnBrk="0" fontAlgn="base" hangingPunct="0">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410" eaLnBrk="0" fontAlgn="base" hangingPunct="0">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圣城</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21:1-11</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11:1-11</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19:28-44</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12:12-19</a:t>
            </a:r>
          </a:p>
        </p:txBody>
      </p:sp>
      <p:sp>
        <p:nvSpPr>
          <p:cNvPr id="9" name="TextBox 8"/>
          <p:cNvSpPr txBox="1"/>
          <p:nvPr/>
        </p:nvSpPr>
        <p:spPr>
          <a:xfrm>
            <a:off x="198710" y="3783455"/>
            <a:ext cx="1909011" cy="418776"/>
          </a:xfrm>
          <a:prstGeom prst="rect">
            <a:avLst/>
          </a:prstGeom>
          <a:noFill/>
        </p:spPr>
        <p:txBody>
          <a:bodyPr wrap="none" lIns="64212" tIns="32103" rIns="64212" bIns="32103">
            <a:spAutoFit/>
          </a:bodyPr>
          <a:lstStyle/>
          <a:p>
            <a:pPr defTabSz="321247"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spTree>
    <p:extLst>
      <p:ext uri="{BB962C8B-B14F-4D97-AF65-F5344CB8AC3E}">
        <p14:creationId xmlns:p14="http://schemas.microsoft.com/office/powerpoint/2010/main" val="4021908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8501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7364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3648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5377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5834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5959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9647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64209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4967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586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332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3928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73038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43182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44102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2280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63541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2203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65466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2796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9725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322891750"/>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0" y="0"/>
            <a:ext cx="4248472" cy="2554545"/>
          </a:xfrm>
          <a:prstGeom prst="rect">
            <a:avLst/>
          </a:prstGeom>
          <a:noFill/>
        </p:spPr>
        <p:txBody>
          <a:bodyPr wrap="square" rtlCol="0">
            <a:spAutoFit/>
          </a:bodyPr>
          <a:lstStyle/>
          <a:p>
            <a:endParaRPr lang="en-US" altLang="zh-CN" sz="3000" b="1" i="1" dirty="0">
              <a:solidFill>
                <a:schemeClr val="tx2">
                  <a:lumMod val="40000"/>
                  <a:lumOff val="60000"/>
                </a:schemeClr>
              </a:solidFill>
              <a:latin typeface="KaiTi" panose="02010609060101010101" pitchFamily="49" charset="-122"/>
              <a:ea typeface="KaiTi" panose="02010609060101010101" pitchFamily="49" charset="-122"/>
            </a:endParaRPr>
          </a:p>
          <a:p>
            <a:r>
              <a:rPr lang="zh-CN" altLang="en-US" sz="13000" b="1" i="1" dirty="0">
                <a:solidFill>
                  <a:schemeClr val="accent5">
                    <a:lumMod val="75000"/>
                  </a:schemeClr>
                </a:solidFill>
                <a:latin typeface="KaiTi" panose="02010609060101010101" pitchFamily="49" charset="-122"/>
                <a:ea typeface="KaiTi" panose="02010609060101010101" pitchFamily="49" charset="-122"/>
              </a:rPr>
              <a:t>圣枝</a:t>
            </a:r>
            <a:endParaRPr lang="en-SG" sz="13000" b="1" i="1" dirty="0">
              <a:solidFill>
                <a:schemeClr val="accent5">
                  <a:lumMod val="75000"/>
                </a:schemeClr>
              </a:solidFill>
              <a:latin typeface="KaiTi" panose="02010609060101010101" pitchFamily="49" charset="-122"/>
              <a:ea typeface="KaiTi" panose="02010609060101010101" pitchFamily="49" charset="-122"/>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1115616" y="2492896"/>
            <a:ext cx="7632848" cy="1846659"/>
          </a:xfrm>
          <a:prstGeom prst="rect">
            <a:avLst/>
          </a:prstGeom>
          <a:noFill/>
        </p:spPr>
        <p:txBody>
          <a:bodyPr wrap="square" lIns="0" tIns="0" rIns="0" bIns="0">
            <a:spAutoFit/>
          </a:bodyPr>
          <a:lstStyle/>
          <a:p>
            <a:r>
              <a:rPr lang="zh-CN" altLang="en-US" sz="11500" dirty="0"/>
              <a:t>     </a:t>
            </a:r>
            <a:r>
              <a:rPr lang="zh-CN" altLang="en-US" sz="12000" dirty="0">
                <a:solidFill>
                  <a:srgbClr val="008000"/>
                </a:solidFill>
              </a:rPr>
              <a:t>主日</a:t>
            </a:r>
            <a:r>
              <a:rPr lang="zh-CN" altLang="en-US" sz="11500" dirty="0"/>
              <a:t>      </a:t>
            </a:r>
            <a:endParaRPr lang="en-SG" sz="11500" dirty="0"/>
          </a:p>
        </p:txBody>
      </p:sp>
    </p:spTree>
    <p:extLst>
      <p:ext uri="{BB962C8B-B14F-4D97-AF65-F5344CB8AC3E}">
        <p14:creationId xmlns:p14="http://schemas.microsoft.com/office/powerpoint/2010/main" val="4076547888"/>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644480038"/>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1454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3" descr="sf_triumphant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6856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5795" name="Picture 2" descr="sf_triumphant_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 y="38135"/>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45796" name="Title 1"/>
          <p:cNvSpPr txBox="1">
            <a:spLocks/>
          </p:cNvSpPr>
          <p:nvPr/>
        </p:nvSpPr>
        <p:spPr bwMode="auto">
          <a:xfrm>
            <a:off x="685800" y="1700808"/>
            <a:ext cx="77724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4400" dirty="0">
                <a:solidFill>
                  <a:srgbClr val="800000"/>
                </a:solidFill>
                <a:latin typeface="Capitals" charset="0"/>
                <a:cs typeface="Capitals" charset="0"/>
              </a:rPr>
              <a:t>马太</a:t>
            </a:r>
            <a:r>
              <a:rPr lang="en-US" sz="4400" dirty="0">
                <a:solidFill>
                  <a:srgbClr val="800000"/>
                </a:solidFill>
                <a:latin typeface="Capitals" charset="0"/>
                <a:cs typeface="Capitals" charset="0"/>
              </a:rPr>
              <a:t> 21:9</a:t>
            </a:r>
          </a:p>
        </p:txBody>
      </p:sp>
      <p:sp>
        <p:nvSpPr>
          <p:cNvPr id="545794" name="Title 1"/>
          <p:cNvSpPr>
            <a:spLocks noGrp="1"/>
          </p:cNvSpPr>
          <p:nvPr>
            <p:ph type="ctrTitle"/>
          </p:nvPr>
        </p:nvSpPr>
        <p:spPr>
          <a:xfrm>
            <a:off x="827584" y="700683"/>
            <a:ext cx="7772400" cy="1000125"/>
          </a:xfrm>
          <a:solidFill>
            <a:srgbClr val="800000"/>
          </a:solidFill>
        </p:spPr>
        <p:txBody>
          <a:bodyPr/>
          <a:lstStyle/>
          <a:p>
            <a:pPr eaLnBrk="1" hangingPunct="1"/>
            <a:r>
              <a:rPr lang="zh-CN" altLang="en-US" dirty="0">
                <a:solidFill>
                  <a:schemeClr val="bg1"/>
                </a:solidFill>
                <a:latin typeface="Capitals" charset="0"/>
                <a:cs typeface="Capitals" charset="0"/>
              </a:rPr>
              <a:t>凯旋进圣城</a:t>
            </a:r>
            <a:endParaRPr lang="en-US" dirty="0">
              <a:solidFill>
                <a:schemeClr val="bg1"/>
              </a:solidFill>
              <a:latin typeface="Capitals" charset="0"/>
              <a:cs typeface="Capitals" charset="0"/>
            </a:endParaRPr>
          </a:p>
        </p:txBody>
      </p:sp>
    </p:spTree>
    <p:extLst>
      <p:ext uri="{BB962C8B-B14F-4D97-AF65-F5344CB8AC3E}">
        <p14:creationId xmlns:p14="http://schemas.microsoft.com/office/powerpoint/2010/main" val="3121417876"/>
      </p:ext>
    </p:extLst>
  </p:cSld>
  <p:clrMapOvr>
    <a:masterClrMapping/>
  </p:clrMapOvr>
  <p:transition spd="slow">
    <p:fade/>
  </p:transition>
</p:sld>
</file>

<file path=ppt/theme/_rels/theme38.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2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6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1076</TotalTime>
  <Words>4882</Words>
  <Application>Microsoft Macintosh PowerPoint</Application>
  <PresentationFormat>On-screen Show (4:3)</PresentationFormat>
  <Paragraphs>778</Paragraphs>
  <Slides>281</Slides>
  <Notes>223</Notes>
  <HiddenSlides>10</HiddenSlides>
  <MMClips>0</MMClips>
  <ScaleCrop>false</ScaleCrop>
  <HeadingPairs>
    <vt:vector size="8" baseType="variant">
      <vt:variant>
        <vt:lpstr>Fonts Used</vt:lpstr>
      </vt:variant>
      <vt:variant>
        <vt:i4>31</vt:i4>
      </vt:variant>
      <vt:variant>
        <vt:lpstr>Theme</vt:lpstr>
      </vt:variant>
      <vt:variant>
        <vt:i4>42</vt:i4>
      </vt:variant>
      <vt:variant>
        <vt:lpstr>Embedded OLE Servers</vt:lpstr>
      </vt:variant>
      <vt:variant>
        <vt:i4>2</vt:i4>
      </vt:variant>
      <vt:variant>
        <vt:lpstr>Slide Titles</vt:lpstr>
      </vt:variant>
      <vt:variant>
        <vt:i4>281</vt:i4>
      </vt:variant>
    </vt:vector>
  </HeadingPairs>
  <TitlesOfParts>
    <vt:vector size="356" baseType="lpstr">
      <vt:lpstr>.AppleSystemUIFont</vt:lpstr>
      <vt:lpstr>BONES</vt:lpstr>
      <vt:lpstr>Chicago</vt:lpstr>
      <vt:lpstr>KaiTi</vt:lpstr>
      <vt:lpstr>Microsoft YaHei</vt:lpstr>
      <vt:lpstr>Microsoft YaHei UI</vt:lpstr>
      <vt:lpstr>ＭＳ Ｐゴシック</vt:lpstr>
      <vt:lpstr>ＭＳ Ｐゴシック</vt:lpstr>
      <vt:lpstr>SimHei</vt:lpstr>
      <vt:lpstr>SimSun</vt:lpstr>
      <vt:lpstr>华文细黑</vt:lpstr>
      <vt:lpstr>Times</vt:lpstr>
      <vt:lpstr>细圆</vt:lpstr>
      <vt:lpstr>隶变</vt:lpstr>
      <vt:lpstr>Arial</vt:lpstr>
      <vt:lpstr>Arial Black</vt:lpstr>
      <vt:lpstr>Arial Narrow</vt:lpstr>
      <vt:lpstr>Avenir Black</vt:lpstr>
      <vt:lpstr>Book Antiqua</vt:lpstr>
      <vt:lpstr>Calibri</vt:lpstr>
      <vt:lpstr>Capitals</vt:lpstr>
      <vt:lpstr>Chalkboard</vt:lpstr>
      <vt:lpstr>Comic Sans MS</vt:lpstr>
      <vt:lpstr>Garamond</vt:lpstr>
      <vt:lpstr>Gill Sans</vt:lpstr>
      <vt:lpstr>Lucida Sans Unicode</vt:lpstr>
      <vt:lpstr>Papyrus</vt:lpstr>
      <vt:lpstr>Tahoma</vt:lpstr>
      <vt:lpstr>Times New Roman</vt:lpstr>
      <vt:lpstr>TrebuchetMS</vt:lpstr>
      <vt:lpstr>Wingdings</vt:lpstr>
      <vt:lpstr>2_Post Modern</vt:lpstr>
      <vt:lpstr>1_Refined</vt:lpstr>
      <vt:lpstr>2_Office Theme</vt:lpstr>
      <vt:lpstr>Post Modern</vt:lpstr>
      <vt:lpstr>1_Post Modern</vt:lpstr>
      <vt:lpstr>5_Orbit</vt:lpstr>
      <vt:lpstr>4_Post Modern</vt:lpstr>
      <vt:lpstr>5_Post Modern</vt:lpstr>
      <vt:lpstr>9_Office Theme</vt:lpstr>
      <vt:lpstr>4_Office Theme</vt:lpstr>
      <vt:lpstr>5_Office Theme</vt:lpstr>
      <vt:lpstr>49_Blank Presentation</vt:lpstr>
      <vt:lpstr>6_Office Theme</vt:lpstr>
      <vt:lpstr>Office Theme</vt:lpstr>
      <vt:lpstr>17_Default Design</vt:lpstr>
      <vt:lpstr>7_Office Theme</vt:lpstr>
      <vt:lpstr>2_Blank Presentation</vt:lpstr>
      <vt:lpstr>Default Design</vt:lpstr>
      <vt:lpstr>8_Office Theme</vt:lpstr>
      <vt:lpstr>11_Office Theme</vt:lpstr>
      <vt:lpstr>9_Blank Presentation</vt:lpstr>
      <vt:lpstr>12_Office Theme</vt:lpstr>
      <vt:lpstr>3_Default Design</vt:lpstr>
      <vt:lpstr>10_Office Theme</vt:lpstr>
      <vt:lpstr>13_Office Theme</vt:lpstr>
      <vt:lpstr>14_Office Theme</vt:lpstr>
      <vt:lpstr>50_Blank Presentation</vt:lpstr>
      <vt:lpstr>3_Blank Presentation</vt:lpstr>
      <vt:lpstr>4_Blank Presentation</vt:lpstr>
      <vt:lpstr>5_Blank Presentation</vt:lpstr>
      <vt:lpstr>1_Blank Presentation</vt:lpstr>
      <vt:lpstr>16_Office Theme</vt:lpstr>
      <vt:lpstr>12_Default Design</vt:lpstr>
      <vt:lpstr>10_Blank Presentation</vt:lpstr>
      <vt:lpstr>5_Default Design</vt:lpstr>
      <vt:lpstr>1_Mountain</vt:lpstr>
      <vt:lpstr>1_Default Design</vt:lpstr>
      <vt:lpstr>Title &amp; Subtitle</vt:lpstr>
      <vt:lpstr>51_Blank Presentation</vt:lpstr>
      <vt:lpstr>3_Office Theme</vt:lpstr>
      <vt:lpstr>2_Slit</vt:lpstr>
      <vt:lpstr>23_Default Design</vt:lpstr>
      <vt:lpstr>Photo Editor Photo</vt:lpstr>
      <vt:lpstr>Slide</vt:lpstr>
      <vt:lpstr>马可福音 9-16</vt:lpstr>
      <vt:lpstr>Slides on  马可 9</vt:lpstr>
      <vt:lpstr>Slides on  马可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PowerPoint Presentation</vt:lpstr>
      <vt:lpstr>PowerPoint Presentation</vt:lpstr>
      <vt:lpstr>PowerPoint Presentation</vt:lpstr>
      <vt:lpstr>PowerPoint Presentation</vt:lpstr>
      <vt:lpstr>PowerPoint Presentation</vt:lpstr>
      <vt:lpstr>Do you resist the flow to serve Jesus more than anyone?</vt:lpstr>
      <vt:lpstr>你要怎么在这个凶狠的世界里成为耶稣真正的门徒?</vt:lpstr>
      <vt:lpstr>怎么在这个凶狠的世界里作主门徒</vt:lpstr>
      <vt:lpstr>Slides on  马可 11</vt:lpstr>
      <vt:lpstr>PowerPoint Presentation</vt:lpstr>
      <vt:lpstr>马可 11:1-10 (CUSV)</vt:lpstr>
      <vt:lpstr>马可 11:1-10 (CUSV) </vt:lpstr>
      <vt:lpstr>马可 11:1-10 (CUSV) </vt:lpstr>
      <vt:lpstr>马可 11:1-10 (CUSV) </vt:lpstr>
      <vt:lpstr>马可 11:1-10 (CUSV)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Palm Sunday</vt:lpstr>
      <vt:lpstr>Palm Sunday</vt:lpstr>
      <vt:lpstr>从圣枝到十架</vt:lpstr>
      <vt:lpstr>凯旋进圣城</vt:lpstr>
      <vt:lpstr>凯旋进圣城</vt:lpstr>
      <vt:lpstr>Triumphant Entry</vt:lpstr>
      <vt:lpstr>从棕榈枝到钉痕的手掌 Palms to Palms</vt:lpstr>
      <vt:lpstr>耶稣受难日为何是美好的？</vt:lpstr>
      <vt:lpstr>基督的死怎么比 任何牺牲都好？</vt:lpstr>
      <vt:lpstr>受难周</vt:lpstr>
      <vt:lpstr>Slides on  马可 12</vt:lpstr>
      <vt:lpstr>Slides on  马可 13</vt:lpstr>
      <vt:lpstr>Slides on  马可 14</vt:lpstr>
      <vt:lpstr>破碎和溢出</vt:lpstr>
      <vt:lpstr>PowerPoint Presentation</vt:lpstr>
      <vt:lpstr>PowerPoint Presentation</vt:lpstr>
      <vt:lpstr>有一天，一位平凡的村女，被她对主热爱的 推动力</vt:lpstr>
      <vt:lpstr>不顾众人嘲笑地肆意倾倒出一瓶价值不菲的精华</vt:lpstr>
      <vt:lpstr>一旦它被打破并洒出香气弥漫了整个房间。就像一个囚犯从他的镣铐释放一样，像幽灵被坟墓中释放出来</vt:lpstr>
      <vt:lpstr>耶稣，为了爱你，破碎而洒落</vt:lpstr>
      <vt:lpstr>破碎并洒出，倒在你的脚下</vt:lpstr>
      <vt:lpstr>主啊，你是上帝宝贵的宝贝，祂是祂所爱的，祂自己完美的儿子</vt:lpstr>
      <vt:lpstr>你是完美，圣洁的，但你自愿地放弃了自己尊荣的身份</vt:lpstr>
      <vt:lpstr>破碎和洒落都为了爱我，耶稣 - 上帝最珍贵的宝藏就在我身上</vt:lpstr>
      <vt:lpstr>破碎，洒出，倒在我的脚下。</vt:lpstr>
      <vt:lpstr>在甜蜜的放弃中，让我被洒出并用尽你</vt:lpstr>
      <vt:lpstr>图片声明 Big Book Media © 版权所有.</vt:lpstr>
      <vt:lpstr>Free Bible Images</vt:lpstr>
      <vt:lpstr>那个献上真哪哒香膏的女人是抹大拉的马利亚吗?</vt:lpstr>
      <vt:lpstr>约翰福音12章事件</vt:lpstr>
      <vt:lpstr>路 7:36-50 耶稣和那有罪的女人</vt:lpstr>
      <vt:lpstr>耶稣受膏</vt:lpstr>
      <vt:lpstr>耶稣的两次受膏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彼得的呼召</vt:lpstr>
      <vt:lpstr>彼得三次不认主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马可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你如何在不便和痛苦中依然保持忠心？</vt:lpstr>
      <vt:lpstr>你要怎么在这个凶狠的世界里成为耶稣真正的门徒?</vt:lpstr>
      <vt:lpstr>怎么在这个凶狠的世界里作主门徒</vt:lpstr>
      <vt:lpstr>Slides on  马可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在圣灵降临时的彼得</vt:lpstr>
      <vt:lpstr>一个受感的周末</vt:lpstr>
      <vt:lpstr>PowerPoint Presentation</vt:lpstr>
      <vt:lpstr>PowerPoint Presentation</vt:lpstr>
      <vt:lpstr> 怎么处理马可16:9-20呢?</vt:lpstr>
      <vt:lpstr>活出你永恒未来的光照！</vt:lpstr>
      <vt:lpstr>你要怎么在这个凶狠的世界里成为耶稣真正的门徒?</vt:lpstr>
      <vt:lpstr>主要思想</vt:lpstr>
      <vt:lpstr>PowerPoint Presentation</vt:lpstr>
      <vt:lpstr>你要怎么做一个如基督受苦的门徒?</vt:lpstr>
      <vt:lpstr>Disciple making bottlenecks</vt:lpstr>
      <vt:lpstr>在群体中培养门徒</vt:lpstr>
      <vt:lpstr>Black</vt:lpstr>
      <vt:lpstr>新约全书讲章链接地址 BibleStudyDownloads.org</vt:lpstr>
      <vt:lpstr>PowerPoint Presentation</vt:lpstr>
      <vt:lpstr>PowerPoint Presentation</vt:lpstr>
      <vt:lpstr>PowerPoint Presentation</vt:lpstr>
      <vt:lpstr>PowerPoint Presentation</vt:lpstr>
      <vt:lpstr>PowerPoint Presentation</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Rick Griffith</cp:lastModifiedBy>
  <cp:revision>34</cp:revision>
  <dcterms:created xsi:type="dcterms:W3CDTF">2017-02-20T11:14:07Z</dcterms:created>
  <dcterms:modified xsi:type="dcterms:W3CDTF">2024-12-21T23:04:54Z</dcterms:modified>
</cp:coreProperties>
</file>