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5.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6.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0.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6.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7.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28.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29.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0.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32.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3.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theme/theme36.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7.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39.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0.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1.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theme/themeOverride2.xml" ContentType="application/vnd.openxmlformats-officedocument.themeOverr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1" r:id="rId2"/>
    <p:sldMasterId id="2147483733" r:id="rId3"/>
    <p:sldMasterId id="2147483745" r:id="rId4"/>
    <p:sldMasterId id="2147483757" r:id="rId5"/>
    <p:sldMasterId id="2147483793" r:id="rId6"/>
    <p:sldMasterId id="2147483805" r:id="rId7"/>
    <p:sldMasterId id="2147483829" r:id="rId8"/>
    <p:sldMasterId id="2147483841" r:id="rId9"/>
    <p:sldMasterId id="2147483865" r:id="rId10"/>
    <p:sldMasterId id="2147483877" r:id="rId11"/>
    <p:sldMasterId id="2147483889" r:id="rId12"/>
    <p:sldMasterId id="2147483903" r:id="rId13"/>
    <p:sldMasterId id="2147483928" r:id="rId14"/>
    <p:sldMasterId id="2147483966" r:id="rId15"/>
    <p:sldMasterId id="2147483990" r:id="rId16"/>
    <p:sldMasterId id="2147484014" r:id="rId17"/>
    <p:sldMasterId id="2147484026" r:id="rId18"/>
    <p:sldMasterId id="2147484039" r:id="rId19"/>
    <p:sldMasterId id="2147484051" r:id="rId20"/>
    <p:sldMasterId id="2147484063" r:id="rId21"/>
    <p:sldMasterId id="2147484075" r:id="rId22"/>
    <p:sldMasterId id="2147484087" r:id="rId23"/>
    <p:sldMasterId id="2147484112" r:id="rId24"/>
    <p:sldMasterId id="2147484126" r:id="rId25"/>
    <p:sldMasterId id="2147484139" r:id="rId26"/>
    <p:sldMasterId id="2147484151" r:id="rId27"/>
    <p:sldMasterId id="2147484165" r:id="rId28"/>
    <p:sldMasterId id="2147484177" r:id="rId29"/>
    <p:sldMasterId id="2147484189" r:id="rId30"/>
    <p:sldMasterId id="2147484201" r:id="rId31"/>
    <p:sldMasterId id="2147484261" r:id="rId32"/>
    <p:sldMasterId id="2147484284" r:id="rId33"/>
    <p:sldMasterId id="2147484297" r:id="rId34"/>
    <p:sldMasterId id="2147484309" r:id="rId35"/>
    <p:sldMasterId id="2147484311" r:id="rId36"/>
    <p:sldMasterId id="2147484325" r:id="rId37"/>
    <p:sldMasterId id="2147484338" r:id="rId38"/>
    <p:sldMasterId id="2147484350" r:id="rId39"/>
    <p:sldMasterId id="2147484364" r:id="rId40"/>
    <p:sldMasterId id="2147484376" r:id="rId41"/>
    <p:sldMasterId id="2147484388" r:id="rId42"/>
  </p:sldMasterIdLst>
  <p:notesMasterIdLst>
    <p:notesMasterId r:id="rId324"/>
  </p:notesMasterIdLst>
  <p:sldIdLst>
    <p:sldId id="314" r:id="rId43"/>
    <p:sldId id="558" r:id="rId44"/>
    <p:sldId id="559" r:id="rId45"/>
    <p:sldId id="609" r:id="rId46"/>
    <p:sldId id="610" r:id="rId47"/>
    <p:sldId id="611" r:id="rId48"/>
    <p:sldId id="612" r:id="rId49"/>
    <p:sldId id="613" r:id="rId50"/>
    <p:sldId id="614" r:id="rId51"/>
    <p:sldId id="615" r:id="rId52"/>
    <p:sldId id="616" r:id="rId53"/>
    <p:sldId id="617" r:id="rId54"/>
    <p:sldId id="618" r:id="rId55"/>
    <p:sldId id="619" r:id="rId56"/>
    <p:sldId id="620" r:id="rId57"/>
    <p:sldId id="3703" r:id="rId58"/>
    <p:sldId id="1304" r:id="rId59"/>
    <p:sldId id="3700" r:id="rId60"/>
    <p:sldId id="3701" r:id="rId61"/>
    <p:sldId id="3702" r:id="rId62"/>
    <p:sldId id="1298" r:id="rId63"/>
    <p:sldId id="1275" r:id="rId64"/>
    <p:sldId id="3705" r:id="rId65"/>
    <p:sldId id="560" r:id="rId66"/>
    <p:sldId id="259" r:id="rId67"/>
    <p:sldId id="262" r:id="rId68"/>
    <p:sldId id="263" r:id="rId69"/>
    <p:sldId id="264" r:id="rId70"/>
    <p:sldId id="265" r:id="rId71"/>
    <p:sldId id="266"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586" r:id="rId93"/>
    <p:sldId id="587"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590" r:id="rId112"/>
    <p:sldId id="260" r:id="rId113"/>
    <p:sldId id="520" r:id="rId114"/>
    <p:sldId id="261" r:id="rId115"/>
    <p:sldId id="521"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591" r:id="rId136"/>
    <p:sldId id="592" r:id="rId137"/>
    <p:sldId id="652" r:id="rId138"/>
    <p:sldId id="392" r:id="rId139"/>
    <p:sldId id="666" r:id="rId140"/>
    <p:sldId id="555" r:id="rId141"/>
    <p:sldId id="556" r:id="rId142"/>
    <p:sldId id="557" r:id="rId143"/>
    <p:sldId id="397" r:id="rId144"/>
    <p:sldId id="554" r:id="rId145"/>
    <p:sldId id="399" r:id="rId146"/>
    <p:sldId id="553" r:id="rId147"/>
    <p:sldId id="561" r:id="rId148"/>
    <p:sldId id="562" r:id="rId149"/>
    <p:sldId id="563" r:id="rId150"/>
    <p:sldId id="653" r:id="rId151"/>
    <p:sldId id="654" r:id="rId152"/>
    <p:sldId id="655" r:id="rId153"/>
    <p:sldId id="656" r:id="rId154"/>
    <p:sldId id="657" r:id="rId155"/>
    <p:sldId id="658" r:id="rId156"/>
    <p:sldId id="659" r:id="rId157"/>
    <p:sldId id="660" r:id="rId158"/>
    <p:sldId id="661" r:id="rId159"/>
    <p:sldId id="662" r:id="rId160"/>
    <p:sldId id="663" r:id="rId161"/>
    <p:sldId id="664" r:id="rId162"/>
    <p:sldId id="665" r:id="rId163"/>
    <p:sldId id="593" r:id="rId164"/>
    <p:sldId id="594" r:id="rId165"/>
    <p:sldId id="625" r:id="rId166"/>
    <p:sldId id="624" r:id="rId167"/>
    <p:sldId id="621" r:id="rId168"/>
    <p:sldId id="622" r:id="rId169"/>
    <p:sldId id="623" r:id="rId170"/>
    <p:sldId id="522" r:id="rId171"/>
    <p:sldId id="404" r:id="rId172"/>
    <p:sldId id="405" r:id="rId173"/>
    <p:sldId id="406" r:id="rId174"/>
    <p:sldId id="407" r:id="rId175"/>
    <p:sldId id="408" r:id="rId176"/>
    <p:sldId id="409" r:id="rId177"/>
    <p:sldId id="410" r:id="rId178"/>
    <p:sldId id="411" r:id="rId179"/>
    <p:sldId id="412" r:id="rId180"/>
    <p:sldId id="413" r:id="rId181"/>
    <p:sldId id="414" r:id="rId182"/>
    <p:sldId id="415" r:id="rId183"/>
    <p:sldId id="416" r:id="rId184"/>
    <p:sldId id="417" r:id="rId185"/>
    <p:sldId id="418" r:id="rId186"/>
    <p:sldId id="596" r:id="rId187"/>
    <p:sldId id="423" r:id="rId188"/>
    <p:sldId id="424" r:id="rId189"/>
    <p:sldId id="425" r:id="rId190"/>
    <p:sldId id="426" r:id="rId191"/>
    <p:sldId id="427" r:id="rId192"/>
    <p:sldId id="428" r:id="rId193"/>
    <p:sldId id="429" r:id="rId194"/>
    <p:sldId id="430" r:id="rId195"/>
    <p:sldId id="431" r:id="rId196"/>
    <p:sldId id="432" r:id="rId197"/>
    <p:sldId id="433" r:id="rId198"/>
    <p:sldId id="434" r:id="rId199"/>
    <p:sldId id="435" r:id="rId200"/>
    <p:sldId id="436" r:id="rId201"/>
    <p:sldId id="437" r:id="rId202"/>
    <p:sldId id="438" r:id="rId203"/>
    <p:sldId id="439" r:id="rId204"/>
    <p:sldId id="440" r:id="rId205"/>
    <p:sldId id="441" r:id="rId206"/>
    <p:sldId id="442" r:id="rId207"/>
    <p:sldId id="443" r:id="rId208"/>
    <p:sldId id="597" r:id="rId209"/>
    <p:sldId id="598" r:id="rId210"/>
    <p:sldId id="285" r:id="rId211"/>
    <p:sldId id="286" r:id="rId212"/>
    <p:sldId id="524" r:id="rId213"/>
    <p:sldId id="288" r:id="rId214"/>
    <p:sldId id="289" r:id="rId215"/>
    <p:sldId id="290" r:id="rId216"/>
    <p:sldId id="291" r:id="rId217"/>
    <p:sldId id="292" r:id="rId218"/>
    <p:sldId id="293" r:id="rId219"/>
    <p:sldId id="294" r:id="rId220"/>
    <p:sldId id="295" r:id="rId221"/>
    <p:sldId id="296" r:id="rId222"/>
    <p:sldId id="297" r:id="rId223"/>
    <p:sldId id="599" r:id="rId224"/>
    <p:sldId id="600" r:id="rId225"/>
    <p:sldId id="523" r:id="rId226"/>
    <p:sldId id="447" r:id="rId227"/>
    <p:sldId id="448" r:id="rId228"/>
    <p:sldId id="449" r:id="rId229"/>
    <p:sldId id="450" r:id="rId230"/>
    <p:sldId id="451" r:id="rId231"/>
    <p:sldId id="452" r:id="rId232"/>
    <p:sldId id="453" r:id="rId233"/>
    <p:sldId id="454" r:id="rId234"/>
    <p:sldId id="601" r:id="rId235"/>
    <p:sldId id="602" r:id="rId236"/>
    <p:sldId id="564" r:id="rId237"/>
    <p:sldId id="525" r:id="rId238"/>
    <p:sldId id="459" r:id="rId239"/>
    <p:sldId id="460" r:id="rId240"/>
    <p:sldId id="461" r:id="rId241"/>
    <p:sldId id="462" r:id="rId242"/>
    <p:sldId id="463" r:id="rId243"/>
    <p:sldId id="464" r:id="rId244"/>
    <p:sldId id="465" r:id="rId245"/>
    <p:sldId id="466" r:id="rId246"/>
    <p:sldId id="467" r:id="rId247"/>
    <p:sldId id="468" r:id="rId248"/>
    <p:sldId id="469" r:id="rId249"/>
    <p:sldId id="470" r:id="rId250"/>
    <p:sldId id="471" r:id="rId251"/>
    <p:sldId id="472" r:id="rId252"/>
    <p:sldId id="473" r:id="rId253"/>
    <p:sldId id="474" r:id="rId254"/>
    <p:sldId id="603" r:id="rId255"/>
    <p:sldId id="604" r:id="rId256"/>
    <p:sldId id="526" r:id="rId257"/>
    <p:sldId id="478" r:id="rId258"/>
    <p:sldId id="479" r:id="rId259"/>
    <p:sldId id="480" r:id="rId260"/>
    <p:sldId id="481" r:id="rId261"/>
    <p:sldId id="482" r:id="rId262"/>
    <p:sldId id="483" r:id="rId263"/>
    <p:sldId id="484" r:id="rId264"/>
    <p:sldId id="485" r:id="rId265"/>
    <p:sldId id="486" r:id="rId266"/>
    <p:sldId id="487" r:id="rId267"/>
    <p:sldId id="488" r:id="rId268"/>
    <p:sldId id="489" r:id="rId269"/>
    <p:sldId id="490" r:id="rId270"/>
    <p:sldId id="491" r:id="rId271"/>
    <p:sldId id="492" r:id="rId272"/>
    <p:sldId id="493" r:id="rId273"/>
    <p:sldId id="494" r:id="rId274"/>
    <p:sldId id="495" r:id="rId275"/>
    <p:sldId id="605" r:id="rId276"/>
    <p:sldId id="606" r:id="rId277"/>
    <p:sldId id="348" r:id="rId278"/>
    <p:sldId id="4122" r:id="rId279"/>
    <p:sldId id="3706" r:id="rId280"/>
    <p:sldId id="565" r:id="rId281"/>
    <p:sldId id="527" r:id="rId282"/>
    <p:sldId id="500" r:id="rId283"/>
    <p:sldId id="501" r:id="rId284"/>
    <p:sldId id="502" r:id="rId285"/>
    <p:sldId id="503" r:id="rId286"/>
    <p:sldId id="504" r:id="rId287"/>
    <p:sldId id="505" r:id="rId288"/>
    <p:sldId id="506" r:id="rId289"/>
    <p:sldId id="507" r:id="rId290"/>
    <p:sldId id="508" r:id="rId291"/>
    <p:sldId id="509" r:id="rId292"/>
    <p:sldId id="510" r:id="rId293"/>
    <p:sldId id="511" r:id="rId294"/>
    <p:sldId id="512" r:id="rId295"/>
    <p:sldId id="513" r:id="rId296"/>
    <p:sldId id="514" r:id="rId297"/>
    <p:sldId id="515" r:id="rId298"/>
    <p:sldId id="516" r:id="rId299"/>
    <p:sldId id="517" r:id="rId300"/>
    <p:sldId id="607" r:id="rId301"/>
    <p:sldId id="608" r:id="rId302"/>
    <p:sldId id="300" r:id="rId303"/>
    <p:sldId id="3708" r:id="rId304"/>
    <p:sldId id="301" r:id="rId305"/>
    <p:sldId id="302" r:id="rId306"/>
    <p:sldId id="303" r:id="rId307"/>
    <p:sldId id="1300" r:id="rId308"/>
    <p:sldId id="3707" r:id="rId309"/>
    <p:sldId id="1292" r:id="rId310"/>
    <p:sldId id="304" r:id="rId311"/>
    <p:sldId id="4120" r:id="rId312"/>
    <p:sldId id="4121" r:id="rId313"/>
    <p:sldId id="1305" r:id="rId314"/>
    <p:sldId id="3709" r:id="rId315"/>
    <p:sldId id="3710" r:id="rId316"/>
    <p:sldId id="306" r:id="rId317"/>
    <p:sldId id="307" r:id="rId318"/>
    <p:sldId id="308" r:id="rId319"/>
    <p:sldId id="309" r:id="rId320"/>
    <p:sldId id="310" r:id="rId321"/>
    <p:sldId id="567" r:id="rId322"/>
    <p:sldId id="566" r:id="rId3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BFA5AE-02FC-0641-8F0B-7EDE2B5681AD}">
          <p14:sldIdLst>
            <p14:sldId id="314"/>
            <p14:sldId id="558"/>
            <p14:sldId id="559"/>
            <p14:sldId id="609"/>
            <p14:sldId id="610"/>
            <p14:sldId id="611"/>
            <p14:sldId id="612"/>
            <p14:sldId id="613"/>
            <p14:sldId id="614"/>
            <p14:sldId id="615"/>
            <p14:sldId id="616"/>
            <p14:sldId id="617"/>
            <p14:sldId id="618"/>
            <p14:sldId id="619"/>
            <p14:sldId id="620"/>
            <p14:sldId id="3703"/>
            <p14:sldId id="1304"/>
            <p14:sldId id="3700"/>
            <p14:sldId id="3701"/>
            <p14:sldId id="3702"/>
            <p14:sldId id="1298"/>
            <p14:sldId id="1275"/>
            <p14:sldId id="3705"/>
            <p14:sldId id="560"/>
            <p14:sldId id="259"/>
            <p14:sldId id="262"/>
            <p14:sldId id="263"/>
            <p14:sldId id="264"/>
            <p14:sldId id="265"/>
            <p14:sldId id="266"/>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586"/>
            <p14:sldId id="587"/>
            <p14:sldId id="350"/>
            <p14:sldId id="351"/>
            <p14:sldId id="352"/>
            <p14:sldId id="353"/>
            <p14:sldId id="354"/>
            <p14:sldId id="355"/>
            <p14:sldId id="356"/>
            <p14:sldId id="357"/>
            <p14:sldId id="358"/>
            <p14:sldId id="359"/>
            <p14:sldId id="360"/>
            <p14:sldId id="361"/>
            <p14:sldId id="362"/>
            <p14:sldId id="363"/>
            <p14:sldId id="364"/>
            <p14:sldId id="365"/>
            <p14:sldId id="366"/>
            <p14:sldId id="590"/>
            <p14:sldId id="260"/>
            <p14:sldId id="520"/>
            <p14:sldId id="261"/>
            <p14:sldId id="521"/>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591"/>
            <p14:sldId id="592"/>
            <p14:sldId id="652"/>
            <p14:sldId id="392"/>
            <p14:sldId id="666"/>
            <p14:sldId id="555"/>
            <p14:sldId id="556"/>
            <p14:sldId id="557"/>
            <p14:sldId id="397"/>
            <p14:sldId id="554"/>
            <p14:sldId id="399"/>
            <p14:sldId id="553"/>
            <p14:sldId id="561"/>
            <p14:sldId id="562"/>
            <p14:sldId id="563"/>
            <p14:sldId id="653"/>
            <p14:sldId id="654"/>
            <p14:sldId id="655"/>
            <p14:sldId id="656"/>
            <p14:sldId id="657"/>
            <p14:sldId id="658"/>
            <p14:sldId id="659"/>
            <p14:sldId id="660"/>
            <p14:sldId id="661"/>
            <p14:sldId id="662"/>
            <p14:sldId id="663"/>
            <p14:sldId id="664"/>
            <p14:sldId id="665"/>
            <p14:sldId id="593"/>
            <p14:sldId id="594"/>
            <p14:sldId id="625"/>
            <p14:sldId id="624"/>
            <p14:sldId id="621"/>
            <p14:sldId id="622"/>
            <p14:sldId id="623"/>
            <p14:sldId id="522"/>
            <p14:sldId id="404"/>
            <p14:sldId id="405"/>
            <p14:sldId id="406"/>
            <p14:sldId id="407"/>
            <p14:sldId id="408"/>
            <p14:sldId id="409"/>
            <p14:sldId id="410"/>
            <p14:sldId id="411"/>
            <p14:sldId id="412"/>
            <p14:sldId id="413"/>
            <p14:sldId id="414"/>
            <p14:sldId id="415"/>
            <p14:sldId id="416"/>
            <p14:sldId id="417"/>
            <p14:sldId id="418"/>
            <p14:sldId id="596"/>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597"/>
            <p14:sldId id="598"/>
            <p14:sldId id="285"/>
            <p14:sldId id="286"/>
            <p14:sldId id="524"/>
            <p14:sldId id="288"/>
            <p14:sldId id="289"/>
            <p14:sldId id="290"/>
            <p14:sldId id="291"/>
            <p14:sldId id="292"/>
            <p14:sldId id="293"/>
            <p14:sldId id="294"/>
            <p14:sldId id="295"/>
            <p14:sldId id="296"/>
            <p14:sldId id="297"/>
            <p14:sldId id="599"/>
            <p14:sldId id="600"/>
            <p14:sldId id="523"/>
            <p14:sldId id="447"/>
            <p14:sldId id="448"/>
            <p14:sldId id="449"/>
            <p14:sldId id="450"/>
            <p14:sldId id="451"/>
            <p14:sldId id="452"/>
            <p14:sldId id="453"/>
            <p14:sldId id="454"/>
            <p14:sldId id="601"/>
            <p14:sldId id="602"/>
            <p14:sldId id="564"/>
            <p14:sldId id="525"/>
            <p14:sldId id="459"/>
            <p14:sldId id="460"/>
            <p14:sldId id="461"/>
            <p14:sldId id="462"/>
            <p14:sldId id="463"/>
            <p14:sldId id="464"/>
            <p14:sldId id="465"/>
            <p14:sldId id="466"/>
            <p14:sldId id="467"/>
            <p14:sldId id="468"/>
            <p14:sldId id="469"/>
            <p14:sldId id="470"/>
            <p14:sldId id="471"/>
            <p14:sldId id="472"/>
            <p14:sldId id="473"/>
            <p14:sldId id="474"/>
            <p14:sldId id="603"/>
            <p14:sldId id="604"/>
            <p14:sldId id="526"/>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605"/>
            <p14:sldId id="606"/>
            <p14:sldId id="348"/>
            <p14:sldId id="4122"/>
            <p14:sldId id="3706"/>
            <p14:sldId id="565"/>
            <p14:sldId id="527"/>
            <p14:sldId id="500"/>
            <p14:sldId id="501"/>
            <p14:sldId id="502"/>
            <p14:sldId id="503"/>
            <p14:sldId id="504"/>
            <p14:sldId id="505"/>
            <p14:sldId id="506"/>
            <p14:sldId id="507"/>
            <p14:sldId id="508"/>
            <p14:sldId id="509"/>
            <p14:sldId id="510"/>
            <p14:sldId id="511"/>
            <p14:sldId id="512"/>
            <p14:sldId id="513"/>
            <p14:sldId id="514"/>
            <p14:sldId id="515"/>
            <p14:sldId id="516"/>
            <p14:sldId id="517"/>
            <p14:sldId id="607"/>
            <p14:sldId id="608"/>
            <p14:sldId id="300"/>
            <p14:sldId id="3708"/>
            <p14:sldId id="301"/>
            <p14:sldId id="302"/>
            <p14:sldId id="303"/>
            <p14:sldId id="1300"/>
          </p14:sldIdLst>
        </p14:section>
        <p14:section name="Conclusion" id="{0D073043-E1CD-7C4E-96D4-D89C32CAA38D}">
          <p14:sldIdLst>
            <p14:sldId id="3707"/>
            <p14:sldId id="1292"/>
            <p14:sldId id="304"/>
            <p14:sldId id="4120"/>
            <p14:sldId id="4121"/>
            <p14:sldId id="1305"/>
            <p14:sldId id="3709"/>
            <p14:sldId id="3710"/>
          </p14:sldIdLst>
        </p14:section>
        <p14:section name="Supplements" id="{A80F84A3-144A-A649-B192-4A68CA6F6408}">
          <p14:sldIdLst>
            <p14:sldId id="306"/>
            <p14:sldId id="307"/>
            <p14:sldId id="308"/>
            <p14:sldId id="309"/>
            <p14:sldId id="310"/>
            <p14:sldId id="567"/>
            <p14:sldId id="56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D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626"/>
  </p:normalViewPr>
  <p:slideViewPr>
    <p:cSldViewPr>
      <p:cViewPr>
        <p:scale>
          <a:sx n="88" d="100"/>
          <a:sy n="88" d="100"/>
        </p:scale>
        <p:origin x="2856" y="792"/>
      </p:cViewPr>
      <p:guideLst>
        <p:guide orient="horz" pos="2160"/>
        <p:guide pos="2880"/>
      </p:guideLst>
    </p:cSldViewPr>
  </p:slideViewPr>
  <p:notesTextViewPr>
    <p:cViewPr>
      <p:scale>
        <a:sx n="1" d="1"/>
        <a:sy n="1" d="1"/>
      </p:scale>
      <p:origin x="0" y="0"/>
    </p:cViewPr>
  </p:notesTextViewPr>
  <p:sorterViewPr>
    <p:cViewPr varScale="1">
      <p:scale>
        <a:sx n="1" d="1"/>
        <a:sy n="1" d="1"/>
      </p:scale>
      <p:origin x="0" y="6464"/>
    </p:cViewPr>
  </p:sorterViewPr>
  <p:notesViewPr>
    <p:cSldViewPr>
      <p:cViewPr varScale="1">
        <p:scale>
          <a:sx n="56" d="100"/>
          <a:sy n="56" d="100"/>
        </p:scale>
        <p:origin x="-282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notesMaster" Target="notesMasters/notesMaster1.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viewProps" Target="viewProps.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62" Type="http://schemas.openxmlformats.org/officeDocument/2006/relationships/slide" Target="slides/slide120.xml"/><Relationship Id="rId183" Type="http://schemas.openxmlformats.org/officeDocument/2006/relationships/slide" Target="slides/slide141.xml"/><Relationship Id="rId218" Type="http://schemas.openxmlformats.org/officeDocument/2006/relationships/slide" Target="slides/slide176.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slide" Target="slides/slide264.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327" Type="http://schemas.openxmlformats.org/officeDocument/2006/relationships/theme" Target="theme/theme1.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tableStyles" Target="tableStyles.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presProps" Target="presProps.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80EE9F-6AB8-4DF1-980D-2DFAB38456B3}" type="datetimeFigureOut">
              <a:rPr lang="en-GB" smtClean="0"/>
              <a:t>17/07/2024</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A66587-D643-491E-A16C-225BA4C0C038}" type="slidenum">
              <a:rPr lang="en-GB" smtClean="0"/>
              <a:t>‹#›</a:t>
            </a:fld>
            <a:endParaRPr lang="en-GB"/>
          </a:p>
        </p:txBody>
      </p:sp>
    </p:spTree>
    <p:extLst>
      <p:ext uri="{BB962C8B-B14F-4D97-AF65-F5344CB8AC3E}">
        <p14:creationId xmlns:p14="http://schemas.microsoft.com/office/powerpoint/2010/main" val="4249562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265.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3E67E6-67DC-7A42-8E12-90BA9C3FFCC3}" type="slidenum">
              <a:rPr lang="en-US" sz="1200">
                <a:solidFill>
                  <a:prstClr val="black"/>
                </a:solidFill>
              </a:rPr>
              <a:pPr eaLnBrk="1" hangingPunct="1"/>
              <a:t>1</a:t>
            </a:fld>
            <a:endParaRPr lang="en-US" sz="1200">
              <a:solidFill>
                <a:prstClr val="black"/>
              </a:solidFill>
            </a:endParaRPr>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68DD3-A0E4-2D48-AF3C-DDCAC8F2A03A}" type="slidenum">
              <a:rPr lang="en-US" sz="1200">
                <a:solidFill>
                  <a:srgbClr val="000000"/>
                </a:solidFill>
              </a:rPr>
              <a:pPr eaLnBrk="1" hangingPunct="1"/>
              <a:t>128</a:t>
            </a:fld>
            <a:endParaRPr lang="en-US" sz="1200">
              <a:solidFill>
                <a:srgbClr val="000000"/>
              </a:solidFill>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129</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14313941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6682017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a:latin typeface="Arial" pitchFamily="34" charset="0"/>
            </a:endParaRPr>
          </a:p>
        </p:txBody>
      </p:sp>
      <p:sp>
        <p:nvSpPr>
          <p:cNvPr id="55300" name="Slide Number Placeholder 3"/>
          <p:cNvSpPr>
            <a:spLocks noGrp="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fld id="{6548391C-B62B-4243-9F23-CF9A1C02CD52}" type="slidenum">
              <a:rPr lang="en-US">
                <a:solidFill>
                  <a:srgbClr val="000000"/>
                </a:solidFill>
                <a:latin typeface="Arial" pitchFamily="34" charset="0"/>
                <a:cs typeface="Arial" pitchFamily="34" charset="0"/>
              </a:rPr>
              <a:pPr/>
              <a:t>169</a:t>
            </a:fld>
            <a:endParaRPr lang="en-US">
              <a:solidFill>
                <a:srgbClr val="000000"/>
              </a:solidFill>
              <a:latin typeface="Arial" pitchFamily="34" charset="0"/>
              <a:cs typeface="Arial"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171</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184</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2676540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196</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36119953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p:spPr>
        <p:txBody>
          <a:bodyPr/>
          <a:lstStyle/>
          <a:p>
            <a:fld id="{17CBAB88-ADEE-484D-9539-3F4B3F661289}" type="slidenum">
              <a:rPr lang="en-US">
                <a:solidFill>
                  <a:srgbClr val="000000"/>
                </a:solidFill>
              </a:rPr>
              <a:pPr/>
              <a:t>25</a:t>
            </a:fld>
            <a:endParaRPr lang="en-US">
              <a:solidFill>
                <a:srgbClr val="000000"/>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215</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7400686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52244949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kumimoji="1" lang="en-US" sz="1200" kern="1200" dirty="0">
                <a:solidFill>
                  <a:schemeClr val="tx1"/>
                </a:solidFill>
                <a:effectLst/>
                <a:latin typeface="Arial" pitchFamily="-108" charset="0"/>
                <a:ea typeface="ＭＳ Ｐゴシック" pitchFamily="-110" charset="-128"/>
                <a:cs typeface="ＭＳ Ｐゴシック" pitchFamily="-110" charset="-128"/>
              </a:rPr>
              <a:t>We will experience victory over death just as Jesus rose from the dead as Messiah and God (Mark 16).</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2791353904"/>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240</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948369104"/>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p:spPr>
        <p:txBody>
          <a:bodyPr/>
          <a:lstStyle/>
          <a:p>
            <a:fld id="{B5393FC7-E9E9-467A-A016-5CC4E6800179}" type="slidenum">
              <a:rPr lang="en-US">
                <a:solidFill>
                  <a:prstClr val="black"/>
                </a:solidFill>
              </a:rPr>
              <a:pPr/>
              <a:t>263</a:t>
            </a:fld>
            <a:endParaRPr lang="en-US">
              <a:solidFill>
                <a:prstClr val="black"/>
              </a:solidFill>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302083"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r>
              <a:rPr lang="en-US" b="1">
                <a:latin typeface="Times" charset="0"/>
              </a:rPr>
              <a:t>The NT manuscripts of the early centuries of the church were copied in three main regions: Rome gave us the Western text type (or majority text, since they copied so many of them), the city of Constantinople became the capital of the Eastern Orthodox church with its Byzantine manuscripts, and a large community of Christians gathered in Alexandria, Egypt.  This Alexandrian texts were the earliest, going back to about AD 200.</a:t>
            </a: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pitchFamily="18" charset="0"/>
              <a:ea typeface="MS PGothic" pitchFamily="34" charset="-128"/>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dirty="0">
                <a:latin typeface="Arial"/>
                <a:ea typeface="ＭＳ Ｐゴシック" charset="0"/>
                <a:cs typeface="Arial"/>
              </a:rPr>
              <a:t>The NT manuscripts of the early centuries of the church were copied in three main regions: </a:t>
            </a:r>
          </a:p>
          <a:p>
            <a:pPr marL="228600" indent="-228600">
              <a:buFontTx/>
              <a:buAutoNum type="arabicPeriod"/>
              <a:defRPr/>
            </a:pPr>
            <a:r>
              <a:rPr lang="en-US" b="1" dirty="0">
                <a:latin typeface="Arial"/>
                <a:ea typeface="ＭＳ Ｐゴシック" charset="0"/>
                <a:cs typeface="Arial"/>
              </a:rPr>
              <a:t>Rome gave us the Western text type which has many manuscripts from the 8</a:t>
            </a:r>
            <a:r>
              <a:rPr lang="en-US" b="1" baseline="30000" dirty="0">
                <a:latin typeface="Arial"/>
                <a:ea typeface="ＭＳ Ｐゴシック" charset="0"/>
                <a:cs typeface="Arial"/>
              </a:rPr>
              <a:t>th</a:t>
            </a:r>
            <a:r>
              <a:rPr lang="en-US" b="1" dirty="0">
                <a:latin typeface="Arial"/>
                <a:ea typeface="ＭＳ Ｐゴシック" charset="0"/>
                <a:cs typeface="Arial"/>
              </a:rPr>
              <a:t>-10</a:t>
            </a:r>
            <a:r>
              <a:rPr lang="en-US" b="1" baseline="30000" dirty="0">
                <a:latin typeface="Arial"/>
                <a:ea typeface="ＭＳ Ｐゴシック" charset="0"/>
                <a:cs typeface="Arial"/>
              </a:rPr>
              <a:t>th</a:t>
            </a:r>
            <a:r>
              <a:rPr lang="en-US" b="1" dirty="0">
                <a:latin typeface="Arial"/>
                <a:ea typeface="ＭＳ Ｐゴシック" charset="0"/>
                <a:cs typeface="Arial"/>
              </a:rPr>
              <a:t> centuries, supported by the Roman Catholic church.</a:t>
            </a:r>
          </a:p>
          <a:p>
            <a:pPr marL="228600" indent="-228600">
              <a:buFontTx/>
              <a:buAutoNum type="arabicPeriod"/>
              <a:defRPr/>
            </a:pPr>
            <a:r>
              <a:rPr lang="en-US" b="1" dirty="0">
                <a:latin typeface="Arial"/>
                <a:ea typeface="ＭＳ Ｐゴシック" charset="0"/>
                <a:cs typeface="Arial"/>
              </a:rPr>
              <a:t>The city of Constantinople became the capital of the Eastern Orthodox church with its Byzantine manuscripts </a:t>
            </a:r>
            <a:r>
              <a:rPr lang="en-US" b="1" dirty="0">
                <a:latin typeface="Times" charset="0"/>
                <a:ea typeface="ＭＳ Ｐゴシック" charset="0"/>
                <a:cs typeface="ＭＳ Ｐゴシック" charset="0"/>
              </a:rPr>
              <a:t>(or majority text, since they copied so many of them)</a:t>
            </a:r>
            <a:r>
              <a:rPr lang="en-US" b="1" dirty="0">
                <a:latin typeface="Arial"/>
                <a:ea typeface="ＭＳ Ｐゴシック" charset="0"/>
                <a:cs typeface="Arial"/>
              </a:rPr>
              <a:t>.  </a:t>
            </a:r>
            <a:r>
              <a:rPr lang="en-US" b="1" dirty="0">
                <a:latin typeface="Arial"/>
                <a:ea typeface="ＭＳ Ｐゴシック" pitchFamily="-110" charset="-128"/>
                <a:cs typeface="Arial"/>
              </a:rPr>
              <a:t>While considerably varying, it also underlies the </a:t>
            </a:r>
            <a:r>
              <a:rPr lang="en-US" b="1" dirty="0">
                <a:latin typeface="Arial"/>
                <a:ea typeface="ＭＳ Ｐゴシック" pitchFamily="-110" charset="-128"/>
                <a:cs typeface="Arial"/>
                <a:hlinkClick r:id="rId3" tooltip="Textus Receptus"/>
              </a:rPr>
              <a:t>Textus Receptus</a:t>
            </a:r>
            <a:r>
              <a:rPr lang="en-US" b="1" dirty="0">
                <a:latin typeface="Arial"/>
                <a:ea typeface="ＭＳ Ｐゴシック" pitchFamily="-110" charset="-128"/>
                <a:cs typeface="Arial"/>
              </a:rPr>
              <a:t> Greek text used for most Reformation-era translations of the New Testament into vernacular languages, </a:t>
            </a:r>
            <a:r>
              <a:rPr lang="en-US" b="1" dirty="0">
                <a:latin typeface="Arial"/>
                <a:ea typeface="ＭＳ Ｐゴシック" charset="0"/>
                <a:cs typeface="Arial"/>
              </a:rPr>
              <a:t>and </a:t>
            </a:r>
          </a:p>
          <a:p>
            <a:pPr marL="228600" indent="-228600">
              <a:buFontTx/>
              <a:buAutoNum type="arabicPeriod"/>
              <a:defRPr/>
            </a:pPr>
            <a:r>
              <a:rPr lang="en-US" b="1" dirty="0">
                <a:latin typeface="Arial"/>
                <a:ea typeface="ＭＳ Ｐゴシック" charset="0"/>
                <a:cs typeface="Arial"/>
              </a:rPr>
              <a:t>A large community of Christians gathered in Alexandria, Egypt.  This Alexandrian texts were the earliest, going back to about AD 200. </a:t>
            </a:r>
            <a:r>
              <a:rPr lang="en-US" b="1" dirty="0">
                <a:latin typeface="Arial"/>
                <a:ea typeface="ＭＳ Ｐゴシック" pitchFamily="-110" charset="-128"/>
                <a:cs typeface="Arial"/>
              </a:rPr>
              <a:t>Modern translations mainly use </a:t>
            </a:r>
            <a:r>
              <a:rPr lang="en-US" b="1" dirty="0">
                <a:latin typeface="Arial"/>
                <a:ea typeface="ＭＳ Ｐゴシック" pitchFamily="-110" charset="-128"/>
                <a:cs typeface="Arial"/>
                <a:hlinkClick r:id="rId4" tooltip="Textual criticism"/>
              </a:rPr>
              <a:t>Eclectic</a:t>
            </a:r>
            <a:r>
              <a:rPr lang="en-US" b="1" dirty="0">
                <a:latin typeface="Arial"/>
                <a:ea typeface="ＭＳ Ｐゴシック" pitchFamily="-110" charset="-128"/>
                <a:cs typeface="Arial"/>
              </a:rPr>
              <a:t> editions that conform more often to the </a:t>
            </a:r>
            <a:r>
              <a:rPr lang="en-US" b="1" dirty="0">
                <a:latin typeface="Arial"/>
                <a:ea typeface="ＭＳ Ｐゴシック" pitchFamily="-110" charset="-128"/>
                <a:cs typeface="Arial"/>
                <a:hlinkClick r:id="rId5" tooltip="Alexandrian text-type"/>
              </a:rPr>
              <a:t>Alexandrian text-type</a:t>
            </a:r>
            <a:r>
              <a:rPr lang="en-US" b="1" dirty="0">
                <a:latin typeface="Arial"/>
                <a:ea typeface="ＭＳ Ｐゴシック" pitchFamily="-110" charset="-128"/>
                <a:cs typeface="Arial"/>
              </a:rPr>
              <a:t>.</a:t>
            </a:r>
            <a:endParaRPr lang="en-US" b="1"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4481480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113556339"/>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4346676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fld id="{15FCDDA8-9BC8-4F0E-B233-089EBE70C1D5}" type="slidenum">
              <a:rPr lang="en-US">
                <a:solidFill>
                  <a:srgbClr val="000000"/>
                </a:solidFill>
              </a:rPr>
              <a:pPr/>
              <a:t>269</a:t>
            </a:fld>
            <a:endParaRPr lang="en-US">
              <a:solidFill>
                <a:srgbClr val="000000"/>
              </a:solidFill>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12409573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062339187"/>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8331608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70452846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p>
            <a:fld id="{521570A8-718A-4C22-B195-195952EB951A}" type="slidenum">
              <a:rPr lang="en-US">
                <a:solidFill>
                  <a:prstClr val="black"/>
                </a:solidFill>
              </a:rPr>
              <a:pPr/>
              <a:t>276</a:t>
            </a:fld>
            <a:endParaRPr lang="en-US">
              <a:solidFill>
                <a:prstClr val="black"/>
              </a:solidFill>
            </a:endParaRPr>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CDC2B5-6D26-424C-A3CC-195DB1802D57}" type="slidenum">
              <a:rPr lang="en-US">
                <a:solidFill>
                  <a:prstClr val="black"/>
                </a:solidFill>
              </a:rPr>
              <a:pPr/>
              <a:t>277</a:t>
            </a:fld>
            <a:endParaRPr lang="en-US">
              <a:solidFill>
                <a:prstClr val="black"/>
              </a:solidFill>
            </a:endParaRPr>
          </a:p>
        </p:txBody>
      </p:sp>
      <p:sp>
        <p:nvSpPr>
          <p:cNvPr id="306178" name="Rectangle 2"/>
          <p:cNvSpPr>
            <a:spLocks noGrp="1" noRot="1" noChangeAspect="1" noChangeArrowheads="1" noTextEdit="1"/>
          </p:cNvSpPr>
          <p:nvPr>
            <p:ph type="sldImg"/>
          </p:nvPr>
        </p:nvSpPr>
        <p:spPr>
          <a:ln/>
        </p:spPr>
      </p:sp>
      <p:sp>
        <p:nvSpPr>
          <p:cNvPr id="3061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p:spPr>
        <p:txBody>
          <a:bodyPr/>
          <a:lstStyle/>
          <a:p>
            <a:fld id="{91C9C56D-85E2-4B13-8DFA-D66F23526F86}" type="slidenum">
              <a:rPr lang="en-US">
                <a:solidFill>
                  <a:prstClr val="black"/>
                </a:solidFill>
              </a:rPr>
              <a:pPr/>
              <a:t>278</a:t>
            </a:fld>
            <a:endParaRPr lang="en-US">
              <a:solidFill>
                <a:prstClr val="black"/>
              </a:solidFill>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p:spPr>
        <p:txBody>
          <a:bodyPr/>
          <a:lstStyle/>
          <a:p>
            <a:fld id="{A5F177AC-07E4-4A31-AD97-9A8504EA41B2}" type="slidenum">
              <a:rPr lang="en-US">
                <a:solidFill>
                  <a:prstClr val="black"/>
                </a:solidFill>
              </a:rPr>
              <a:pPr/>
              <a:t>279</a:t>
            </a:fld>
            <a:endParaRPr lang="en-US">
              <a:solidFill>
                <a:prstClr val="black"/>
              </a:solidFill>
            </a:endParaRPr>
          </a:p>
        </p:txBody>
      </p:sp>
      <p:sp>
        <p:nvSpPr>
          <p:cNvPr id="310274" name="Rectangle 2"/>
          <p:cNvSpPr>
            <a:spLocks noGrp="1" noRot="1" noChangeAspect="1" noChangeArrowheads="1" noTextEdit="1"/>
          </p:cNvSpPr>
          <p:nvPr>
            <p:ph type="sldImg"/>
          </p:nvPr>
        </p:nvSpPr>
        <p:spPr>
          <a:ln/>
        </p:spPr>
      </p:sp>
      <p:sp>
        <p:nvSpPr>
          <p:cNvPr id="3102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p:spPr>
        <p:txBody>
          <a:bodyPr/>
          <a:lstStyle/>
          <a:p>
            <a:fld id="{0138025E-3663-4C08-94A4-7C015ADC1500}" type="slidenum">
              <a:rPr lang="en-US">
                <a:solidFill>
                  <a:srgbClr val="000000"/>
                </a:solidFill>
              </a:rPr>
              <a:pPr/>
              <a:t>71</a:t>
            </a:fld>
            <a:endParaRPr lang="en-US">
              <a:solidFill>
                <a:srgbClr val="000000"/>
              </a:solidFill>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p:spPr>
        <p:txBody>
          <a:bodyPr/>
          <a:lstStyle/>
          <a:p>
            <a:fld id="{D830BB72-1A86-4522-AA17-EED6CD08983B}" type="slidenum">
              <a:rPr lang="en-US">
                <a:solidFill>
                  <a:srgbClr val="000000"/>
                </a:solidFill>
              </a:rPr>
              <a:pPr/>
              <a:t>72</a:t>
            </a:fld>
            <a:endParaRPr lang="en-US">
              <a:solidFill>
                <a:srgbClr val="000000"/>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p:spPr>
        <p:txBody>
          <a:bodyPr/>
          <a:lstStyle/>
          <a:p>
            <a:fld id="{FC5854C0-1B3A-4E74-BB8C-E4096AE14B78}" type="slidenum">
              <a:rPr lang="en-US">
                <a:solidFill>
                  <a:srgbClr val="000000"/>
                </a:solidFill>
              </a:rPr>
              <a:pPr/>
              <a:t>73</a:t>
            </a:fld>
            <a:endParaRPr lang="en-US">
              <a:solidFill>
                <a:srgbClr val="000000"/>
              </a:solidFill>
            </a:endParaRPr>
          </a:p>
        </p:txBody>
      </p:sp>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p:spPr>
        <p:txBody>
          <a:bodyPr/>
          <a:lstStyle/>
          <a:p>
            <a:endParaRPr lang="en-US">
              <a:latin typeface="Arial"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74</a:t>
            </a:fld>
            <a:endParaRPr lang="en-US" altLang="zh-CN">
              <a:solidFill>
                <a:prstClr val="black"/>
              </a:solidFill>
            </a:endParaRPr>
          </a:p>
        </p:txBody>
      </p:sp>
    </p:spTree>
    <p:extLst>
      <p:ext uri="{BB962C8B-B14F-4D97-AF65-F5344CB8AC3E}">
        <p14:creationId xmlns:p14="http://schemas.microsoft.com/office/powerpoint/2010/main" val="288009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97</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99</a:t>
            </a:fld>
            <a:endParaRPr lang="en-US" sz="120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100</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101</a:t>
            </a:fld>
            <a:endParaRPr lang="en-US" sz="1200">
              <a:solidFill>
                <a:srgbClr val="000000"/>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mn-lt"/>
                <a:ea typeface="+mn-ea"/>
                <a:cs typeface="+mn-cs"/>
              </a:rPr>
              <a:t>通常情况下，一个国王骑马进入城市，作为他的敌人的胜利者，而那个星期五将在星期五耶稣的死亡达到高潮，我们称之为耶稣受难日。</a:t>
            </a:r>
            <a:endParaRPr lang="en-US" dirty="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103</a:t>
            </a:fld>
            <a:endParaRPr lang="en-US" sz="1200">
              <a:solidFill>
                <a:srgbClr val="000000"/>
              </a:solidFill>
              <a:latin typeface="Calibri"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105</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109</a:t>
            </a:fld>
            <a:endParaRPr lang="en-US" altLang="zh-CN">
              <a:solidFill>
                <a:prstClr val="black"/>
              </a:solidFill>
            </a:endParaRPr>
          </a:p>
        </p:txBody>
      </p:sp>
    </p:spTree>
    <p:extLst>
      <p:ext uri="{BB962C8B-B14F-4D97-AF65-F5344CB8AC3E}">
        <p14:creationId xmlns:p14="http://schemas.microsoft.com/office/powerpoint/2010/main" val="41890257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110</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111</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112</a:t>
            </a:fld>
            <a:endParaRPr lang="en-US" altLang="zh-CN">
              <a:solidFill>
                <a:prstClr val="black"/>
              </a:solidFill>
            </a:endParaRPr>
          </a:p>
        </p:txBody>
      </p:sp>
    </p:spTree>
    <p:extLst>
      <p:ext uri="{BB962C8B-B14F-4D97-AF65-F5344CB8AC3E}">
        <p14:creationId xmlns:p14="http://schemas.microsoft.com/office/powerpoint/2010/main" val="32360269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113</a:t>
            </a:fld>
            <a:endParaRPr lang="en-US" altLang="zh-CN">
              <a:solidFill>
                <a:prstClr val="black"/>
              </a:solidFill>
            </a:endParaRPr>
          </a:p>
        </p:txBody>
      </p:sp>
    </p:spTree>
    <p:extLst>
      <p:ext uri="{BB962C8B-B14F-4D97-AF65-F5344CB8AC3E}">
        <p14:creationId xmlns:p14="http://schemas.microsoft.com/office/powerpoint/2010/main" val="3890207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114</a:t>
            </a:fld>
            <a:endParaRPr lang="en-US" altLang="zh-CN">
              <a:solidFill>
                <a:prstClr val="black"/>
              </a:solidFill>
            </a:endParaRPr>
          </a:p>
        </p:txBody>
      </p:sp>
    </p:spTree>
    <p:extLst>
      <p:ext uri="{BB962C8B-B14F-4D97-AF65-F5344CB8AC3E}">
        <p14:creationId xmlns:p14="http://schemas.microsoft.com/office/powerpoint/2010/main" val="231405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1"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115</a:t>
            </a:fld>
            <a:endParaRPr lang="en-US" altLang="zh-CN">
              <a:solidFill>
                <a:prstClr val="black"/>
              </a:solidFill>
            </a:endParaRPr>
          </a:p>
        </p:txBody>
      </p:sp>
    </p:spTree>
    <p:extLst>
      <p:ext uri="{BB962C8B-B14F-4D97-AF65-F5344CB8AC3E}">
        <p14:creationId xmlns:p14="http://schemas.microsoft.com/office/powerpoint/2010/main" val="330538983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116</a:t>
            </a:fld>
            <a:endParaRPr lang="en-US" altLang="zh-CN">
              <a:solidFill>
                <a:prstClr val="black"/>
              </a:solidFill>
            </a:endParaRPr>
          </a:p>
        </p:txBody>
      </p:sp>
    </p:spTree>
    <p:extLst>
      <p:ext uri="{BB962C8B-B14F-4D97-AF65-F5344CB8AC3E}">
        <p14:creationId xmlns:p14="http://schemas.microsoft.com/office/powerpoint/2010/main" val="21246481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117</a:t>
            </a:fld>
            <a:endParaRPr lang="en-US" altLang="zh-CN">
              <a:solidFill>
                <a:prstClr val="black"/>
              </a:solidFill>
            </a:endParaRPr>
          </a:p>
        </p:txBody>
      </p:sp>
    </p:spTree>
    <p:extLst>
      <p:ext uri="{BB962C8B-B14F-4D97-AF65-F5344CB8AC3E}">
        <p14:creationId xmlns:p14="http://schemas.microsoft.com/office/powerpoint/2010/main" val="23262515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118</a:t>
            </a:fld>
            <a:endParaRPr lang="en-US" altLang="zh-CN">
              <a:solidFill>
                <a:prstClr val="black"/>
              </a:solidFill>
            </a:endParaRPr>
          </a:p>
        </p:txBody>
      </p:sp>
    </p:spTree>
    <p:extLst>
      <p:ext uri="{BB962C8B-B14F-4D97-AF65-F5344CB8AC3E}">
        <p14:creationId xmlns:p14="http://schemas.microsoft.com/office/powerpoint/2010/main" val="29292947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119</a:t>
            </a:fld>
            <a:endParaRPr lang="en-US" altLang="zh-CN">
              <a:solidFill>
                <a:prstClr val="black"/>
              </a:solidFill>
            </a:endParaRPr>
          </a:p>
        </p:txBody>
      </p:sp>
    </p:spTree>
    <p:extLst>
      <p:ext uri="{BB962C8B-B14F-4D97-AF65-F5344CB8AC3E}">
        <p14:creationId xmlns:p14="http://schemas.microsoft.com/office/powerpoint/2010/main" val="5075198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120</a:t>
            </a:fld>
            <a:endParaRPr lang="en-US" altLang="zh-CN">
              <a:solidFill>
                <a:prstClr val="black"/>
              </a:solidFill>
            </a:endParaRPr>
          </a:p>
        </p:txBody>
      </p:sp>
    </p:spTree>
    <p:extLst>
      <p:ext uri="{BB962C8B-B14F-4D97-AF65-F5344CB8AC3E}">
        <p14:creationId xmlns:p14="http://schemas.microsoft.com/office/powerpoint/2010/main" val="221733276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121</a:t>
            </a:fld>
            <a:endParaRPr lang="en-US" altLang="zh-CN">
              <a:solidFill>
                <a:prstClr val="black"/>
              </a:solidFill>
            </a:endParaRPr>
          </a:p>
        </p:txBody>
      </p:sp>
    </p:spTree>
    <p:extLst>
      <p:ext uri="{BB962C8B-B14F-4D97-AF65-F5344CB8AC3E}">
        <p14:creationId xmlns:p14="http://schemas.microsoft.com/office/powerpoint/2010/main" val="7551153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125</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126</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8957-A7EB-7A46-8499-824978F63DE9}" type="slidenum">
              <a:rPr lang="en-US" sz="1200">
                <a:solidFill>
                  <a:srgbClr val="000000"/>
                </a:solidFill>
              </a:rPr>
              <a:pPr eaLnBrk="1" hangingPunct="1"/>
              <a:t>127</a:t>
            </a:fld>
            <a:endParaRPr lang="en-US" sz="1200">
              <a:solidFill>
                <a:srgbClr val="000000"/>
              </a:solidFill>
            </a:endParaRPr>
          </a:p>
        </p:txBody>
      </p:sp>
      <p:sp>
        <p:nvSpPr>
          <p:cNvPr id="388098" name="Rectangle 2"/>
          <p:cNvSpPr>
            <a:spLocks noGrp="1" noRot="1" noChangeAspect="1" noChangeArrowheads="1" noTextEdit="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AEFCA7E8-F1E0-4AC8-BDE5-99FBFA1FB345}" type="slidenum">
              <a:rPr lang="en-US"/>
              <a:pPr/>
              <a:t>‹#›</a:t>
            </a:fld>
            <a:endParaRPr lang="en-US"/>
          </a:p>
        </p:txBody>
      </p:sp>
    </p:spTree>
    <p:extLst>
      <p:ext uri="{BB962C8B-B14F-4D97-AF65-F5344CB8AC3E}">
        <p14:creationId xmlns:p14="http://schemas.microsoft.com/office/powerpoint/2010/main" val="37189098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8309864-3A0A-4169-A683-B9D395376F87}" type="slidenum">
              <a:rPr lang="en-US"/>
              <a:pPr/>
              <a:t>‹#›</a:t>
            </a:fld>
            <a:endParaRPr lang="en-US"/>
          </a:p>
        </p:txBody>
      </p:sp>
    </p:spTree>
    <p:extLst>
      <p:ext uri="{BB962C8B-B14F-4D97-AF65-F5344CB8AC3E}">
        <p14:creationId xmlns:p14="http://schemas.microsoft.com/office/powerpoint/2010/main" val="2661257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4EFCB-A17F-FE4C-977E-D805DAF99329}"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45B0B0-DC6E-7149-864C-7A2B6F6851FA}" type="slidenum">
              <a:rPr lang="en-US"/>
              <a:pPr>
                <a:defRPr/>
              </a:pPr>
              <a:t>‹#›</a:t>
            </a:fld>
            <a:endParaRPr lang="en-US"/>
          </a:p>
        </p:txBody>
      </p:sp>
    </p:spTree>
    <p:extLst>
      <p:ext uri="{BB962C8B-B14F-4D97-AF65-F5344CB8AC3E}">
        <p14:creationId xmlns:p14="http://schemas.microsoft.com/office/powerpoint/2010/main" val="22544311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9FFCD4A-BDBB-E947-B3FB-C3663D0A7054}"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556E485-E68E-C045-9897-82C85FABC69C}" type="slidenum">
              <a:rPr lang="en-US"/>
              <a:pPr>
                <a:defRPr/>
              </a:pPr>
              <a:t>‹#›</a:t>
            </a:fld>
            <a:endParaRPr lang="en-US"/>
          </a:p>
        </p:txBody>
      </p:sp>
    </p:spTree>
    <p:extLst>
      <p:ext uri="{BB962C8B-B14F-4D97-AF65-F5344CB8AC3E}">
        <p14:creationId xmlns:p14="http://schemas.microsoft.com/office/powerpoint/2010/main" val="3040832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83CFA8E9-F5E0-2547-9D7B-2918B766C63E}"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8184A2D-6D6F-CC4D-A384-3CC5462D96E2}" type="slidenum">
              <a:rPr lang="en-US"/>
              <a:pPr>
                <a:defRPr/>
              </a:pPr>
              <a:t>‹#›</a:t>
            </a:fld>
            <a:endParaRPr lang="en-US"/>
          </a:p>
        </p:txBody>
      </p:sp>
    </p:spTree>
    <p:extLst>
      <p:ext uri="{BB962C8B-B14F-4D97-AF65-F5344CB8AC3E}">
        <p14:creationId xmlns:p14="http://schemas.microsoft.com/office/powerpoint/2010/main" val="612881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7B4287A-4FED-334E-8EAC-B55363BD9134}"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E628F69-F3B4-7345-A7F0-F6018ED07A73}" type="slidenum">
              <a:rPr lang="en-US"/>
              <a:pPr>
                <a:defRPr/>
              </a:pPr>
              <a:t>‹#›</a:t>
            </a:fld>
            <a:endParaRPr lang="en-US"/>
          </a:p>
        </p:txBody>
      </p:sp>
    </p:spTree>
    <p:extLst>
      <p:ext uri="{BB962C8B-B14F-4D97-AF65-F5344CB8AC3E}">
        <p14:creationId xmlns:p14="http://schemas.microsoft.com/office/powerpoint/2010/main" val="32169579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79075AA9-EAC2-9A4E-A66A-52C3125D399A}" type="datetimeFigureOut">
              <a:rPr lang="en-US"/>
              <a:pPr>
                <a:defRPr/>
              </a:pPr>
              <a:t>7/17/24</a:t>
            </a:fld>
            <a:endParaRPr lang="en-US"/>
          </a:p>
        </p:txBody>
      </p:sp>
      <p:sp>
        <p:nvSpPr>
          <p:cNvPr id="8" name="Footer Placeholder 7"/>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2C6B40C-A306-814B-A551-A79B09A7EDF2}" type="slidenum">
              <a:rPr lang="en-US"/>
              <a:pPr>
                <a:defRPr/>
              </a:pPr>
              <a:t>‹#›</a:t>
            </a:fld>
            <a:endParaRPr lang="en-US"/>
          </a:p>
        </p:txBody>
      </p:sp>
    </p:spTree>
    <p:extLst>
      <p:ext uri="{BB962C8B-B14F-4D97-AF65-F5344CB8AC3E}">
        <p14:creationId xmlns:p14="http://schemas.microsoft.com/office/powerpoint/2010/main" val="21666465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6514D43-584B-404C-A1A1-C6331F33EA54}" type="datetimeFigureOut">
              <a:rPr lang="en-US"/>
              <a:pPr>
                <a:defRPr/>
              </a:pPr>
              <a:t>7/17/24</a:t>
            </a:fld>
            <a:endParaRPr lang="en-US"/>
          </a:p>
        </p:txBody>
      </p:sp>
      <p:sp>
        <p:nvSpPr>
          <p:cNvPr id="4" name="Footer Placeholder 3"/>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F4C33C28-5E25-8D48-A839-4E5794F988E2}" type="slidenum">
              <a:rPr lang="en-US"/>
              <a:pPr>
                <a:defRPr/>
              </a:pPr>
              <a:t>‹#›</a:t>
            </a:fld>
            <a:endParaRPr lang="en-US"/>
          </a:p>
        </p:txBody>
      </p:sp>
    </p:spTree>
    <p:extLst>
      <p:ext uri="{BB962C8B-B14F-4D97-AF65-F5344CB8AC3E}">
        <p14:creationId xmlns:p14="http://schemas.microsoft.com/office/powerpoint/2010/main" val="19151136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5BC36559-7560-C74C-BA21-4693404A251C}" type="datetimeFigureOut">
              <a:rPr lang="en-US"/>
              <a:pPr>
                <a:defRPr/>
              </a:pPr>
              <a:t>7/17/24</a:t>
            </a:fld>
            <a:endParaRPr lang="en-US"/>
          </a:p>
        </p:txBody>
      </p:sp>
      <p:sp>
        <p:nvSpPr>
          <p:cNvPr id="3" name="Footer Placeholder 2"/>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0B411CAB-2FE4-744A-9C0C-F7B6DC2CD1A0}" type="slidenum">
              <a:rPr lang="en-US"/>
              <a:pPr>
                <a:defRPr/>
              </a:pPr>
              <a:t>‹#›</a:t>
            </a:fld>
            <a:endParaRPr lang="en-US"/>
          </a:p>
        </p:txBody>
      </p:sp>
    </p:spTree>
    <p:extLst>
      <p:ext uri="{BB962C8B-B14F-4D97-AF65-F5344CB8AC3E}">
        <p14:creationId xmlns:p14="http://schemas.microsoft.com/office/powerpoint/2010/main" val="28506846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BAB515ED-A4A8-0049-8DDD-9A438C6C3776}"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A4FD545D-B844-D441-ADCE-F2729C48F7C5}" type="slidenum">
              <a:rPr lang="en-US"/>
              <a:pPr>
                <a:defRPr/>
              </a:pPr>
              <a:t>‹#›</a:t>
            </a:fld>
            <a:endParaRPr lang="en-US"/>
          </a:p>
        </p:txBody>
      </p:sp>
    </p:spTree>
    <p:extLst>
      <p:ext uri="{BB962C8B-B14F-4D97-AF65-F5344CB8AC3E}">
        <p14:creationId xmlns:p14="http://schemas.microsoft.com/office/powerpoint/2010/main" val="143397168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ECBE4B-FEF7-BD4E-BDD1-D597B6D4BE5F}"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945E97C1-DDF5-FA42-A61F-ABEABF9B1F36}" type="slidenum">
              <a:rPr lang="en-US"/>
              <a:pPr>
                <a:defRPr/>
              </a:pPr>
              <a:t>‹#›</a:t>
            </a:fld>
            <a:endParaRPr lang="en-US"/>
          </a:p>
        </p:txBody>
      </p:sp>
    </p:spTree>
    <p:extLst>
      <p:ext uri="{BB962C8B-B14F-4D97-AF65-F5344CB8AC3E}">
        <p14:creationId xmlns:p14="http://schemas.microsoft.com/office/powerpoint/2010/main" val="162769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D4C861E9-FD68-2C49-A85E-C780B1407E8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21055D12-4166-3043-8763-349EE77C3AC7}" type="slidenum">
              <a:rPr lang="en-US"/>
              <a:pPr>
                <a:defRPr/>
              </a:pPr>
              <a:t>‹#›</a:t>
            </a:fld>
            <a:endParaRPr lang="en-US"/>
          </a:p>
        </p:txBody>
      </p:sp>
    </p:spTree>
    <p:extLst>
      <p:ext uri="{BB962C8B-B14F-4D97-AF65-F5344CB8AC3E}">
        <p14:creationId xmlns:p14="http://schemas.microsoft.com/office/powerpoint/2010/main" val="238931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0426EE-4966-4BB6-9078-847BCCF269D3}" type="slidenum">
              <a:rPr lang="en-US"/>
              <a:pPr/>
              <a:t>‹#›</a:t>
            </a:fld>
            <a:endParaRPr lang="en-US"/>
          </a:p>
        </p:txBody>
      </p:sp>
    </p:spTree>
    <p:extLst>
      <p:ext uri="{BB962C8B-B14F-4D97-AF65-F5344CB8AC3E}">
        <p14:creationId xmlns:p14="http://schemas.microsoft.com/office/powerpoint/2010/main" val="20476158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4ED66934-D593-E647-880A-906086C26E9F}"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fontAlgn="base">
              <a:spcBef>
                <a:spcPct val="0"/>
              </a:spcBef>
              <a:spcAft>
                <a:spcPct val="0"/>
              </a:spcAft>
              <a:defRPr>
                <a:ea typeface="ＭＳ Ｐゴシック" charset="0"/>
                <a:cs typeface="ＭＳ Ｐゴシック" charset="0"/>
              </a:defRPr>
            </a:lvl1pPr>
          </a:lstStyle>
          <a:p>
            <a:pPr>
              <a:defRPr/>
            </a:pPr>
            <a:fld id="{14F72067-8EDA-7644-9859-BD18B59DFA81}" type="slidenum">
              <a:rPr lang="en-US"/>
              <a:pPr>
                <a:defRPr/>
              </a:pPr>
              <a:t>‹#›</a:t>
            </a:fld>
            <a:endParaRPr lang="en-US"/>
          </a:p>
        </p:txBody>
      </p:sp>
    </p:spTree>
    <p:extLst>
      <p:ext uri="{BB962C8B-B14F-4D97-AF65-F5344CB8AC3E}">
        <p14:creationId xmlns:p14="http://schemas.microsoft.com/office/powerpoint/2010/main" val="125054113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00557884"/>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119682154"/>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013494227"/>
      </p:ext>
    </p:extLst>
  </p:cSld>
  <p:clrMapOvr>
    <a:masterClrMapping/>
  </p:clrMapOvr>
  <p:transition spd="slow">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7/17/24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927643783"/>
      </p:ext>
    </p:extLst>
  </p:cSld>
  <p:clrMapOvr>
    <a:masterClrMapping/>
  </p:clrMapOvr>
  <p:transition spd="slow">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7/17/24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137084152"/>
      </p:ext>
    </p:extLst>
  </p:cSld>
  <p:clrMapOvr>
    <a:masterClrMapping/>
  </p:clrMapOvr>
  <p:transition spd="slow">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7/17/24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554088784"/>
      </p:ext>
    </p:extLst>
  </p:cSld>
  <p:clrMapOvr>
    <a:masterClrMapping/>
  </p:clrMapOvr>
  <p:transition spd="slow">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7/17/24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13545411"/>
      </p:ext>
    </p:extLst>
  </p:cSld>
  <p:clrMapOvr>
    <a:masterClrMapping/>
  </p:clrMapOvr>
  <p:transition spd="slow">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7/17/24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1113849000"/>
      </p:ext>
    </p:extLst>
  </p:cSld>
  <p:clrMapOvr>
    <a:masterClrMapping/>
  </p:clrMapOvr>
  <p:transition spd="slow">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7/17/24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3382336659"/>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atin typeface="Garamond" pitchFamily="18" charset="0"/>
              </a:defRPr>
            </a:lvl1pPr>
          </a:lstStyle>
          <a:p>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a:defRPr>
                <a:latin typeface="Garamond" pitchFamily="18" charset="0"/>
              </a:defRPr>
            </a:lvl1pPr>
          </a:lstStyle>
          <a:p>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a:defRPr>
                <a:latin typeface="Garamond" pitchFamily="18" charset="0"/>
              </a:defRPr>
            </a:lvl1pPr>
          </a:lstStyle>
          <a:p>
            <a:fld id="{F4B01F6C-8749-48C1-8AEF-263885CF5FAE}" type="slidenum">
              <a:rPr lang="en-US"/>
              <a:pPr/>
              <a:t>‹#›</a:t>
            </a:fld>
            <a:endParaRPr lang="en-US"/>
          </a:p>
        </p:txBody>
      </p:sp>
    </p:spTree>
    <p:extLst>
      <p:ext uri="{BB962C8B-B14F-4D97-AF65-F5344CB8AC3E}">
        <p14:creationId xmlns:p14="http://schemas.microsoft.com/office/powerpoint/2010/main" val="27863751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129748642"/>
      </p:ext>
    </p:extLst>
  </p:cSld>
  <p:clrMapOvr>
    <a:masterClrMapping/>
  </p:clrMapOvr>
  <p:transition spd="slow">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1484357586"/>
      </p:ext>
    </p:extLst>
  </p:cSld>
  <p:clrMapOvr>
    <a:masterClrMapping/>
  </p:clrMapOvr>
  <p:transition spd="slow">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14120866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23523334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262058337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8433512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424113216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7909889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31868185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4082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DA370F5D-89EA-4AB5-88EF-7E75E05F2918}" type="slidenum">
              <a:rPr lang="en-US"/>
              <a:pPr/>
              <a:t>‹#›</a:t>
            </a:fld>
            <a:endParaRPr lang="en-US"/>
          </a:p>
        </p:txBody>
      </p:sp>
    </p:spTree>
    <p:extLst>
      <p:ext uri="{BB962C8B-B14F-4D97-AF65-F5344CB8AC3E}">
        <p14:creationId xmlns:p14="http://schemas.microsoft.com/office/powerpoint/2010/main" val="994454934"/>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255300044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384716647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163138290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3685575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321915068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503787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378792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458358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0225616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30558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6799CCF-47B4-40AD-863B-D6799E1B911F}" type="slidenum">
              <a:rPr lang="en-US"/>
              <a:pPr/>
              <a:t>‹#›</a:t>
            </a:fld>
            <a:endParaRPr lang="en-US"/>
          </a:p>
        </p:txBody>
      </p:sp>
    </p:spTree>
    <p:extLst>
      <p:ext uri="{BB962C8B-B14F-4D97-AF65-F5344CB8AC3E}">
        <p14:creationId xmlns:p14="http://schemas.microsoft.com/office/powerpoint/2010/main" val="2347943265"/>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5938242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388274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668751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06778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391789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7/17/24</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038414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47001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E0F127E6-51E4-BA46-B30F-2F8CC95F19E0}"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3728855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7F673C14-D815-C74A-BD1C-3D557E1462AA}"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6453374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B99FAB22-4309-FC43-AD56-AFD1DB6505A9}"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4208743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4ED42932-1444-4124-BAAA-80066C359C68}" type="slidenum">
              <a:rPr lang="en-US"/>
              <a:pPr/>
              <a:t>‹#›</a:t>
            </a:fld>
            <a:endParaRPr lang="en-US"/>
          </a:p>
        </p:txBody>
      </p:sp>
    </p:spTree>
    <p:extLst>
      <p:ext uri="{BB962C8B-B14F-4D97-AF65-F5344CB8AC3E}">
        <p14:creationId xmlns:p14="http://schemas.microsoft.com/office/powerpoint/2010/main" val="2024488311"/>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DD0170A7-191B-DD48-9581-99F912E40866}"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12342237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4828C379-4D5E-044E-9F32-B57A48639DC7}" type="datetimeFigureOut">
              <a:rPr lang="en-US"/>
              <a:pPr>
                <a:defRPr/>
              </a:pPr>
              <a:t>7/17/24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20100492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CA4EA26E-1306-C944-804B-14062AEB3AAB}" type="datetimeFigureOut">
              <a:rPr lang="en-US"/>
              <a:pPr>
                <a:defRPr/>
              </a:pPr>
              <a:t>7/17/24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173368694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145A1908-E6C0-6340-8BBD-3954B56DF97B}" type="datetimeFigureOut">
              <a:rPr lang="en-US"/>
              <a:pPr>
                <a:defRPr/>
              </a:pPr>
              <a:t>7/17/24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13066245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5B011711-D5FB-6E42-A492-4BEB737AD9FE}"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188952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E3D23BB7-CCE3-C541-9FD2-DE164E1FFCA8}"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5738291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FECC57E7-CFEA-A140-A707-19AD192DE05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31423580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83BDBE98-D4B3-8448-B808-07A865795CE0}"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25803873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39477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460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8"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9" name="Rectangle 10"/>
          <p:cNvSpPr>
            <a:spLocks noGrp="1" noChangeArrowheads="1"/>
          </p:cNvSpPr>
          <p:nvPr>
            <p:ph type="sldNum" sz="quarter" idx="12"/>
          </p:nvPr>
        </p:nvSpPr>
        <p:spPr/>
        <p:txBody>
          <a:bodyPr/>
          <a:lstStyle>
            <a:lvl1pPr>
              <a:defRPr>
                <a:latin typeface="Garamond" pitchFamily="18" charset="0"/>
              </a:defRPr>
            </a:lvl1pPr>
          </a:lstStyle>
          <a:p>
            <a:fld id="{72C86E0D-C0E4-4E2F-B0F6-6ABBD038C183}" type="slidenum">
              <a:rPr lang="en-US"/>
              <a:pPr/>
              <a:t>‹#›</a:t>
            </a:fld>
            <a:endParaRPr lang="en-US"/>
          </a:p>
        </p:txBody>
      </p:sp>
    </p:spTree>
    <p:extLst>
      <p:ext uri="{BB962C8B-B14F-4D97-AF65-F5344CB8AC3E}">
        <p14:creationId xmlns:p14="http://schemas.microsoft.com/office/powerpoint/2010/main" val="500405320"/>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8209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091119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676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96487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1327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87110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88547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86618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5484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2690">
              <a:defRPr/>
            </a:lvl1pPr>
          </a:lstStyle>
          <a:p>
            <a:pPr>
              <a:defRPr/>
            </a:pPr>
            <a:fld id="{AE82D245-34F3-7D43-80E5-4A9A0268FDB5}"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3AE4D03-A374-7144-9486-EDB40E52E362}" type="slidenum">
              <a:rPr lang="en-US"/>
              <a:pPr>
                <a:defRPr/>
              </a:pPr>
              <a:t>‹#›</a:t>
            </a:fld>
            <a:endParaRPr lang="en-US"/>
          </a:p>
        </p:txBody>
      </p:sp>
    </p:spTree>
    <p:extLst>
      <p:ext uri="{BB962C8B-B14F-4D97-AF65-F5344CB8AC3E}">
        <p14:creationId xmlns:p14="http://schemas.microsoft.com/office/powerpoint/2010/main" val="746370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4"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5" name="Rectangle 10"/>
          <p:cNvSpPr>
            <a:spLocks noGrp="1" noChangeArrowheads="1"/>
          </p:cNvSpPr>
          <p:nvPr>
            <p:ph type="sldNum" sz="quarter" idx="12"/>
          </p:nvPr>
        </p:nvSpPr>
        <p:spPr/>
        <p:txBody>
          <a:bodyPr/>
          <a:lstStyle>
            <a:lvl1pPr>
              <a:defRPr>
                <a:latin typeface="Garamond" pitchFamily="18" charset="0"/>
              </a:defRPr>
            </a:lvl1pPr>
          </a:lstStyle>
          <a:p>
            <a:fld id="{F5A7F55E-BD8D-4EDA-A0CE-E2D195E0177C}" type="slidenum">
              <a:rPr lang="en-US"/>
              <a:pPr/>
              <a:t>‹#›</a:t>
            </a:fld>
            <a:endParaRPr lang="en-US"/>
          </a:p>
        </p:txBody>
      </p:sp>
    </p:spTree>
    <p:extLst>
      <p:ext uri="{BB962C8B-B14F-4D97-AF65-F5344CB8AC3E}">
        <p14:creationId xmlns:p14="http://schemas.microsoft.com/office/powerpoint/2010/main" val="2386871918"/>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E41881B3-7D88-6442-A66B-44C8E30D4162}"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3CE9F522-08CB-7A43-8854-DD1C0A253D14}" type="slidenum">
              <a:rPr lang="en-US"/>
              <a:pPr>
                <a:defRPr/>
              </a:pPr>
              <a:t>‹#›</a:t>
            </a:fld>
            <a:endParaRPr lang="en-US"/>
          </a:p>
        </p:txBody>
      </p:sp>
    </p:spTree>
    <p:extLst>
      <p:ext uri="{BB962C8B-B14F-4D97-AF65-F5344CB8AC3E}">
        <p14:creationId xmlns:p14="http://schemas.microsoft.com/office/powerpoint/2010/main" val="28043587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2690">
              <a:defRPr/>
            </a:lvl1pPr>
          </a:lstStyle>
          <a:p>
            <a:pPr>
              <a:defRPr/>
            </a:pPr>
            <a:fld id="{2B82A28D-2F3B-8343-98DD-CB0D164E295C}"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2DA7BDD9-94D6-AD4D-A479-7EAA16D5BEA2}" type="slidenum">
              <a:rPr lang="en-US"/>
              <a:pPr>
                <a:defRPr/>
              </a:pPr>
              <a:t>‹#›</a:t>
            </a:fld>
            <a:endParaRPr lang="en-US"/>
          </a:p>
        </p:txBody>
      </p:sp>
    </p:spTree>
    <p:extLst>
      <p:ext uri="{BB962C8B-B14F-4D97-AF65-F5344CB8AC3E}">
        <p14:creationId xmlns:p14="http://schemas.microsoft.com/office/powerpoint/2010/main" val="49591303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2690">
              <a:defRPr/>
            </a:lvl1pPr>
          </a:lstStyle>
          <a:p>
            <a:pPr>
              <a:defRPr/>
            </a:pPr>
            <a:fld id="{6A5C9F06-1882-E148-8B68-442AB902E76F}"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FA134B7C-207B-E34F-A0B5-3A5B95CF6E4A}" type="slidenum">
              <a:rPr lang="en-US"/>
              <a:pPr>
                <a:defRPr/>
              </a:pPr>
              <a:t>‹#›</a:t>
            </a:fld>
            <a:endParaRPr lang="en-US"/>
          </a:p>
        </p:txBody>
      </p:sp>
    </p:spTree>
    <p:extLst>
      <p:ext uri="{BB962C8B-B14F-4D97-AF65-F5344CB8AC3E}">
        <p14:creationId xmlns:p14="http://schemas.microsoft.com/office/powerpoint/2010/main" val="22712116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2690">
              <a:defRPr/>
            </a:lvl1pPr>
          </a:lstStyle>
          <a:p>
            <a:pPr>
              <a:defRPr/>
            </a:pPr>
            <a:fld id="{2720F558-1EB7-744D-B16E-BB24CC3237A6}" type="datetimeFigureOut">
              <a:rPr lang="en-US"/>
              <a:pPr>
                <a:defRPr/>
              </a:pPr>
              <a:t>7/17/24</a:t>
            </a:fld>
            <a:endParaRPr lang="en-US"/>
          </a:p>
        </p:txBody>
      </p:sp>
      <p:sp>
        <p:nvSpPr>
          <p:cNvPr id="8" name="Footer Placeholder 4"/>
          <p:cNvSpPr>
            <a:spLocks noGrp="1"/>
          </p:cNvSpPr>
          <p:nvPr>
            <p:ph type="ftr" sz="quarter" idx="11"/>
          </p:nvPr>
        </p:nvSpPr>
        <p:spPr/>
        <p:txBody>
          <a:bodyPr/>
          <a:lstStyle>
            <a:lvl1pPr defTabSz="912690">
              <a:defRPr/>
            </a:lvl1pPr>
          </a:lstStyle>
          <a:p>
            <a:pPr>
              <a:defRPr/>
            </a:pPr>
            <a:endParaRPr lang="en-US"/>
          </a:p>
        </p:txBody>
      </p:sp>
      <p:sp>
        <p:nvSpPr>
          <p:cNvPr id="9" name="Slide Number Placeholder 5"/>
          <p:cNvSpPr>
            <a:spLocks noGrp="1"/>
          </p:cNvSpPr>
          <p:nvPr>
            <p:ph type="sldNum" sz="quarter" idx="12"/>
          </p:nvPr>
        </p:nvSpPr>
        <p:spPr/>
        <p:txBody>
          <a:bodyPr/>
          <a:lstStyle>
            <a:lvl1pPr defTabSz="912690">
              <a:defRPr/>
            </a:lvl1pPr>
          </a:lstStyle>
          <a:p>
            <a:pPr>
              <a:defRPr/>
            </a:pPr>
            <a:fld id="{CC19F967-D19A-094E-AD92-BC0BEFC68790}" type="slidenum">
              <a:rPr lang="en-US"/>
              <a:pPr>
                <a:defRPr/>
              </a:pPr>
              <a:t>‹#›</a:t>
            </a:fld>
            <a:endParaRPr lang="en-US"/>
          </a:p>
        </p:txBody>
      </p:sp>
    </p:spTree>
    <p:extLst>
      <p:ext uri="{BB962C8B-B14F-4D97-AF65-F5344CB8AC3E}">
        <p14:creationId xmlns:p14="http://schemas.microsoft.com/office/powerpoint/2010/main" val="16943109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2690">
              <a:defRPr/>
            </a:lvl1pPr>
          </a:lstStyle>
          <a:p>
            <a:pPr>
              <a:defRPr/>
            </a:pPr>
            <a:fld id="{94849006-7120-C541-8476-E3C8AE7548AE}" type="datetimeFigureOut">
              <a:rPr lang="en-US"/>
              <a:pPr>
                <a:defRPr/>
              </a:pPr>
              <a:t>7/17/24</a:t>
            </a:fld>
            <a:endParaRPr lang="en-US"/>
          </a:p>
        </p:txBody>
      </p:sp>
      <p:sp>
        <p:nvSpPr>
          <p:cNvPr id="4" name="Footer Placeholder 4"/>
          <p:cNvSpPr>
            <a:spLocks noGrp="1"/>
          </p:cNvSpPr>
          <p:nvPr>
            <p:ph type="ftr" sz="quarter" idx="11"/>
          </p:nvPr>
        </p:nvSpPr>
        <p:spPr/>
        <p:txBody>
          <a:bodyPr/>
          <a:lstStyle>
            <a:lvl1pPr defTabSz="912690">
              <a:defRPr/>
            </a:lvl1pPr>
          </a:lstStyle>
          <a:p>
            <a:pPr>
              <a:defRPr/>
            </a:pPr>
            <a:endParaRPr lang="en-US"/>
          </a:p>
        </p:txBody>
      </p:sp>
      <p:sp>
        <p:nvSpPr>
          <p:cNvPr id="5" name="Slide Number Placeholder 5"/>
          <p:cNvSpPr>
            <a:spLocks noGrp="1"/>
          </p:cNvSpPr>
          <p:nvPr>
            <p:ph type="sldNum" sz="quarter" idx="12"/>
          </p:nvPr>
        </p:nvSpPr>
        <p:spPr/>
        <p:txBody>
          <a:bodyPr/>
          <a:lstStyle>
            <a:lvl1pPr defTabSz="912690">
              <a:defRPr/>
            </a:lvl1pPr>
          </a:lstStyle>
          <a:p>
            <a:pPr>
              <a:defRPr/>
            </a:pPr>
            <a:fld id="{571FAD5F-9152-DC4B-8407-7BB588B08E53}" type="slidenum">
              <a:rPr lang="en-US"/>
              <a:pPr>
                <a:defRPr/>
              </a:pPr>
              <a:t>‹#›</a:t>
            </a:fld>
            <a:endParaRPr lang="en-US"/>
          </a:p>
        </p:txBody>
      </p:sp>
    </p:spTree>
    <p:extLst>
      <p:ext uri="{BB962C8B-B14F-4D97-AF65-F5344CB8AC3E}">
        <p14:creationId xmlns:p14="http://schemas.microsoft.com/office/powerpoint/2010/main" val="22502943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2690">
              <a:defRPr/>
            </a:lvl1pPr>
          </a:lstStyle>
          <a:p>
            <a:pPr>
              <a:defRPr/>
            </a:pPr>
            <a:fld id="{2C50EA25-D57C-DB47-A809-296A6BC06626}" type="datetimeFigureOut">
              <a:rPr lang="en-US"/>
              <a:pPr>
                <a:defRPr/>
              </a:pPr>
              <a:t>7/17/24</a:t>
            </a:fld>
            <a:endParaRPr lang="en-US"/>
          </a:p>
        </p:txBody>
      </p:sp>
      <p:sp>
        <p:nvSpPr>
          <p:cNvPr id="3" name="Footer Placeholder 4"/>
          <p:cNvSpPr>
            <a:spLocks noGrp="1"/>
          </p:cNvSpPr>
          <p:nvPr>
            <p:ph type="ftr" sz="quarter" idx="11"/>
          </p:nvPr>
        </p:nvSpPr>
        <p:spPr/>
        <p:txBody>
          <a:bodyPr/>
          <a:lstStyle>
            <a:lvl1pPr defTabSz="912690">
              <a:defRPr/>
            </a:lvl1pPr>
          </a:lstStyle>
          <a:p>
            <a:pPr>
              <a:defRPr/>
            </a:pPr>
            <a:endParaRPr lang="en-US"/>
          </a:p>
        </p:txBody>
      </p:sp>
      <p:sp>
        <p:nvSpPr>
          <p:cNvPr id="4" name="Slide Number Placeholder 5"/>
          <p:cNvSpPr>
            <a:spLocks noGrp="1"/>
          </p:cNvSpPr>
          <p:nvPr>
            <p:ph type="sldNum" sz="quarter" idx="12"/>
          </p:nvPr>
        </p:nvSpPr>
        <p:spPr/>
        <p:txBody>
          <a:bodyPr/>
          <a:lstStyle>
            <a:lvl1pPr defTabSz="912690">
              <a:defRPr/>
            </a:lvl1pPr>
          </a:lstStyle>
          <a:p>
            <a:pPr>
              <a:defRPr/>
            </a:pPr>
            <a:fld id="{AF892B22-914A-BF46-92CB-15487FA9FDE7}" type="slidenum">
              <a:rPr lang="en-US"/>
              <a:pPr>
                <a:defRPr/>
              </a:pPr>
              <a:t>‹#›</a:t>
            </a:fld>
            <a:endParaRPr lang="en-US"/>
          </a:p>
        </p:txBody>
      </p:sp>
    </p:spTree>
    <p:extLst>
      <p:ext uri="{BB962C8B-B14F-4D97-AF65-F5344CB8AC3E}">
        <p14:creationId xmlns:p14="http://schemas.microsoft.com/office/powerpoint/2010/main" val="29939169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84D279F6-6614-2B4F-9AC1-2ABC4DE01888}"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65254EEC-93A0-EA41-AC45-6F6F23119598}" type="slidenum">
              <a:rPr lang="en-US"/>
              <a:pPr>
                <a:defRPr/>
              </a:pPr>
              <a:t>‹#›</a:t>
            </a:fld>
            <a:endParaRPr lang="en-US"/>
          </a:p>
        </p:txBody>
      </p:sp>
    </p:spTree>
    <p:extLst>
      <p:ext uri="{BB962C8B-B14F-4D97-AF65-F5344CB8AC3E}">
        <p14:creationId xmlns:p14="http://schemas.microsoft.com/office/powerpoint/2010/main" val="266999419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2690">
              <a:defRPr/>
            </a:lvl1pPr>
          </a:lstStyle>
          <a:p>
            <a:pPr>
              <a:defRPr/>
            </a:pPr>
            <a:fld id="{20691673-69F0-FB47-B55C-A152CB5693F9}"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2690">
              <a:defRPr/>
            </a:lvl1pPr>
          </a:lstStyle>
          <a:p>
            <a:pPr>
              <a:defRPr/>
            </a:pPr>
            <a:endParaRPr lang="en-US"/>
          </a:p>
        </p:txBody>
      </p:sp>
      <p:sp>
        <p:nvSpPr>
          <p:cNvPr id="7" name="Slide Number Placeholder 5"/>
          <p:cNvSpPr>
            <a:spLocks noGrp="1"/>
          </p:cNvSpPr>
          <p:nvPr>
            <p:ph type="sldNum" sz="quarter" idx="12"/>
          </p:nvPr>
        </p:nvSpPr>
        <p:spPr/>
        <p:txBody>
          <a:bodyPr/>
          <a:lstStyle>
            <a:lvl1pPr defTabSz="912690">
              <a:defRPr/>
            </a:lvl1pPr>
          </a:lstStyle>
          <a:p>
            <a:pPr>
              <a:defRPr/>
            </a:pPr>
            <a:fld id="{13609F91-0142-D04D-AD43-8FB5584B7087}" type="slidenum">
              <a:rPr lang="en-US"/>
              <a:pPr>
                <a:defRPr/>
              </a:pPr>
              <a:t>‹#›</a:t>
            </a:fld>
            <a:endParaRPr lang="en-US"/>
          </a:p>
        </p:txBody>
      </p:sp>
    </p:spTree>
    <p:extLst>
      <p:ext uri="{BB962C8B-B14F-4D97-AF65-F5344CB8AC3E}">
        <p14:creationId xmlns:p14="http://schemas.microsoft.com/office/powerpoint/2010/main" val="19607381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3CE465E7-7495-444F-A7E5-3BB2E3FBA866}"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45B8A070-3113-1C49-9B0B-B0B7593F1473}" type="slidenum">
              <a:rPr lang="en-US"/>
              <a:pPr>
                <a:defRPr/>
              </a:pPr>
              <a:t>‹#›</a:t>
            </a:fld>
            <a:endParaRPr lang="en-US"/>
          </a:p>
        </p:txBody>
      </p:sp>
    </p:spTree>
    <p:extLst>
      <p:ext uri="{BB962C8B-B14F-4D97-AF65-F5344CB8AC3E}">
        <p14:creationId xmlns:p14="http://schemas.microsoft.com/office/powerpoint/2010/main" val="13323520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2690">
              <a:defRPr/>
            </a:lvl1pPr>
          </a:lstStyle>
          <a:p>
            <a:pPr>
              <a:defRPr/>
            </a:pPr>
            <a:fld id="{2E0EF956-9C6D-4347-9563-4F5464781335}"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690">
              <a:defRPr/>
            </a:lvl1pPr>
          </a:lstStyle>
          <a:p>
            <a:pPr>
              <a:defRPr/>
            </a:pPr>
            <a:endParaRPr lang="en-US"/>
          </a:p>
        </p:txBody>
      </p:sp>
      <p:sp>
        <p:nvSpPr>
          <p:cNvPr id="6" name="Slide Number Placeholder 5"/>
          <p:cNvSpPr>
            <a:spLocks noGrp="1"/>
          </p:cNvSpPr>
          <p:nvPr>
            <p:ph type="sldNum" sz="quarter" idx="12"/>
          </p:nvPr>
        </p:nvSpPr>
        <p:spPr/>
        <p:txBody>
          <a:bodyPr/>
          <a:lstStyle>
            <a:lvl1pPr defTabSz="912690">
              <a:defRPr/>
            </a:lvl1pPr>
          </a:lstStyle>
          <a:p>
            <a:pPr>
              <a:defRPr/>
            </a:pPr>
            <a:fld id="{D00027CB-43A5-2244-BC98-2E2C197B9388}" type="slidenum">
              <a:rPr lang="en-US"/>
              <a:pPr>
                <a:defRPr/>
              </a:pPr>
              <a:t>‹#›</a:t>
            </a:fld>
            <a:endParaRPr lang="en-US"/>
          </a:p>
        </p:txBody>
      </p:sp>
    </p:spTree>
    <p:extLst>
      <p:ext uri="{BB962C8B-B14F-4D97-AF65-F5344CB8AC3E}">
        <p14:creationId xmlns:p14="http://schemas.microsoft.com/office/powerpoint/2010/main" val="1393683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3"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4" name="Rectangle 10"/>
          <p:cNvSpPr>
            <a:spLocks noGrp="1" noChangeArrowheads="1"/>
          </p:cNvSpPr>
          <p:nvPr>
            <p:ph type="sldNum" sz="quarter" idx="12"/>
          </p:nvPr>
        </p:nvSpPr>
        <p:spPr/>
        <p:txBody>
          <a:bodyPr/>
          <a:lstStyle>
            <a:lvl1pPr>
              <a:defRPr>
                <a:latin typeface="Garamond" pitchFamily="18" charset="0"/>
              </a:defRPr>
            </a:lvl1pPr>
          </a:lstStyle>
          <a:p>
            <a:fld id="{94325551-4375-4D79-A424-B70500C3F47A}" type="slidenum">
              <a:rPr lang="en-US"/>
              <a:pPr/>
              <a:t>‹#›</a:t>
            </a:fld>
            <a:endParaRPr lang="en-US"/>
          </a:p>
        </p:txBody>
      </p:sp>
    </p:spTree>
    <p:extLst>
      <p:ext uri="{BB962C8B-B14F-4D97-AF65-F5344CB8AC3E}">
        <p14:creationId xmlns:p14="http://schemas.microsoft.com/office/powerpoint/2010/main" val="1251951183"/>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209665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945089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226791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682973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677216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119126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49665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932833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428747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547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8CECACCE-11FE-49EB-A95B-6FF18865B7B9}" type="slidenum">
              <a:rPr lang="en-US"/>
              <a:pPr/>
              <a:t>‹#›</a:t>
            </a:fld>
            <a:endParaRPr lang="en-US"/>
          </a:p>
        </p:txBody>
      </p:sp>
    </p:spTree>
    <p:extLst>
      <p:ext uri="{BB962C8B-B14F-4D97-AF65-F5344CB8AC3E}">
        <p14:creationId xmlns:p14="http://schemas.microsoft.com/office/powerpoint/2010/main" val="2601347758"/>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18014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7225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01169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42644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6327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45221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5443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49307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3027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6094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DC49A90D-72EE-4B48-9CD6-D627047368F2}" type="slidenum">
              <a:rPr lang="en-US"/>
              <a:pPr/>
              <a:t>‹#›</a:t>
            </a:fld>
            <a:endParaRPr lang="en-US"/>
          </a:p>
        </p:txBody>
      </p:sp>
    </p:spTree>
    <p:extLst>
      <p:ext uri="{BB962C8B-B14F-4D97-AF65-F5344CB8AC3E}">
        <p14:creationId xmlns:p14="http://schemas.microsoft.com/office/powerpoint/2010/main" val="3357850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6"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7" name="Rectangle 10"/>
          <p:cNvSpPr>
            <a:spLocks noGrp="1" noChangeArrowheads="1"/>
          </p:cNvSpPr>
          <p:nvPr>
            <p:ph type="sldNum" sz="quarter" idx="12"/>
          </p:nvPr>
        </p:nvSpPr>
        <p:spPr/>
        <p:txBody>
          <a:bodyPr/>
          <a:lstStyle>
            <a:lvl1pPr>
              <a:defRPr>
                <a:latin typeface="Garamond" pitchFamily="18" charset="0"/>
              </a:defRPr>
            </a:lvl1pPr>
          </a:lstStyle>
          <a:p>
            <a:fld id="{EDE916E4-003B-4DC1-B016-8FA1AA3200A0}" type="slidenum">
              <a:rPr lang="en-US"/>
              <a:pPr/>
              <a:t>‹#›</a:t>
            </a:fld>
            <a:endParaRPr lang="en-US"/>
          </a:p>
        </p:txBody>
      </p:sp>
    </p:spTree>
    <p:extLst>
      <p:ext uri="{BB962C8B-B14F-4D97-AF65-F5344CB8AC3E}">
        <p14:creationId xmlns:p14="http://schemas.microsoft.com/office/powerpoint/2010/main" val="3865592278"/>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3176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174650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16932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277281420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198753067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13401305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14329107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7/17/24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0811667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7/17/24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2946545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7/17/24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2829997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53104F98-FCA6-4F0D-B8BF-8ABDF930169F}" type="slidenum">
              <a:rPr lang="en-US"/>
              <a:pPr/>
              <a:t>‹#›</a:t>
            </a:fld>
            <a:endParaRPr lang="en-US"/>
          </a:p>
        </p:txBody>
      </p:sp>
    </p:spTree>
    <p:extLst>
      <p:ext uri="{BB962C8B-B14F-4D97-AF65-F5344CB8AC3E}">
        <p14:creationId xmlns:p14="http://schemas.microsoft.com/office/powerpoint/2010/main" val="4089203932"/>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5396461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7/17/24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110698257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21050445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25453395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031425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329426610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368436478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5660639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00272939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003481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atin typeface="Garamond" pitchFamily="18" charset="0"/>
              </a:defRPr>
            </a:lvl1pPr>
          </a:lstStyle>
          <a:p>
            <a:endParaRPr lang="en-SG"/>
          </a:p>
        </p:txBody>
      </p:sp>
      <p:sp>
        <p:nvSpPr>
          <p:cNvPr id="5" name="Rectangle 9"/>
          <p:cNvSpPr>
            <a:spLocks noGrp="1" noChangeArrowheads="1"/>
          </p:cNvSpPr>
          <p:nvPr>
            <p:ph type="ftr" sz="quarter" idx="11"/>
          </p:nvPr>
        </p:nvSpPr>
        <p:spPr/>
        <p:txBody>
          <a:bodyPr/>
          <a:lstStyle>
            <a:lvl1pPr>
              <a:defRPr>
                <a:latin typeface="Garamond" pitchFamily="18" charset="0"/>
              </a:defRPr>
            </a:lvl1pPr>
          </a:lstStyle>
          <a:p>
            <a:endParaRPr lang="en-SG"/>
          </a:p>
        </p:txBody>
      </p:sp>
      <p:sp>
        <p:nvSpPr>
          <p:cNvPr id="6" name="Rectangle 10"/>
          <p:cNvSpPr>
            <a:spLocks noGrp="1" noChangeArrowheads="1"/>
          </p:cNvSpPr>
          <p:nvPr>
            <p:ph type="sldNum" sz="quarter" idx="12"/>
          </p:nvPr>
        </p:nvSpPr>
        <p:spPr/>
        <p:txBody>
          <a:bodyPr/>
          <a:lstStyle>
            <a:lvl1pPr>
              <a:defRPr>
                <a:latin typeface="Garamond" pitchFamily="18" charset="0"/>
              </a:defRPr>
            </a:lvl1pPr>
          </a:lstStyle>
          <a:p>
            <a:fld id="{1139434A-B09B-4B82-92F1-19D13E8F366E}" type="slidenum">
              <a:rPr lang="en-US"/>
              <a:pPr/>
              <a:t>‹#›</a:t>
            </a:fld>
            <a:endParaRPr lang="en-US"/>
          </a:p>
        </p:txBody>
      </p:sp>
    </p:spTree>
    <p:extLst>
      <p:ext uri="{BB962C8B-B14F-4D97-AF65-F5344CB8AC3E}">
        <p14:creationId xmlns:p14="http://schemas.microsoft.com/office/powerpoint/2010/main" val="2176140280"/>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4776513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94892921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52433221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560721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93757856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36663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3326724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463168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395102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117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0750C33B-DBEB-49E7-8624-A33262494320}"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3ECE0D0-0291-4976-8C8C-D29E6F0C8F56}" type="slidenum">
              <a:rPr lang="en-US"/>
              <a:pPr/>
              <a:t>‹#›</a:t>
            </a:fld>
            <a:endParaRPr lang="en-US"/>
          </a:p>
        </p:txBody>
      </p:sp>
    </p:spTree>
    <p:extLst>
      <p:ext uri="{BB962C8B-B14F-4D97-AF65-F5344CB8AC3E}">
        <p14:creationId xmlns:p14="http://schemas.microsoft.com/office/powerpoint/2010/main" val="32372291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86576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57124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3893431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2838806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1659055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18727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6724857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161540660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1035160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591840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5B3E4B73-EA7F-4C4B-AB97-AC92CCDD969A}"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1324007-3255-4DEE-8E06-FF6614A46366}" type="slidenum">
              <a:rPr lang="en-US"/>
              <a:pPr/>
              <a:t>‹#›</a:t>
            </a:fld>
            <a:endParaRPr lang="en-US"/>
          </a:p>
        </p:txBody>
      </p:sp>
    </p:spTree>
    <p:extLst>
      <p:ext uri="{BB962C8B-B14F-4D97-AF65-F5344CB8AC3E}">
        <p14:creationId xmlns:p14="http://schemas.microsoft.com/office/powerpoint/2010/main" val="27429107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5581556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7309064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26778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7973583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33988428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5492791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878114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57936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695958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741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61BB595A-2065-4D0B-A954-BD6379F56B60}"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FA138FF0-21F4-4A82-AFDD-405930AEA06B}" type="slidenum">
              <a:rPr lang="en-US"/>
              <a:pPr/>
              <a:t>‹#›</a:t>
            </a:fld>
            <a:endParaRPr lang="en-US"/>
          </a:p>
        </p:txBody>
      </p:sp>
    </p:spTree>
    <p:extLst>
      <p:ext uri="{BB962C8B-B14F-4D97-AF65-F5344CB8AC3E}">
        <p14:creationId xmlns:p14="http://schemas.microsoft.com/office/powerpoint/2010/main" val="13133471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57815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85867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40171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318093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62076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80445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83196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2161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118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13422303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431DCE98-C509-4FA3-9FD2-FFF92E32B7CD}" type="datetimeFigureOut">
              <a:rPr lang="en-US"/>
              <a:pPr/>
              <a:t>7/17/24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3C64BF0-0269-4700-B450-A366FB18FD52}" type="slidenum">
              <a:rPr lang="en-US"/>
              <a:pPr/>
              <a:t>‹#›</a:t>
            </a:fld>
            <a:endParaRPr lang="en-US"/>
          </a:p>
        </p:txBody>
      </p:sp>
    </p:spTree>
    <p:extLst>
      <p:ext uri="{BB962C8B-B14F-4D97-AF65-F5344CB8AC3E}">
        <p14:creationId xmlns:p14="http://schemas.microsoft.com/office/powerpoint/2010/main" val="166986035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9066964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37079722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14388809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86033341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64047129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6049954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20128609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13638990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81900426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31891406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2455FB4A-6C9E-4021-AAC4-276994E4C36D}" type="datetimeFigureOut">
              <a:rPr lang="en-US"/>
              <a:pPr/>
              <a:t>7/17/24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3B2570D3-A5AB-4AA6-AC68-56E632AE0943}" type="slidenum">
              <a:rPr lang="en-US"/>
              <a:pPr/>
              <a:t>‹#›</a:t>
            </a:fld>
            <a:endParaRPr lang="en-US"/>
          </a:p>
        </p:txBody>
      </p:sp>
    </p:spTree>
    <p:extLst>
      <p:ext uri="{BB962C8B-B14F-4D97-AF65-F5344CB8AC3E}">
        <p14:creationId xmlns:p14="http://schemas.microsoft.com/office/powerpoint/2010/main" val="95072210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3237755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7/17/24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7298412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367401771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155511098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28748324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120596177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189360417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134597522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03270088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3708104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99B08D61-3E5F-451F-A413-7E1C1987B340}" type="datetimeFigureOut">
              <a:rPr lang="en-US"/>
              <a:pPr/>
              <a:t>7/17/24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A0A9CF8B-F126-41FF-99EE-D2056481F5F2}" type="slidenum">
              <a:rPr lang="en-US"/>
              <a:pPr/>
              <a:t>‹#›</a:t>
            </a:fld>
            <a:endParaRPr lang="en-US"/>
          </a:p>
        </p:txBody>
      </p:sp>
    </p:spTree>
    <p:extLst>
      <p:ext uri="{BB962C8B-B14F-4D97-AF65-F5344CB8AC3E}">
        <p14:creationId xmlns:p14="http://schemas.microsoft.com/office/powerpoint/2010/main" val="159090239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384566889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414542305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386214813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1313659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756230714"/>
      </p:ext>
    </p:extLst>
  </p:cSld>
  <p:clrMapOvr>
    <a:masterClrMapping/>
  </p:clrMapOvr>
  <p:transition spd="slow">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666940240"/>
      </p:ext>
    </p:extLst>
  </p:cSld>
  <p:clrMapOvr>
    <a:masterClrMapping/>
  </p:clrMapOvr>
  <p:transition spd="slow">
    <p:fade/>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446620946"/>
      </p:ext>
    </p:extLst>
  </p:cSld>
  <p:clrMapOvr>
    <a:masterClrMapping/>
  </p:clrMapOvr>
  <p:transition spd="slow">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7/17/24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886450431"/>
      </p:ext>
    </p:extLst>
  </p:cSld>
  <p:clrMapOvr>
    <a:masterClrMapping/>
  </p:clrMapOvr>
  <p:transition spd="slow">
    <p:fade/>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7/17/24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3424368207"/>
      </p:ext>
    </p:extLst>
  </p:cSld>
  <p:clrMapOvr>
    <a:masterClrMapping/>
  </p:clrMapOvr>
  <p:transition spd="slow">
    <p:fade/>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7/17/24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958764743"/>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245084B7-AE9A-4B48-9850-7D858DFEF36F}" type="datetimeFigureOut">
              <a:rPr lang="en-US"/>
              <a:pPr/>
              <a:t>7/17/24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DD13492E-28A0-4444-9605-54173767082D}" type="slidenum">
              <a:rPr lang="en-US"/>
              <a:pPr/>
              <a:t>‹#›</a:t>
            </a:fld>
            <a:endParaRPr lang="en-US"/>
          </a:p>
        </p:txBody>
      </p:sp>
    </p:spTree>
    <p:extLst>
      <p:ext uri="{BB962C8B-B14F-4D97-AF65-F5344CB8AC3E}">
        <p14:creationId xmlns:p14="http://schemas.microsoft.com/office/powerpoint/2010/main" val="243693980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7/17/24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152898244"/>
      </p:ext>
    </p:extLst>
  </p:cSld>
  <p:clrMapOvr>
    <a:masterClrMapping/>
  </p:clrMapOvr>
  <p:transition spd="slow">
    <p:fade/>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7/17/24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709355667"/>
      </p:ext>
    </p:extLst>
  </p:cSld>
  <p:clrMapOvr>
    <a:masterClrMapping/>
  </p:clrMapOvr>
  <p:transition spd="slow">
    <p:fade/>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7/17/24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059101741"/>
      </p:ext>
    </p:extLst>
  </p:cSld>
  <p:clrMapOvr>
    <a:masterClrMapping/>
  </p:clrMapOvr>
  <p:transition spd="slow">
    <p:fade/>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1175393518"/>
      </p:ext>
    </p:extLst>
  </p:cSld>
  <p:clrMapOvr>
    <a:masterClrMapping/>
  </p:clrMapOvr>
  <p:transition spd="slow">
    <p:fade/>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7/17/24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4032411775"/>
      </p:ext>
    </p:extLst>
  </p:cSld>
  <p:clrMapOvr>
    <a:masterClrMapping/>
  </p:clrMapOvr>
  <p:transition spd="slow">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85308343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334645100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74994411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08137668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376880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B000BC2-A494-411E-B7EB-0755BDFACC30}" type="slidenum">
              <a:rPr lang="en-US"/>
              <a:pPr/>
              <a:t>‹#›</a:t>
            </a:fld>
            <a:endParaRPr lang="en-US"/>
          </a:p>
        </p:txBody>
      </p:sp>
    </p:spTree>
    <p:extLst>
      <p:ext uri="{BB962C8B-B14F-4D97-AF65-F5344CB8AC3E}">
        <p14:creationId xmlns:p14="http://schemas.microsoft.com/office/powerpoint/2010/main" val="3332499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ACF49AAC-71EC-4297-87F0-36B37EFE1228}" type="datetimeFigureOut">
              <a:rPr lang="en-US"/>
              <a:pPr/>
              <a:t>7/17/24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2867996-6084-4458-95C0-7573E56DFE1C}" type="slidenum">
              <a:rPr lang="en-US"/>
              <a:pPr/>
              <a:t>‹#›</a:t>
            </a:fld>
            <a:endParaRPr lang="en-US"/>
          </a:p>
        </p:txBody>
      </p:sp>
    </p:spTree>
    <p:extLst>
      <p:ext uri="{BB962C8B-B14F-4D97-AF65-F5344CB8AC3E}">
        <p14:creationId xmlns:p14="http://schemas.microsoft.com/office/powerpoint/2010/main" val="29811492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1214748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39091477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19860686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402535165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428330688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246934837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6876321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24840651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373131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6039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7A280D8C-E563-4ED3-9FDA-F059C4684505}" type="datetimeFigureOut">
              <a:rPr lang="en-US"/>
              <a:pPr/>
              <a:t>7/17/24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776395A1-101B-44A6-A39C-F48D37EE9441}" type="slidenum">
              <a:rPr lang="en-US"/>
              <a:pPr/>
              <a:t>‹#›</a:t>
            </a:fld>
            <a:endParaRPr lang="en-US"/>
          </a:p>
        </p:txBody>
      </p:sp>
    </p:spTree>
    <p:extLst>
      <p:ext uri="{BB962C8B-B14F-4D97-AF65-F5344CB8AC3E}">
        <p14:creationId xmlns:p14="http://schemas.microsoft.com/office/powerpoint/2010/main" val="309261081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9599151"/>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4356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989523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92445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698026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100990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9041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555826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053076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161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1DCC6A23-8F57-41F7-9EBC-DF601FFB276E}"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A0CCA02-22A7-47BA-A732-CAFB08EE2BC2}" type="slidenum">
              <a:rPr lang="en-US"/>
              <a:pPr/>
              <a:t>‹#›</a:t>
            </a:fld>
            <a:endParaRPr lang="en-US"/>
          </a:p>
        </p:txBody>
      </p:sp>
    </p:spTree>
    <p:extLst>
      <p:ext uri="{BB962C8B-B14F-4D97-AF65-F5344CB8AC3E}">
        <p14:creationId xmlns:p14="http://schemas.microsoft.com/office/powerpoint/2010/main" val="82987647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5192973"/>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708462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852324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43857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9808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626665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656990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844252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198898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2420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95C1763F-E321-4347-A0E7-6E2A7AF08DB7}" type="datetimeFigureOut">
              <a:rPr lang="en-US"/>
              <a:pPr/>
              <a:t>7/17/24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AD7BBD8A-6B6B-42E4-A0B0-F4C8761B1DFD}" type="slidenum">
              <a:rPr lang="en-US"/>
              <a:pPr/>
              <a:t>‹#›</a:t>
            </a:fld>
            <a:endParaRPr lang="en-US"/>
          </a:p>
        </p:txBody>
      </p:sp>
    </p:spTree>
    <p:extLst>
      <p:ext uri="{BB962C8B-B14F-4D97-AF65-F5344CB8AC3E}">
        <p14:creationId xmlns:p14="http://schemas.microsoft.com/office/powerpoint/2010/main" val="82553487"/>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0808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80097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207939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68327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963855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447045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6837848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115254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808660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5740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68EAD863-B60B-460E-832A-8EC704954366}"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13029079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212682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825484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99529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40726947"/>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15928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712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014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08232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522171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19331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52B885D2-E705-40FD-BFDE-C3E56FFD9080}"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846382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7234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822666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2419122"/>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81893287"/>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29964976"/>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569065698"/>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538173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44156323"/>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71889337"/>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404216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CD4CCB8E-14DA-4E02-8A71-7B49E3ECDE3D}"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214782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33870432"/>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61498121"/>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7741894"/>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05862080"/>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2815464"/>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79306614"/>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61570889"/>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79402215"/>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47966037"/>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79120155"/>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97CD8DE6-CACA-4709-8F62-101905B2BF9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3126156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9936824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686333663"/>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869429700"/>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837083605"/>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58138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9832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3749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04909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80244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4448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fld id="{B0F40F11-70B0-4BCA-BD00-819228E104C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2341876150"/>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326138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03290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117797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8421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579870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38046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20967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002964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7410541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2256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fld id="{DC75DD5E-1F67-4CFD-83B7-341C11C357F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57623992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231125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5909304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69516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81509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384317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37795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5998142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2171342151"/>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91012613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9683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CCF2B60-36CF-4270-BBCE-58DCA8C188DB}" type="slidenum">
              <a:rPr lang="en-US"/>
              <a:pPr/>
              <a:t>‹#›</a:t>
            </a:fld>
            <a:endParaRPr lang="en-US"/>
          </a:p>
        </p:txBody>
      </p:sp>
    </p:spTree>
    <p:extLst>
      <p:ext uri="{BB962C8B-B14F-4D97-AF65-F5344CB8AC3E}">
        <p14:creationId xmlns:p14="http://schemas.microsoft.com/office/powerpoint/2010/main" val="4258125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fld id="{359D7B45-8C79-4657-8F40-54BD25EB3805}"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7323490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21847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444542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3882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80507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14881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50961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19576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1740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14380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6993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405381B5-36E6-4A49-B615-EF850FE9BF3E}"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66175534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61486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173325764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4507742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109744154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156967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56962117"/>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464091177"/>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284318"/>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2227413555"/>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11919005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fld id="{27613AF9-A47C-4B8E-8917-509B3B71BCB7}"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73856183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165874109"/>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64558107"/>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8556681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6071771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1893632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42807454"/>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4446227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2504593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04871582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589968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E82D444-4A06-4E7D-96FE-BB9A3C8E8F33}"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64362847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200632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0629724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7849596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919408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2175910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3AA5477-727F-CA4A-ABCD-D9512ABB59A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AC53C0-0949-C94D-9D4D-3EE82B50EB8F}" type="slidenum">
              <a:rPr lang="en-US"/>
              <a:pPr>
                <a:defRPr/>
              </a:pPr>
              <a:t>‹#›</a:t>
            </a:fld>
            <a:endParaRPr lang="en-US"/>
          </a:p>
        </p:txBody>
      </p:sp>
    </p:spTree>
    <p:extLst>
      <p:ext uri="{BB962C8B-B14F-4D97-AF65-F5344CB8AC3E}">
        <p14:creationId xmlns:p14="http://schemas.microsoft.com/office/powerpoint/2010/main" val="277278679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BC155C4-B512-D745-B82B-47DD9F05C0FD}"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515151-65E3-1340-A730-59516F2C53EC}" type="slidenum">
              <a:rPr lang="en-US"/>
              <a:pPr>
                <a:defRPr/>
              </a:pPr>
              <a:t>‹#›</a:t>
            </a:fld>
            <a:endParaRPr lang="en-US"/>
          </a:p>
        </p:txBody>
      </p:sp>
    </p:spTree>
    <p:extLst>
      <p:ext uri="{BB962C8B-B14F-4D97-AF65-F5344CB8AC3E}">
        <p14:creationId xmlns:p14="http://schemas.microsoft.com/office/powerpoint/2010/main" val="228593143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6504095-5921-D044-B5FD-9A567EFFEE5A}"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83AF3CA-2E28-EB48-BB23-FB9846E8CDB2}" type="slidenum">
              <a:rPr lang="en-US"/>
              <a:pPr>
                <a:defRPr/>
              </a:pPr>
              <a:t>‹#›</a:t>
            </a:fld>
            <a:endParaRPr lang="en-US"/>
          </a:p>
        </p:txBody>
      </p:sp>
    </p:spTree>
    <p:extLst>
      <p:ext uri="{BB962C8B-B14F-4D97-AF65-F5344CB8AC3E}">
        <p14:creationId xmlns:p14="http://schemas.microsoft.com/office/powerpoint/2010/main" val="268046058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A8474AB-7E18-EC45-AB78-EC441EF25340}"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C0BCBA7-DC63-0E43-9675-75F2B66ED53E}" type="slidenum">
              <a:rPr lang="en-US"/>
              <a:pPr>
                <a:defRPr/>
              </a:pPr>
              <a:t>‹#›</a:t>
            </a:fld>
            <a:endParaRPr lang="en-US"/>
          </a:p>
        </p:txBody>
      </p:sp>
    </p:spTree>
    <p:extLst>
      <p:ext uri="{BB962C8B-B14F-4D97-AF65-F5344CB8AC3E}">
        <p14:creationId xmlns:p14="http://schemas.microsoft.com/office/powerpoint/2010/main" val="356099258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C9930234-0FB2-7D43-AFC6-2F4DB1F89F5E}" type="datetimeFigureOut">
              <a:rPr lang="en-US"/>
              <a:pPr>
                <a:defRPr/>
              </a:pPr>
              <a:t>7/17/24</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A6CFB244-B007-164A-A207-3770D88C3367}" type="slidenum">
              <a:rPr lang="en-US"/>
              <a:pPr>
                <a:defRPr/>
              </a:pPr>
              <a:t>‹#›</a:t>
            </a:fld>
            <a:endParaRPr lang="en-US"/>
          </a:p>
        </p:txBody>
      </p:sp>
    </p:spTree>
    <p:extLst>
      <p:ext uri="{BB962C8B-B14F-4D97-AF65-F5344CB8AC3E}">
        <p14:creationId xmlns:p14="http://schemas.microsoft.com/office/powerpoint/2010/main" val="2531789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fld id="{994E291C-8DF7-4ECF-B58D-FD02EA5BBDB4}" type="slidenum">
              <a:rPr lang="en-US">
                <a:solidFill>
                  <a:srgbClr val="404176"/>
                </a:solidFill>
              </a:rPr>
              <a:pPr/>
              <a:t>‹#›</a:t>
            </a:fld>
            <a:endParaRPr lang="en-US">
              <a:solidFill>
                <a:srgbClr val="404176"/>
              </a:solidFill>
            </a:endParaRPr>
          </a:p>
        </p:txBody>
      </p:sp>
    </p:spTree>
    <p:extLst>
      <p:ext uri="{BB962C8B-B14F-4D97-AF65-F5344CB8AC3E}">
        <p14:creationId xmlns:p14="http://schemas.microsoft.com/office/powerpoint/2010/main" val="187990136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CD4DA50-49AB-7343-A443-2C792063443B}" type="datetimeFigureOut">
              <a:rPr lang="en-US"/>
              <a:pPr>
                <a:defRPr/>
              </a:pPr>
              <a:t>7/17/24</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FB0FC47-E145-4742-BD79-93D40BE8F4C6}" type="slidenum">
              <a:rPr lang="en-US"/>
              <a:pPr>
                <a:defRPr/>
              </a:pPr>
              <a:t>‹#›</a:t>
            </a:fld>
            <a:endParaRPr lang="en-US"/>
          </a:p>
        </p:txBody>
      </p:sp>
    </p:spTree>
    <p:extLst>
      <p:ext uri="{BB962C8B-B14F-4D97-AF65-F5344CB8AC3E}">
        <p14:creationId xmlns:p14="http://schemas.microsoft.com/office/powerpoint/2010/main" val="299749373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E9E0BAA-CEE7-F54C-85B2-CC2BD0915E26}" type="datetimeFigureOut">
              <a:rPr lang="en-US"/>
              <a:pPr>
                <a:defRPr/>
              </a:pPr>
              <a:t>7/17/24</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FF48F1FB-C495-AE4F-8AF5-E0B1D0AD2A5B}" type="slidenum">
              <a:rPr lang="en-US"/>
              <a:pPr>
                <a:defRPr/>
              </a:pPr>
              <a:t>‹#›</a:t>
            </a:fld>
            <a:endParaRPr lang="en-US"/>
          </a:p>
        </p:txBody>
      </p:sp>
    </p:spTree>
    <p:extLst>
      <p:ext uri="{BB962C8B-B14F-4D97-AF65-F5344CB8AC3E}">
        <p14:creationId xmlns:p14="http://schemas.microsoft.com/office/powerpoint/2010/main" val="68887750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8ABD605-4964-7746-8763-D9FB26ACD1A5}"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A083F54-A52A-E74C-B7EC-615922BF4FBA}" type="slidenum">
              <a:rPr lang="en-US"/>
              <a:pPr>
                <a:defRPr/>
              </a:pPr>
              <a:t>‹#›</a:t>
            </a:fld>
            <a:endParaRPr lang="en-US"/>
          </a:p>
        </p:txBody>
      </p:sp>
    </p:spTree>
    <p:extLst>
      <p:ext uri="{BB962C8B-B14F-4D97-AF65-F5344CB8AC3E}">
        <p14:creationId xmlns:p14="http://schemas.microsoft.com/office/powerpoint/2010/main" val="4099493606"/>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486FDFC-4D2B-EA46-93B4-B038F1DB89CC}" type="datetimeFigureOut">
              <a:rPr lang="en-US"/>
              <a:pPr>
                <a:defRPr/>
              </a:pPr>
              <a:t>7/17/24</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C5A3D5A-A4A4-6545-82ED-DFD245DA7A66}" type="slidenum">
              <a:rPr lang="en-US"/>
              <a:pPr>
                <a:defRPr/>
              </a:pPr>
              <a:t>‹#›</a:t>
            </a:fld>
            <a:endParaRPr lang="en-US"/>
          </a:p>
        </p:txBody>
      </p:sp>
    </p:spTree>
    <p:extLst>
      <p:ext uri="{BB962C8B-B14F-4D97-AF65-F5344CB8AC3E}">
        <p14:creationId xmlns:p14="http://schemas.microsoft.com/office/powerpoint/2010/main" val="107001907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7D92AD4-F1B8-714D-AB83-E2385AEBBEA1}"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05080A6-EF5C-8C48-A10A-B3239EC09AB8}" type="slidenum">
              <a:rPr lang="en-US"/>
              <a:pPr>
                <a:defRPr/>
              </a:pPr>
              <a:t>‹#›</a:t>
            </a:fld>
            <a:endParaRPr lang="en-US"/>
          </a:p>
        </p:txBody>
      </p:sp>
    </p:spTree>
    <p:extLst>
      <p:ext uri="{BB962C8B-B14F-4D97-AF65-F5344CB8AC3E}">
        <p14:creationId xmlns:p14="http://schemas.microsoft.com/office/powerpoint/2010/main" val="188716403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9E8E7FA-CECB-0248-AA0C-DB8A4CD026A3}" type="datetimeFigureOut">
              <a:rPr lang="en-US"/>
              <a:pPr>
                <a:defRPr/>
              </a:pPr>
              <a:t>7/17/24</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0C98387-58DD-FF46-ABB1-548686A4AE2B}" type="slidenum">
              <a:rPr lang="en-US"/>
              <a:pPr>
                <a:defRPr/>
              </a:pPr>
              <a:t>‹#›</a:t>
            </a:fld>
            <a:endParaRPr lang="en-US"/>
          </a:p>
        </p:txBody>
      </p:sp>
    </p:spTree>
    <p:extLst>
      <p:ext uri="{BB962C8B-B14F-4D97-AF65-F5344CB8AC3E}">
        <p14:creationId xmlns:p14="http://schemas.microsoft.com/office/powerpoint/2010/main" val="327246194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7/17/24</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9493071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7/17/24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392355320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7/17/24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273644221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7/17/24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763629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p:spPr>
              <p:txBody>
                <a:bodyPr wrap="none" anchor="ctr"/>
                <a:lstStyle/>
                <a:p>
                  <a:pPr fontAlgn="base">
                    <a:spcBef>
                      <a:spcPct val="0"/>
                    </a:spcBef>
                    <a:spcAft>
                      <a:spcPct val="0"/>
                    </a:spcAft>
                  </a:pPr>
                  <a:endParaRPr lang="en-SG" sz="2400">
                    <a:solidFill>
                      <a:srgbClr val="8383AD"/>
                    </a:solidFill>
                    <a:latin typeface="Times New Roman" pitchFamily="18" charset="0"/>
                    <a:ea typeface="MS PGothic" pitchFamily="34" charset="-128"/>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pic>
        <p:nvPicPr>
          <p:cNvPr id="243" name="Picture 319" descr="posbul1a"/>
          <p:cNvPicPr>
            <a:picLocks noChangeAspect="1" noChangeArrowheads="1" noCrop="1"/>
          </p:cNvPicPr>
          <p:nvPr/>
        </p:nvPicPr>
        <p:blipFill>
          <a:blip r:embed="rId2"/>
          <a:srcRect/>
          <a:stretch>
            <a:fillRect/>
          </a:stretch>
        </p:blipFill>
        <p:spPr bwMode="auto">
          <a:xfrm>
            <a:off x="4456113" y="3403600"/>
            <a:ext cx="246062" cy="246063"/>
          </a:xfrm>
          <a:prstGeom prst="rect">
            <a:avLst/>
          </a:prstGeom>
          <a:noFill/>
          <a:ln w="9525">
            <a:noFill/>
            <a:miter lim="800000"/>
            <a:headEnd/>
            <a:tailEnd/>
          </a:ln>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fld id="{10E8A647-D860-4300-8742-6422EDD5FAA2}" type="slidenum">
              <a:rPr lang="en-US"/>
              <a:pPr/>
              <a:t>‹#›</a:t>
            </a:fld>
            <a:endParaRPr lang="en-US"/>
          </a:p>
        </p:txBody>
      </p:sp>
    </p:spTree>
    <p:extLst>
      <p:ext uri="{BB962C8B-B14F-4D97-AF65-F5344CB8AC3E}">
        <p14:creationId xmlns:p14="http://schemas.microsoft.com/office/powerpoint/2010/main" val="364433309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7/17/24</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165249123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7/17/24</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5860946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7/17/24</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389656970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7/17/24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389338818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7/17/24</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225203381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7/17/24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247446271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7/17/24</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2230092060"/>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76551168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41542255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31840791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F2961EC-9564-4441-8588-58703CE16BC0}" type="slidenum">
              <a:rPr lang="en-US"/>
              <a:pPr/>
              <a:t>‹#›</a:t>
            </a:fld>
            <a:endParaRPr lang="en-US"/>
          </a:p>
        </p:txBody>
      </p:sp>
    </p:spTree>
    <p:extLst>
      <p:ext uri="{BB962C8B-B14F-4D97-AF65-F5344CB8AC3E}">
        <p14:creationId xmlns:p14="http://schemas.microsoft.com/office/powerpoint/2010/main" val="298596125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132150930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29187268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104402628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318901247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232982539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148727471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252548693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1230581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451043B-322B-4E11-A142-A1887EA18A19}" type="slidenum">
              <a:rPr lang="en-US"/>
              <a:pPr/>
              <a:t>‹#›</a:t>
            </a:fld>
            <a:endParaRPr lang="en-US"/>
          </a:p>
        </p:txBody>
      </p:sp>
    </p:spTree>
    <p:extLst>
      <p:ext uri="{BB962C8B-B14F-4D97-AF65-F5344CB8AC3E}">
        <p14:creationId xmlns:p14="http://schemas.microsoft.com/office/powerpoint/2010/main" val="34649359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F27616-8486-45C5-9127-4D4890E20C8C}" type="slidenum">
              <a:rPr lang="en-US"/>
              <a:pPr/>
              <a:t>‹#›</a:t>
            </a:fld>
            <a:endParaRPr lang="en-US"/>
          </a:p>
        </p:txBody>
      </p:sp>
    </p:spTree>
    <p:extLst>
      <p:ext uri="{BB962C8B-B14F-4D97-AF65-F5344CB8AC3E}">
        <p14:creationId xmlns:p14="http://schemas.microsoft.com/office/powerpoint/2010/main" val="13702436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F9B2CBE7-F6EA-4C10-8F08-FE37BF6CF929}" type="slidenum">
              <a:rPr lang="en-US"/>
              <a:pPr/>
              <a:t>‹#›</a:t>
            </a:fld>
            <a:endParaRPr lang="en-US"/>
          </a:p>
        </p:txBody>
      </p:sp>
    </p:spTree>
    <p:extLst>
      <p:ext uri="{BB962C8B-B14F-4D97-AF65-F5344CB8AC3E}">
        <p14:creationId xmlns:p14="http://schemas.microsoft.com/office/powerpoint/2010/main" val="3921394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2B7E2AC-42C4-4D43-B3E0-898703321E82}" type="slidenum">
              <a:rPr lang="en-US"/>
              <a:pPr/>
              <a:t>‹#›</a:t>
            </a:fld>
            <a:endParaRPr lang="en-US"/>
          </a:p>
        </p:txBody>
      </p:sp>
    </p:spTree>
    <p:extLst>
      <p:ext uri="{BB962C8B-B14F-4D97-AF65-F5344CB8AC3E}">
        <p14:creationId xmlns:p14="http://schemas.microsoft.com/office/powerpoint/2010/main" val="3246270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9E706A00-8486-4084-A689-8E4B6870E611}" type="slidenum">
              <a:rPr lang="en-US"/>
              <a:pPr/>
              <a:t>‹#›</a:t>
            </a:fld>
            <a:endParaRPr lang="en-US"/>
          </a:p>
        </p:txBody>
      </p:sp>
    </p:spTree>
    <p:extLst>
      <p:ext uri="{BB962C8B-B14F-4D97-AF65-F5344CB8AC3E}">
        <p14:creationId xmlns:p14="http://schemas.microsoft.com/office/powerpoint/2010/main" val="17139234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FF0F20B1-1811-4EFA-8F80-E5BBCCCB3B63}" type="slidenum">
              <a:rPr lang="en-US"/>
              <a:pPr/>
              <a:t>‹#›</a:t>
            </a:fld>
            <a:endParaRPr lang="en-US"/>
          </a:p>
        </p:txBody>
      </p:sp>
    </p:spTree>
    <p:extLst>
      <p:ext uri="{BB962C8B-B14F-4D97-AF65-F5344CB8AC3E}">
        <p14:creationId xmlns:p14="http://schemas.microsoft.com/office/powerpoint/2010/main" val="579978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E50C0EFA-BC5E-4CCA-B0D5-8C0B5B1C6DA5}" type="slidenum">
              <a:rPr lang="en-US"/>
              <a:pPr/>
              <a:t>‹#›</a:t>
            </a:fld>
            <a:endParaRPr lang="en-US"/>
          </a:p>
        </p:txBody>
      </p:sp>
    </p:spTree>
    <p:extLst>
      <p:ext uri="{BB962C8B-B14F-4D97-AF65-F5344CB8AC3E}">
        <p14:creationId xmlns:p14="http://schemas.microsoft.com/office/powerpoint/2010/main" val="3979221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07BB6FF5-8AB6-4FA5-B589-8FAC65BD6A45}" type="slidenum">
              <a:rPr lang="en-US"/>
              <a:pPr/>
              <a:t>‹#›</a:t>
            </a:fld>
            <a:endParaRPr lang="en-US"/>
          </a:p>
        </p:txBody>
      </p:sp>
    </p:spTree>
    <p:extLst>
      <p:ext uri="{BB962C8B-B14F-4D97-AF65-F5344CB8AC3E}">
        <p14:creationId xmlns:p14="http://schemas.microsoft.com/office/powerpoint/2010/main" val="1299089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C3FCAA8-9C2D-4DEF-BDF4-4747FEC77930}" type="slidenum">
              <a:rPr lang="en-US"/>
              <a:pPr/>
              <a:t>‹#›</a:t>
            </a:fld>
            <a:endParaRPr lang="en-US"/>
          </a:p>
        </p:txBody>
      </p:sp>
    </p:spTree>
    <p:extLst>
      <p:ext uri="{BB962C8B-B14F-4D97-AF65-F5344CB8AC3E}">
        <p14:creationId xmlns:p14="http://schemas.microsoft.com/office/powerpoint/2010/main" val="24407041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F85B317-781F-4930-8A64-03A8A993DF2A}" type="slidenum">
              <a:rPr lang="en-US"/>
              <a:pPr/>
              <a:t>‹#›</a:t>
            </a:fld>
            <a:endParaRPr lang="en-US"/>
          </a:p>
        </p:txBody>
      </p:sp>
    </p:spTree>
    <p:extLst>
      <p:ext uri="{BB962C8B-B14F-4D97-AF65-F5344CB8AC3E}">
        <p14:creationId xmlns:p14="http://schemas.microsoft.com/office/powerpoint/2010/main" val="833068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7553107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23306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94619110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398303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A977CB8C-4074-46B8-ADBE-3ED1DE8AFCFD}" type="slidenum">
              <a:rPr lang="en-US"/>
              <a:pPr/>
              <a:t>‹#›</a:t>
            </a:fld>
            <a:endParaRPr lang="en-US"/>
          </a:p>
        </p:txBody>
      </p:sp>
    </p:spTree>
    <p:extLst>
      <p:ext uri="{BB962C8B-B14F-4D97-AF65-F5344CB8AC3E}">
        <p14:creationId xmlns:p14="http://schemas.microsoft.com/office/powerpoint/2010/main" val="29865974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72236999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3951575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1920170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8861529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4184641894"/>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08568993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5437378"/>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355529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104821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97455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1036C90-BAA6-48F2-9C9B-D8A0D063CD2E}" type="slidenum">
              <a:rPr lang="en-US"/>
              <a:pPr/>
              <a:t>‹#›</a:t>
            </a:fld>
            <a:endParaRPr lang="en-US"/>
          </a:p>
        </p:txBody>
      </p:sp>
    </p:spTree>
    <p:extLst>
      <p:ext uri="{BB962C8B-B14F-4D97-AF65-F5344CB8AC3E}">
        <p14:creationId xmlns:p14="http://schemas.microsoft.com/office/powerpoint/2010/main" val="457778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282913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7104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44994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8525443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6720108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8910639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3731202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626204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56401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999337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1F42838-677D-4BFF-B348-EF9AC5E0E017}" type="slidenum">
              <a:rPr lang="en-US"/>
              <a:pPr/>
              <a:t>‹#›</a:t>
            </a:fld>
            <a:endParaRPr lang="en-US"/>
          </a:p>
        </p:txBody>
      </p:sp>
    </p:spTree>
    <p:extLst>
      <p:ext uri="{BB962C8B-B14F-4D97-AF65-F5344CB8AC3E}">
        <p14:creationId xmlns:p14="http://schemas.microsoft.com/office/powerpoint/2010/main" val="5294944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53701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299691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03202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422260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098876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2052141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918051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666877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1959586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2961092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00ADC5D-BDF7-4437-B6AF-AB8AA0979EEE}" type="slidenum">
              <a:rPr lang="en-US"/>
              <a:pPr/>
              <a:t>‹#›</a:t>
            </a:fld>
            <a:endParaRPr lang="en-US"/>
          </a:p>
        </p:txBody>
      </p:sp>
    </p:spTree>
    <p:extLst>
      <p:ext uri="{BB962C8B-B14F-4D97-AF65-F5344CB8AC3E}">
        <p14:creationId xmlns:p14="http://schemas.microsoft.com/office/powerpoint/2010/main" val="4231135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9717758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36624965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8751469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5250717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17427495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13621413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4705805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1304396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934654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181789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3.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4.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5.jpe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5.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6.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7.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0.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1.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2.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3.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9.xml"/><Relationship Id="rId13" Type="http://schemas.openxmlformats.org/officeDocument/2006/relationships/theme" Target="../theme/theme25.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slideLayout" Target="../slideLayouts/slideLayout283.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3.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6.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28.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29.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0.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1.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18" Type="http://schemas.openxmlformats.org/officeDocument/2006/relationships/slideLayout" Target="../slideLayouts/slideLayout369.xml"/><Relationship Id="rId3" Type="http://schemas.openxmlformats.org/officeDocument/2006/relationships/slideLayout" Target="../slideLayouts/slideLayout354.xml"/><Relationship Id="rId21" Type="http://schemas.openxmlformats.org/officeDocument/2006/relationships/slideLayout" Target="../slideLayouts/slideLayout372.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17" Type="http://schemas.openxmlformats.org/officeDocument/2006/relationships/slideLayout" Target="../slideLayouts/slideLayout368.xml"/><Relationship Id="rId2" Type="http://schemas.openxmlformats.org/officeDocument/2006/relationships/slideLayout" Target="../slideLayouts/slideLayout353.xml"/><Relationship Id="rId16" Type="http://schemas.openxmlformats.org/officeDocument/2006/relationships/slideLayout" Target="../slideLayouts/slideLayout367.xml"/><Relationship Id="rId20" Type="http://schemas.openxmlformats.org/officeDocument/2006/relationships/slideLayout" Target="../slideLayouts/slideLayout371.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slideLayout" Target="../slideLayouts/slideLayout366.xml"/><Relationship Id="rId23" Type="http://schemas.openxmlformats.org/officeDocument/2006/relationships/theme" Target="../theme/theme32.xml"/><Relationship Id="rId10" Type="http://schemas.openxmlformats.org/officeDocument/2006/relationships/slideLayout" Target="../slideLayouts/slideLayout361.xml"/><Relationship Id="rId19" Type="http://schemas.openxmlformats.org/officeDocument/2006/relationships/slideLayout" Target="../slideLayouts/slideLayout370.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slideLayout" Target="../slideLayouts/slideLayout365.xml"/><Relationship Id="rId22" Type="http://schemas.openxmlformats.org/officeDocument/2006/relationships/slideLayout" Target="../slideLayouts/slideLayout37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theme" Target="../theme/theme33.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4.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9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9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theme" Target="../theme/theme37.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8.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9.xml"/><Relationship Id="rId13" Type="http://schemas.openxmlformats.org/officeDocument/2006/relationships/slideLayout" Target="../slideLayouts/slideLayout434.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slideLayout" Target="../slideLayouts/slideLayout433.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0.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1.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4.xml"/><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2.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91"/>
          <p:cNvGrpSpPr>
            <a:grpSpLocks/>
          </p:cNvGrpSpPr>
          <p:nvPr/>
        </p:nvGrpSpPr>
        <p:grpSpPr bwMode="auto">
          <a:xfrm>
            <a:off x="215900" y="76200"/>
            <a:ext cx="8686800" cy="6781800"/>
            <a:chOff x="136" y="48"/>
            <a:chExt cx="5472" cy="4272"/>
          </a:xfrm>
        </p:grpSpPr>
        <p:grpSp>
          <p:nvGrpSpPr>
            <p:cNvPr id="113672" name="Group 201"/>
            <p:cNvGrpSpPr>
              <a:grpSpLocks/>
            </p:cNvGrpSpPr>
            <p:nvPr userDrawn="1"/>
          </p:nvGrpSpPr>
          <p:grpSpPr bwMode="auto">
            <a:xfrm>
              <a:off x="136" y="48"/>
              <a:ext cx="5472" cy="212"/>
              <a:chOff x="136" y="48"/>
              <a:chExt cx="5472" cy="212"/>
            </a:xfrm>
          </p:grpSpPr>
          <p:grpSp>
            <p:nvGrpSpPr>
              <p:cNvPr id="113698" name="Group 202"/>
              <p:cNvGrpSpPr>
                <a:grpSpLocks/>
              </p:cNvGrpSpPr>
              <p:nvPr/>
            </p:nvGrpSpPr>
            <p:grpSpPr bwMode="auto">
              <a:xfrm>
                <a:off x="136" y="48"/>
                <a:ext cx="1056" cy="212"/>
                <a:chOff x="2544" y="2160"/>
                <a:chExt cx="1920" cy="384"/>
              </a:xfrm>
            </p:grpSpPr>
            <p:sp>
              <p:nvSpPr>
                <p:cNvPr id="11372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99" name="Group 208"/>
              <p:cNvGrpSpPr>
                <a:grpSpLocks/>
              </p:cNvGrpSpPr>
              <p:nvPr/>
            </p:nvGrpSpPr>
            <p:grpSpPr bwMode="auto">
              <a:xfrm>
                <a:off x="1240" y="48"/>
                <a:ext cx="1056" cy="212"/>
                <a:chOff x="2544" y="2160"/>
                <a:chExt cx="1920" cy="384"/>
              </a:xfrm>
            </p:grpSpPr>
            <p:sp>
              <p:nvSpPr>
                <p:cNvPr id="11371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2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0" name="Group 214"/>
              <p:cNvGrpSpPr>
                <a:grpSpLocks/>
              </p:cNvGrpSpPr>
              <p:nvPr/>
            </p:nvGrpSpPr>
            <p:grpSpPr bwMode="auto">
              <a:xfrm>
                <a:off x="2344" y="48"/>
                <a:ext cx="1056" cy="212"/>
                <a:chOff x="2544" y="2160"/>
                <a:chExt cx="1920" cy="384"/>
              </a:xfrm>
            </p:grpSpPr>
            <p:sp>
              <p:nvSpPr>
                <p:cNvPr id="11371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1" name="Group 220"/>
              <p:cNvGrpSpPr>
                <a:grpSpLocks/>
              </p:cNvGrpSpPr>
              <p:nvPr/>
            </p:nvGrpSpPr>
            <p:grpSpPr bwMode="auto">
              <a:xfrm>
                <a:off x="3448" y="48"/>
                <a:ext cx="1056" cy="212"/>
                <a:chOff x="2544" y="2160"/>
                <a:chExt cx="1920" cy="384"/>
              </a:xfrm>
            </p:grpSpPr>
            <p:sp>
              <p:nvSpPr>
                <p:cNvPr id="11370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1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702" name="Group 226"/>
              <p:cNvGrpSpPr>
                <a:grpSpLocks/>
              </p:cNvGrpSpPr>
              <p:nvPr/>
            </p:nvGrpSpPr>
            <p:grpSpPr bwMode="auto">
              <a:xfrm>
                <a:off x="4552" y="48"/>
                <a:ext cx="1056" cy="212"/>
                <a:chOff x="2544" y="2160"/>
                <a:chExt cx="1920" cy="384"/>
              </a:xfrm>
            </p:grpSpPr>
            <p:sp>
              <p:nvSpPr>
                <p:cNvPr id="11370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70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13673" name="Group 289"/>
            <p:cNvGrpSpPr>
              <a:grpSpLocks/>
            </p:cNvGrpSpPr>
            <p:nvPr userDrawn="1"/>
          </p:nvGrpSpPr>
          <p:grpSpPr bwMode="auto">
            <a:xfrm>
              <a:off x="192" y="4273"/>
              <a:ext cx="5328" cy="47"/>
              <a:chOff x="192" y="3840"/>
              <a:chExt cx="5328" cy="47"/>
            </a:xfrm>
          </p:grpSpPr>
          <p:grpSp>
            <p:nvGrpSpPr>
              <p:cNvPr id="113674" name="Group 265"/>
              <p:cNvGrpSpPr>
                <a:grpSpLocks/>
              </p:cNvGrpSpPr>
              <p:nvPr userDrawn="1"/>
            </p:nvGrpSpPr>
            <p:grpSpPr bwMode="auto">
              <a:xfrm>
                <a:off x="192" y="3840"/>
                <a:ext cx="624" cy="47"/>
                <a:chOff x="624" y="3706"/>
                <a:chExt cx="1056" cy="106"/>
              </a:xfrm>
            </p:grpSpPr>
            <p:sp>
              <p:nvSpPr>
                <p:cNvPr id="11369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5" name="Group 268"/>
              <p:cNvGrpSpPr>
                <a:grpSpLocks/>
              </p:cNvGrpSpPr>
              <p:nvPr userDrawn="1"/>
            </p:nvGrpSpPr>
            <p:grpSpPr bwMode="auto">
              <a:xfrm>
                <a:off x="864" y="3840"/>
                <a:ext cx="624" cy="47"/>
                <a:chOff x="624" y="3600"/>
                <a:chExt cx="1056" cy="106"/>
              </a:xfrm>
            </p:grpSpPr>
            <p:sp>
              <p:nvSpPr>
                <p:cNvPr id="11369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6" name="Group 271"/>
              <p:cNvGrpSpPr>
                <a:grpSpLocks/>
              </p:cNvGrpSpPr>
              <p:nvPr userDrawn="1"/>
            </p:nvGrpSpPr>
            <p:grpSpPr bwMode="auto">
              <a:xfrm>
                <a:off x="1536" y="3840"/>
                <a:ext cx="624" cy="47"/>
                <a:chOff x="624" y="3706"/>
                <a:chExt cx="1056" cy="106"/>
              </a:xfrm>
            </p:grpSpPr>
            <p:sp>
              <p:nvSpPr>
                <p:cNvPr id="11369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7" name="Group 274"/>
              <p:cNvGrpSpPr>
                <a:grpSpLocks/>
              </p:cNvGrpSpPr>
              <p:nvPr userDrawn="1"/>
            </p:nvGrpSpPr>
            <p:grpSpPr bwMode="auto">
              <a:xfrm>
                <a:off x="2208" y="3840"/>
                <a:ext cx="624" cy="47"/>
                <a:chOff x="624" y="3600"/>
                <a:chExt cx="1056" cy="106"/>
              </a:xfrm>
            </p:grpSpPr>
            <p:sp>
              <p:nvSpPr>
                <p:cNvPr id="11369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9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8" name="Group 277"/>
              <p:cNvGrpSpPr>
                <a:grpSpLocks/>
              </p:cNvGrpSpPr>
              <p:nvPr userDrawn="1"/>
            </p:nvGrpSpPr>
            <p:grpSpPr bwMode="auto">
              <a:xfrm>
                <a:off x="2880" y="3840"/>
                <a:ext cx="624" cy="47"/>
                <a:chOff x="624" y="3706"/>
                <a:chExt cx="1056" cy="106"/>
              </a:xfrm>
            </p:grpSpPr>
            <p:sp>
              <p:nvSpPr>
                <p:cNvPr id="11368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79" name="Group 280"/>
              <p:cNvGrpSpPr>
                <a:grpSpLocks/>
              </p:cNvGrpSpPr>
              <p:nvPr userDrawn="1"/>
            </p:nvGrpSpPr>
            <p:grpSpPr bwMode="auto">
              <a:xfrm>
                <a:off x="3552" y="3840"/>
                <a:ext cx="624" cy="47"/>
                <a:chOff x="624" y="3600"/>
                <a:chExt cx="1056" cy="106"/>
              </a:xfrm>
            </p:grpSpPr>
            <p:sp>
              <p:nvSpPr>
                <p:cNvPr id="11368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0" name="Group 283"/>
              <p:cNvGrpSpPr>
                <a:grpSpLocks/>
              </p:cNvGrpSpPr>
              <p:nvPr userDrawn="1"/>
            </p:nvGrpSpPr>
            <p:grpSpPr bwMode="auto">
              <a:xfrm>
                <a:off x="4224" y="3840"/>
                <a:ext cx="624" cy="47"/>
                <a:chOff x="624" y="3706"/>
                <a:chExt cx="1056" cy="106"/>
              </a:xfrm>
            </p:grpSpPr>
            <p:sp>
              <p:nvSpPr>
                <p:cNvPr id="11368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13681" name="Group 286"/>
              <p:cNvGrpSpPr>
                <a:grpSpLocks/>
              </p:cNvGrpSpPr>
              <p:nvPr userDrawn="1"/>
            </p:nvGrpSpPr>
            <p:grpSpPr bwMode="auto">
              <a:xfrm>
                <a:off x="4896" y="3840"/>
                <a:ext cx="624" cy="47"/>
                <a:chOff x="624" y="3600"/>
                <a:chExt cx="1056" cy="106"/>
              </a:xfrm>
            </p:grpSpPr>
            <p:sp>
              <p:nvSpPr>
                <p:cNvPr id="11368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1368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1366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366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DC2156E6-2865-4E90-9951-2F46ED0C10D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110651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30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52DFFE1D-9DFD-D040-AC92-846101027D5F}"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429ABC91-604C-DE41-9711-6F17CE7AC004}" type="slidenum">
              <a:rPr lang="en-US"/>
              <a:pPr>
                <a:defRPr/>
              </a:pPr>
              <a:t>‹#›</a:t>
            </a:fld>
            <a:endParaRPr lang="en-US"/>
          </a:p>
        </p:txBody>
      </p:sp>
    </p:spTree>
    <p:extLst>
      <p:ext uri="{BB962C8B-B14F-4D97-AF65-F5344CB8AC3E}">
        <p14:creationId xmlns:p14="http://schemas.microsoft.com/office/powerpoint/2010/main" val="276856629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7/17/24</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136429569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969209094"/>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ea typeface="ＭＳ Ｐゴシック" charset="0"/>
              </a:rPr>
              <a:pPr defTabSz="456343"/>
              <a:t>7/17/24</a:t>
            </a:fld>
            <a:endParaRPr lang="en-US">
              <a:solidFill>
                <a:prstClr val="black">
                  <a:tint val="75000"/>
                </a:prstClr>
              </a:solidFil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ea typeface="ＭＳ Ｐゴシック" charset="0"/>
              </a:rPr>
              <a:pPr defTabSz="456343"/>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758296403"/>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863790475"/>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xStyles>
    <p:titleStyle>
      <a:lvl1pPr algn="ctr" defTabSz="456343"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6343"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1546" indent="-285218" algn="l" defTabSz="456343"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0839" indent="-228172" algn="l" defTabSz="456343"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719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3524" indent="-228172" algn="l" defTabSz="456343"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2545743173"/>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4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GB"/>
              <a:t>Click to edit Master title style</a:t>
            </a:r>
            <a:endParaRPr lang="en-US"/>
          </a:p>
        </p:txBody>
      </p:sp>
      <p:sp>
        <p:nvSpPr>
          <p:cNvPr id="1054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defTabSz="456343" fontAlgn="auto">
              <a:spcBef>
                <a:spcPts val="0"/>
              </a:spcBef>
              <a:spcAft>
                <a:spcPts val="0"/>
              </a:spcAft>
              <a:defRPr sz="1200">
                <a:solidFill>
                  <a:prstClr val="black">
                    <a:tint val="75000"/>
                  </a:prstClr>
                </a:solidFill>
                <a:latin typeface="Calibri"/>
                <a:ea typeface="+mn-ea"/>
                <a:cs typeface="+mn-cs"/>
              </a:defRPr>
            </a:lvl1pPr>
          </a:lstStyle>
          <a:p>
            <a:pPr>
              <a:defRPr/>
            </a:pPr>
            <a:fld id="{84903DD0-A7DC-E44A-B4C3-B5F73E029464}"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defTabSz="45634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defTabSz="456343" fontAlgn="auto">
              <a:spcBef>
                <a:spcPts val="0"/>
              </a:spcBef>
              <a:spcAft>
                <a:spcPts val="0"/>
              </a:spcAft>
              <a:defRPr sz="1200">
                <a:solidFill>
                  <a:prstClr val="black">
                    <a:tint val="75000"/>
                  </a:prstClr>
                </a:solidFill>
                <a:latin typeface="Calibri"/>
                <a:ea typeface="+mn-ea"/>
                <a:cs typeface="+mn-cs"/>
              </a:defRPr>
            </a:lvl1pPr>
          </a:lstStyle>
          <a:p>
            <a:pPr>
              <a:defRPr/>
            </a:pPr>
            <a:fld id="{214C405A-3B2A-A549-9CC0-2CE4C8410321}" type="slidenum">
              <a:rPr lang="en-US"/>
              <a:pPr>
                <a:defRPr/>
              </a:pPr>
              <a:t>‹#›</a:t>
            </a:fld>
            <a:endParaRPr lang="en-US"/>
          </a:p>
        </p:txBody>
      </p:sp>
    </p:spTree>
    <p:extLst>
      <p:ext uri="{BB962C8B-B14F-4D97-AF65-F5344CB8AC3E}">
        <p14:creationId xmlns:p14="http://schemas.microsoft.com/office/powerpoint/2010/main" val="3800911147"/>
      </p:ext>
    </p:extLst>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ctr" defTabSz="45634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34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343"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2690"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016"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5374" algn="ctr" defTabSz="45634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254" indent="-342254" algn="l" defTabSz="45634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546" indent="-285218" algn="l" defTabSz="45634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defTabSz="45634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defTabSz="45634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55569598"/>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159442322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2378320144"/>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228600" y="228600"/>
            <a:ext cx="8686800" cy="5943600"/>
            <a:chOff x="144" y="144"/>
            <a:chExt cx="5472" cy="3744"/>
          </a:xfrm>
        </p:grpSpPr>
        <p:sp>
          <p:nvSpPr>
            <p:cNvPr id="2056"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7"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fontAlgn="base">
                <a:spcBef>
                  <a:spcPct val="0"/>
                </a:spcBef>
                <a:spcAft>
                  <a:spcPct val="0"/>
                </a:spcAft>
              </a:pPr>
              <a:endParaRPr lang="en-US" altLang="en-US" sz="2400">
                <a:solidFill>
                  <a:srgbClr val="FFFFFF"/>
                </a:solidFill>
                <a:latin typeface="Times New Roman" pitchFamily="18" charset="0"/>
                <a:ea typeface="MS PGothic" pitchFamily="34" charset="-128"/>
              </a:endParaRPr>
            </a:p>
          </p:txBody>
        </p:sp>
        <p:sp>
          <p:nvSpPr>
            <p:cNvPr id="2058"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US">
                <a:solidFill>
                  <a:srgbClr val="FFFFFF"/>
                </a:solidFill>
                <a:latin typeface="Garamond" charset="0"/>
                <a:ea typeface="ＭＳ Ｐゴシック" charset="0"/>
              </a:endParaRPr>
            </a:p>
          </p:txBody>
        </p:sp>
      </p:grpSp>
      <p:sp>
        <p:nvSpPr>
          <p:cNvPr id="2051"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052"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000">
                <a:solidFill>
                  <a:srgbClr val="FFFFFF"/>
                </a:solidFill>
                <a:latin typeface="Arial" pitchFamily="34" charset="0"/>
              </a:defRPr>
            </a:lvl1pPr>
          </a:lstStyle>
          <a:p>
            <a:pPr fontAlgn="base">
              <a:spcBef>
                <a:spcPct val="0"/>
              </a:spcBef>
              <a:spcAft>
                <a:spcPct val="0"/>
              </a:spcAft>
            </a:pPr>
            <a:endParaRPr lang="en-SG">
              <a:ea typeface="MS PGothic" pitchFamily="34" charset="-128"/>
            </a:endParaRPr>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a:solidFill>
                  <a:srgbClr val="FFFFFF"/>
                </a:solidFill>
                <a:latin typeface="Arial" pitchFamily="34" charset="0"/>
              </a:defRPr>
            </a:lvl1pPr>
          </a:lstStyle>
          <a:p>
            <a:pPr fontAlgn="base">
              <a:spcBef>
                <a:spcPct val="0"/>
              </a:spcBef>
              <a:spcAft>
                <a:spcPct val="0"/>
              </a:spcAft>
            </a:pPr>
            <a:fld id="{B5290B95-3DF1-4674-9177-EEBE29177501}"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499713174"/>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S PGothic" pitchFamily="34" charset="-128"/>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MS PGothic" pitchFamily="34" charset="-128"/>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651163573"/>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17170033"/>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1233712239"/>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16706861"/>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 id="2147484099"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549759761"/>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7/17/24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008111558"/>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 id="2147484138"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7/17/24</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922241995"/>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61665651"/>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 id="2147484163" r:id="rId12"/>
    <p:sldLayoutId id="21474841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47317072"/>
      </p:ext>
    </p:extLst>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886926771"/>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37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137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EACAF649-517A-4C43-A141-3A3FD69B32C5}" type="datetimeFigureOut">
              <a:rPr lang="en-US">
                <a:ea typeface="MS PGothic" pitchFamily="34" charset="-128"/>
              </a:rPr>
              <a:pPr fontAlgn="base">
                <a:spcBef>
                  <a:spcPct val="0"/>
                </a:spcBef>
                <a:spcAft>
                  <a:spcPct val="0"/>
                </a:spcAft>
              </a:pPr>
              <a:t>7/17/24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D9204E36-F149-4727-A565-1334FCBFED0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253867823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106063733"/>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543337490"/>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4020747507"/>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 id="2147484274" r:id="rId13"/>
    <p:sldLayoutId id="2147484275" r:id="rId14"/>
    <p:sldLayoutId id="2147484276" r:id="rId15"/>
    <p:sldLayoutId id="2147484277" r:id="rId16"/>
    <p:sldLayoutId id="2147484278" r:id="rId17"/>
    <p:sldLayoutId id="2147484279" r:id="rId18"/>
    <p:sldLayoutId id="2147484280" r:id="rId19"/>
    <p:sldLayoutId id="2147484281" r:id="rId20"/>
    <p:sldLayoutId id="2147484282" r:id="rId21"/>
    <p:sldLayoutId id="2147484283"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3863262060"/>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2782132"/>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2CF40760-7F23-A545-8896-2D6004A6E73F}"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019590046"/>
      </p:ext>
    </p:extLst>
  </p:cSld>
  <p:clrMap bg1="lt1" tx1="dk1" bg2="lt2" tx2="dk2" accent1="accent1" accent2="accent2" accent3="accent3" accent4="accent4" accent5="accent5" accent6="accent6" hlink="hlink" folHlink="folHlink"/>
  <p:sldLayoutIdLst>
    <p:sldLayoutId id="2147484310"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fontAlgn="base">
              <a:spcBef>
                <a:spcPct val="0"/>
              </a:spcBef>
              <a:spcAft>
                <a:spcPct val="0"/>
              </a:spcAft>
            </a:pPr>
            <a:endParaRPr kumimoji="1" lang="en-US" sz="2400">
              <a:solidFill>
                <a:srgbClr val="FFFFCC"/>
              </a:solidFill>
              <a:ea typeface="ＭＳ Ｐゴシック" charset="0"/>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fontAlgn="base">
                <a:spcBef>
                  <a:spcPct val="0"/>
                </a:spcBef>
                <a:spcAft>
                  <a:spcPct val="0"/>
                </a:spcAft>
              </a:pPr>
              <a:endParaRPr lang="en-US" sz="2400">
                <a:solidFill>
                  <a:srgbClr val="FFFFCC"/>
                </a:solidFill>
                <a:ea typeface="ＭＳ Ｐゴシック" charset="0"/>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fontAlgn="base">
              <a:spcBef>
                <a:spcPct val="0"/>
              </a:spcBef>
              <a:spcAft>
                <a:spcPct val="0"/>
              </a:spcAft>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fontAlgn="base">
              <a:spcBef>
                <a:spcPct val="0"/>
              </a:spcBef>
              <a:spcAft>
                <a:spcPct val="0"/>
              </a:spcAft>
              <a:defRPr/>
            </a:pPr>
            <a:fld id="{B1AA8B02-3AE1-2B45-9843-293FB48D368D}"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45762114"/>
      </p:ext>
    </p:extLst>
  </p:cSld>
  <p:clrMap bg1="dk2" tx1="lt1" bg2="dk1" tx2="lt2" accent1="accent1" accent2="accent2" accent3="accent3" accent4="accent4" accent5="accent5" accent6="accent6" hlink="hlink" folHlink="folHlink"/>
  <p:sldLayoutIdLst>
    <p:sldLayoutId id="21474843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49813577"/>
      </p:ext>
    </p:extLst>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 id="214748433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01841766"/>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34766962"/>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4"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9"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4"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9"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4"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34" charset="0"/>
              </a:defRPr>
            </a:lvl1pPr>
          </a:lstStyle>
          <a:p>
            <a:pPr fontAlgn="base">
              <a:spcBef>
                <a:spcPct val="0"/>
              </a:spcBef>
              <a:spcAft>
                <a:spcPct val="0"/>
              </a:spcAft>
            </a:pPr>
            <a:endParaRPr lang="en-US">
              <a:solidFill>
                <a:srgbClr val="404176"/>
              </a:solidFill>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itchFamily="34" charset="0"/>
              </a:defRPr>
            </a:lvl1pPr>
          </a:lstStyle>
          <a:p>
            <a:pPr fontAlgn="base">
              <a:spcBef>
                <a:spcPct val="0"/>
              </a:spcBef>
              <a:spcAft>
                <a:spcPct val="0"/>
              </a:spcAft>
            </a:pPr>
            <a:fld id="{97EAB6A7-06D8-407E-9031-9A4DF43D7773}" type="slidenum">
              <a:rPr lang="en-US">
                <a:solidFill>
                  <a:srgbClr val="404176"/>
                </a:solidFill>
                <a:ea typeface="MS PGothic" pitchFamily="34" charset="-128"/>
              </a:rPr>
              <a:pPr fontAlgn="base">
                <a:spcBef>
                  <a:spcPct val="0"/>
                </a:spcBef>
                <a:spcAft>
                  <a:spcPct val="0"/>
                </a:spcAft>
              </a:pPr>
              <a:t>‹#›</a:t>
            </a:fld>
            <a:endParaRPr lang="en-US">
              <a:solidFill>
                <a:srgbClr val="404176"/>
              </a:solidFill>
              <a:ea typeface="MS PGothic" pitchFamily="34" charset="-128"/>
            </a:endParaRPr>
          </a:p>
        </p:txBody>
      </p:sp>
    </p:spTree>
    <p:extLst>
      <p:ext uri="{BB962C8B-B14F-4D97-AF65-F5344CB8AC3E}">
        <p14:creationId xmlns:p14="http://schemas.microsoft.com/office/powerpoint/2010/main" val="410173923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a:defRPr/>
            </a:pPr>
            <a:fld id="{940B8DEF-2DC3-CC49-B7BA-6BA00BC5BA3D}" type="datetimeFigureOut">
              <a:rPr lang="en-US"/>
              <a:pPr>
                <a:defRPr/>
              </a:pPr>
              <a:t>7/17/24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a:defRPr/>
            </a:pPr>
            <a:fld id="{278FD241-CBD4-BE45-99AB-81A635C4715C}" type="slidenum">
              <a:rPr lang="en-US"/>
              <a:pPr>
                <a:defRPr/>
              </a:pPr>
              <a:t>‹#›</a:t>
            </a:fld>
            <a:endParaRPr lang="en-US"/>
          </a:p>
        </p:txBody>
      </p:sp>
    </p:spTree>
    <p:extLst>
      <p:ext uri="{BB962C8B-B14F-4D97-AF65-F5344CB8AC3E}">
        <p14:creationId xmlns:p14="http://schemas.microsoft.com/office/powerpoint/2010/main" val="1898145705"/>
      </p:ext>
    </p:extLst>
  </p:cSld>
  <p:clrMap bg1="lt1" tx1="dk1" bg2="lt2" tx2="dk2" accent1="accent1" accent2="accent2" accent3="accent3" accent4="accent4" accent5="accent5" accent6="accent6" hlink="hlink" folHlink="folHlink"/>
  <p:sldLayoutIdLst>
    <p:sldLayoutId id="2147484365" r:id="rId1"/>
    <p:sldLayoutId id="2147484366" r:id="rId2"/>
    <p:sldLayoutId id="2147484367" r:id="rId3"/>
    <p:sldLayoutId id="2147484368" r:id="rId4"/>
    <p:sldLayoutId id="2147484369" r:id="rId5"/>
    <p:sldLayoutId id="2147484370" r:id="rId6"/>
    <p:sldLayoutId id="2147484371" r:id="rId7"/>
    <p:sldLayoutId id="2147484372" r:id="rId8"/>
    <p:sldLayoutId id="2147484373" r:id="rId9"/>
    <p:sldLayoutId id="2147484374" r:id="rId10"/>
    <p:sldLayoutId id="214748437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2538955441"/>
      </p:ext>
    </p:extLst>
  </p:cSld>
  <p:clrMap bg1="dk2" tx1="lt1" bg2="dk1" tx2="lt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3770073695"/>
      </p:ext>
    </p:extLst>
  </p:cSld>
  <p:clrMap bg1="lt1" tx1="dk1" bg2="lt2" tx2="dk2" accent1="accent1" accent2="accent2" accent3="accent3" accent4="accent4" accent5="accent5" accent6="accent6" hlink="hlink" folHlink="folHlink"/>
  <p:sldLayoutIdLst>
    <p:sldLayoutId id="2147484389" r:id="rId1"/>
    <p:sldLayoutId id="2147484390" r:id="rId2"/>
    <p:sldLayoutId id="2147484391" r:id="rId3"/>
    <p:sldLayoutId id="2147484392" r:id="rId4"/>
    <p:sldLayoutId id="2147484393" r:id="rId5"/>
    <p:sldLayoutId id="2147484394" r:id="rId6"/>
    <p:sldLayoutId id="2147484395" r:id="rId7"/>
    <p:sldLayoutId id="2147484396" r:id="rId8"/>
    <p:sldLayoutId id="2147484397" r:id="rId9"/>
    <p:sldLayoutId id="2147484398" r:id="rId10"/>
    <p:sldLayoutId id="2147484399"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91"/>
          <p:cNvGrpSpPr>
            <a:grpSpLocks/>
          </p:cNvGrpSpPr>
          <p:nvPr/>
        </p:nvGrpSpPr>
        <p:grpSpPr bwMode="auto">
          <a:xfrm>
            <a:off x="215900" y="76200"/>
            <a:ext cx="8686800" cy="6781800"/>
            <a:chOff x="136" y="48"/>
            <a:chExt cx="5472" cy="4272"/>
          </a:xfrm>
        </p:grpSpPr>
        <p:grpSp>
          <p:nvGrpSpPr>
            <p:cNvPr id="125960" name="Group 201"/>
            <p:cNvGrpSpPr>
              <a:grpSpLocks/>
            </p:cNvGrpSpPr>
            <p:nvPr userDrawn="1"/>
          </p:nvGrpSpPr>
          <p:grpSpPr bwMode="auto">
            <a:xfrm>
              <a:off x="136" y="48"/>
              <a:ext cx="5472" cy="212"/>
              <a:chOff x="136" y="48"/>
              <a:chExt cx="5472" cy="212"/>
            </a:xfrm>
          </p:grpSpPr>
          <p:grpSp>
            <p:nvGrpSpPr>
              <p:cNvPr id="125986" name="Group 202"/>
              <p:cNvGrpSpPr>
                <a:grpSpLocks/>
              </p:cNvGrpSpPr>
              <p:nvPr/>
            </p:nvGrpSpPr>
            <p:grpSpPr bwMode="auto">
              <a:xfrm>
                <a:off x="136" y="48"/>
                <a:ext cx="1056" cy="212"/>
                <a:chOff x="2544" y="2160"/>
                <a:chExt cx="1920" cy="384"/>
              </a:xfrm>
            </p:grpSpPr>
            <p:sp>
              <p:nvSpPr>
                <p:cNvPr id="126011" name="Rectangle 203"/>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2" name="Rectangle 204"/>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3" name="Rectangle 205"/>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4" name="Rectangle 206"/>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5" name="Rectangle 207"/>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7" name="Group 208"/>
              <p:cNvGrpSpPr>
                <a:grpSpLocks/>
              </p:cNvGrpSpPr>
              <p:nvPr/>
            </p:nvGrpSpPr>
            <p:grpSpPr bwMode="auto">
              <a:xfrm>
                <a:off x="1240" y="48"/>
                <a:ext cx="1056" cy="212"/>
                <a:chOff x="2544" y="2160"/>
                <a:chExt cx="1920" cy="384"/>
              </a:xfrm>
            </p:grpSpPr>
            <p:sp>
              <p:nvSpPr>
                <p:cNvPr id="126006" name="Rectangle 209"/>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7" name="Rectangle 210"/>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8" name="Rectangle 211"/>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9" name="Rectangle 212"/>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10" name="Rectangle 213"/>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8" name="Group 214"/>
              <p:cNvGrpSpPr>
                <a:grpSpLocks/>
              </p:cNvGrpSpPr>
              <p:nvPr/>
            </p:nvGrpSpPr>
            <p:grpSpPr bwMode="auto">
              <a:xfrm>
                <a:off x="2344" y="48"/>
                <a:ext cx="1056" cy="212"/>
                <a:chOff x="2544" y="2160"/>
                <a:chExt cx="1920" cy="384"/>
              </a:xfrm>
            </p:grpSpPr>
            <p:sp>
              <p:nvSpPr>
                <p:cNvPr id="126001" name="Rectangle 215"/>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2" name="Rectangle 216"/>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3" name="Rectangle 217"/>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4" name="Rectangle 218"/>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5" name="Rectangle 219"/>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89" name="Group 220"/>
              <p:cNvGrpSpPr>
                <a:grpSpLocks/>
              </p:cNvGrpSpPr>
              <p:nvPr/>
            </p:nvGrpSpPr>
            <p:grpSpPr bwMode="auto">
              <a:xfrm>
                <a:off x="3448" y="48"/>
                <a:ext cx="1056" cy="212"/>
                <a:chOff x="2544" y="2160"/>
                <a:chExt cx="1920" cy="384"/>
              </a:xfrm>
            </p:grpSpPr>
            <p:sp>
              <p:nvSpPr>
                <p:cNvPr id="125996" name="Rectangle 221"/>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7" name="Rectangle 222"/>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8" name="Rectangle 223"/>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9" name="Rectangle 224"/>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6000" name="Rectangle 225"/>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90" name="Group 226"/>
              <p:cNvGrpSpPr>
                <a:grpSpLocks/>
              </p:cNvGrpSpPr>
              <p:nvPr/>
            </p:nvGrpSpPr>
            <p:grpSpPr bwMode="auto">
              <a:xfrm>
                <a:off x="4552" y="48"/>
                <a:ext cx="1056" cy="212"/>
                <a:chOff x="2544" y="2160"/>
                <a:chExt cx="1920" cy="384"/>
              </a:xfrm>
            </p:grpSpPr>
            <p:sp>
              <p:nvSpPr>
                <p:cNvPr id="125991" name="Rectangle 227"/>
                <p:cNvSpPr>
                  <a:spLocks noChangeArrowheads="1"/>
                </p:cNvSpPr>
                <p:nvPr/>
              </p:nvSpPr>
              <p:spPr bwMode="auto">
                <a:xfrm>
                  <a:off x="3504" y="2160"/>
                  <a:ext cx="960" cy="192"/>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2" name="Rectangle 228"/>
                <p:cNvSpPr>
                  <a:spLocks noChangeArrowheads="1"/>
                </p:cNvSpPr>
                <p:nvPr/>
              </p:nvSpPr>
              <p:spPr bwMode="auto">
                <a:xfrm>
                  <a:off x="3504" y="2352"/>
                  <a:ext cx="960" cy="192"/>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3" name="Rectangle 229"/>
                <p:cNvSpPr>
                  <a:spLocks noChangeArrowheads="1"/>
                </p:cNvSpPr>
                <p:nvPr/>
              </p:nvSpPr>
              <p:spPr bwMode="auto">
                <a:xfrm>
                  <a:off x="2544" y="2352"/>
                  <a:ext cx="960" cy="192"/>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4" name="Rectangle 230"/>
                <p:cNvSpPr>
                  <a:spLocks noChangeArrowheads="1"/>
                </p:cNvSpPr>
                <p:nvPr/>
              </p:nvSpPr>
              <p:spPr bwMode="auto">
                <a:xfrm>
                  <a:off x="2544" y="2160"/>
                  <a:ext cx="960" cy="192"/>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95" name="Rectangle 231"/>
                <p:cNvSpPr>
                  <a:spLocks noChangeArrowheads="1"/>
                </p:cNvSpPr>
                <p:nvPr/>
              </p:nvSpPr>
              <p:spPr bwMode="auto">
                <a:xfrm>
                  <a:off x="2640" y="2256"/>
                  <a:ext cx="1727" cy="192"/>
                </a:xfrm>
                <a:prstGeom prst="rect">
                  <a:avLst/>
                </a:prstGeom>
                <a:solidFill>
                  <a:schemeClr val="bg1">
                    <a:alpha val="50195"/>
                  </a:schemeClr>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nvGrpSpPr>
            <p:cNvPr id="125961" name="Group 289"/>
            <p:cNvGrpSpPr>
              <a:grpSpLocks/>
            </p:cNvGrpSpPr>
            <p:nvPr userDrawn="1"/>
          </p:nvGrpSpPr>
          <p:grpSpPr bwMode="auto">
            <a:xfrm>
              <a:off x="192" y="4273"/>
              <a:ext cx="5328" cy="47"/>
              <a:chOff x="192" y="3840"/>
              <a:chExt cx="5328" cy="47"/>
            </a:xfrm>
          </p:grpSpPr>
          <p:grpSp>
            <p:nvGrpSpPr>
              <p:cNvPr id="125962" name="Group 265"/>
              <p:cNvGrpSpPr>
                <a:grpSpLocks/>
              </p:cNvGrpSpPr>
              <p:nvPr userDrawn="1"/>
            </p:nvGrpSpPr>
            <p:grpSpPr bwMode="auto">
              <a:xfrm>
                <a:off x="192" y="3840"/>
                <a:ext cx="624" cy="47"/>
                <a:chOff x="624" y="3706"/>
                <a:chExt cx="1056" cy="106"/>
              </a:xfrm>
            </p:grpSpPr>
            <p:sp>
              <p:nvSpPr>
                <p:cNvPr id="125984" name="Rectangle 266"/>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5" name="Rectangle 267"/>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3" name="Group 268"/>
              <p:cNvGrpSpPr>
                <a:grpSpLocks/>
              </p:cNvGrpSpPr>
              <p:nvPr userDrawn="1"/>
            </p:nvGrpSpPr>
            <p:grpSpPr bwMode="auto">
              <a:xfrm>
                <a:off x="864" y="3840"/>
                <a:ext cx="624" cy="47"/>
                <a:chOff x="624" y="3600"/>
                <a:chExt cx="1056" cy="106"/>
              </a:xfrm>
            </p:grpSpPr>
            <p:sp>
              <p:nvSpPr>
                <p:cNvPr id="125982" name="Rectangle 269"/>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3" name="Rectangle 270"/>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4" name="Group 271"/>
              <p:cNvGrpSpPr>
                <a:grpSpLocks/>
              </p:cNvGrpSpPr>
              <p:nvPr userDrawn="1"/>
            </p:nvGrpSpPr>
            <p:grpSpPr bwMode="auto">
              <a:xfrm>
                <a:off x="1536" y="3840"/>
                <a:ext cx="624" cy="47"/>
                <a:chOff x="624" y="3706"/>
                <a:chExt cx="1056" cy="106"/>
              </a:xfrm>
            </p:grpSpPr>
            <p:sp>
              <p:nvSpPr>
                <p:cNvPr id="125980" name="Rectangle 272"/>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81" name="Rectangle 273"/>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5" name="Group 274"/>
              <p:cNvGrpSpPr>
                <a:grpSpLocks/>
              </p:cNvGrpSpPr>
              <p:nvPr userDrawn="1"/>
            </p:nvGrpSpPr>
            <p:grpSpPr bwMode="auto">
              <a:xfrm>
                <a:off x="2208" y="3840"/>
                <a:ext cx="624" cy="47"/>
                <a:chOff x="624" y="3600"/>
                <a:chExt cx="1056" cy="106"/>
              </a:xfrm>
            </p:grpSpPr>
            <p:sp>
              <p:nvSpPr>
                <p:cNvPr id="125978" name="Rectangle 275"/>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9" name="Rectangle 276"/>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6" name="Group 277"/>
              <p:cNvGrpSpPr>
                <a:grpSpLocks/>
              </p:cNvGrpSpPr>
              <p:nvPr userDrawn="1"/>
            </p:nvGrpSpPr>
            <p:grpSpPr bwMode="auto">
              <a:xfrm>
                <a:off x="2880" y="3840"/>
                <a:ext cx="624" cy="47"/>
                <a:chOff x="624" y="3706"/>
                <a:chExt cx="1056" cy="106"/>
              </a:xfrm>
            </p:grpSpPr>
            <p:sp>
              <p:nvSpPr>
                <p:cNvPr id="125976" name="Rectangle 278"/>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7" name="Rectangle 279"/>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7" name="Group 280"/>
              <p:cNvGrpSpPr>
                <a:grpSpLocks/>
              </p:cNvGrpSpPr>
              <p:nvPr userDrawn="1"/>
            </p:nvGrpSpPr>
            <p:grpSpPr bwMode="auto">
              <a:xfrm>
                <a:off x="3552" y="3840"/>
                <a:ext cx="624" cy="47"/>
                <a:chOff x="624" y="3600"/>
                <a:chExt cx="1056" cy="106"/>
              </a:xfrm>
            </p:grpSpPr>
            <p:sp>
              <p:nvSpPr>
                <p:cNvPr id="125974" name="Rectangle 281"/>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5" name="Rectangle 282"/>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8" name="Group 283"/>
              <p:cNvGrpSpPr>
                <a:grpSpLocks/>
              </p:cNvGrpSpPr>
              <p:nvPr userDrawn="1"/>
            </p:nvGrpSpPr>
            <p:grpSpPr bwMode="auto">
              <a:xfrm>
                <a:off x="4224" y="3840"/>
                <a:ext cx="624" cy="47"/>
                <a:chOff x="624" y="3706"/>
                <a:chExt cx="1056" cy="106"/>
              </a:xfrm>
            </p:grpSpPr>
            <p:sp>
              <p:nvSpPr>
                <p:cNvPr id="125972" name="Rectangle 284"/>
                <p:cNvSpPr>
                  <a:spLocks noChangeArrowheads="1"/>
                </p:cNvSpPr>
                <p:nvPr userDrawn="1"/>
              </p:nvSpPr>
              <p:spPr bwMode="ltGray">
                <a:xfrm>
                  <a:off x="1152" y="3706"/>
                  <a:ext cx="528" cy="106"/>
                </a:xfrm>
                <a:prstGeom prst="rect">
                  <a:avLst/>
                </a:prstGeom>
                <a:solidFill>
                  <a:schemeClr va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3" name="Rectangle 285"/>
                <p:cNvSpPr>
                  <a:spLocks noChangeArrowheads="1"/>
                </p:cNvSpPr>
                <p:nvPr userDrawn="1"/>
              </p:nvSpPr>
              <p:spPr bwMode="ltGray">
                <a:xfrm>
                  <a:off x="624" y="3706"/>
                  <a:ext cx="528" cy="106"/>
                </a:xfrm>
                <a:prstGeom prst="rect">
                  <a:avLst/>
                </a:prstGeom>
                <a:solidFill>
                  <a:schemeClr val="folHlink"/>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nvGrpSpPr>
              <p:cNvPr id="125969" name="Group 286"/>
              <p:cNvGrpSpPr>
                <a:grpSpLocks/>
              </p:cNvGrpSpPr>
              <p:nvPr userDrawn="1"/>
            </p:nvGrpSpPr>
            <p:grpSpPr bwMode="auto">
              <a:xfrm>
                <a:off x="4896" y="3840"/>
                <a:ext cx="624" cy="47"/>
                <a:chOff x="624" y="3600"/>
                <a:chExt cx="1056" cy="106"/>
              </a:xfrm>
            </p:grpSpPr>
            <p:sp>
              <p:nvSpPr>
                <p:cNvPr id="125970" name="Rectangle 287"/>
                <p:cNvSpPr>
                  <a:spLocks noChangeArrowheads="1"/>
                </p:cNvSpPr>
                <p:nvPr userDrawn="1"/>
              </p:nvSpPr>
              <p:spPr bwMode="ltGray">
                <a:xfrm>
                  <a:off x="1152" y="3600"/>
                  <a:ext cx="528" cy="106"/>
                </a:xfrm>
                <a:prstGeom prst="rect">
                  <a:avLst/>
                </a:prstGeom>
                <a:solidFill>
                  <a:schemeClr val="accent2"/>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125971" name="Rectangle 288"/>
                <p:cNvSpPr>
                  <a:spLocks noChangeArrowheads="1"/>
                </p:cNvSpPr>
                <p:nvPr userDrawn="1"/>
              </p:nvSpPr>
              <p:spPr bwMode="ltGray">
                <a:xfrm>
                  <a:off x="624" y="3600"/>
                  <a:ext cx="528" cy="106"/>
                </a:xfrm>
                <a:prstGeom prst="rect">
                  <a:avLst/>
                </a:prstGeom>
                <a:solidFill>
                  <a:schemeClr val="accent1"/>
                </a:solidFill>
                <a:ln w="9525">
                  <a:no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grpSp>
      </p:grpSp>
      <p:sp>
        <p:nvSpPr>
          <p:cNvPr id="125955"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956"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34" charset="0"/>
              </a:defRPr>
            </a:lvl1pPr>
          </a:lstStyle>
          <a:p>
            <a:pPr fontAlgn="base">
              <a:spcBef>
                <a:spcPct val="0"/>
              </a:spcBef>
              <a:spcAft>
                <a:spcPct val="0"/>
              </a:spcAft>
            </a:pPr>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pitchFamily="34" charset="0"/>
              </a:defRPr>
            </a:lvl1pPr>
          </a:lstStyle>
          <a:p>
            <a:pPr fontAlgn="base">
              <a:spcBef>
                <a:spcPct val="0"/>
              </a:spcBef>
              <a:spcAft>
                <a:spcPct val="0"/>
              </a:spcAft>
            </a:pPr>
            <a:fld id="{49A1C8B3-D8C8-4DB5-ACA7-1944216C409B}"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410580730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hlink"/>
        </a:buClr>
        <a:buSzPct val="70000"/>
        <a:buFont typeface="Wingdings" pitchFamily="2" charset="2"/>
        <a:buChar char="l"/>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chemeClr val="folHlink"/>
        </a:buClr>
        <a:buSzPct val="65000"/>
        <a:buFont typeface="Wingdings" pitchFamily="2" charset="2"/>
        <a:buChar char="l"/>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61886407"/>
      </p:ext>
    </p:extLst>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141386196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4175162693"/>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fontAlgn="base" hangingPunct="0">
              <a:spcBef>
                <a:spcPct val="0"/>
              </a:spcBef>
              <a:spcAft>
                <a:spcPct val="0"/>
              </a:spcAft>
              <a:buSzPct val="100000"/>
            </a:pPr>
            <a:fld id="{B6B71643-512B-4846-8DF5-F79A95AC2F7F}" type="slidenum">
              <a:rPr lang="en-US" smtClean="0"/>
              <a:pPr defTabSz="321167"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58824445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9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9.xml"/><Relationship Id="rId1" Type="http://schemas.openxmlformats.org/officeDocument/2006/relationships/slideLayout" Target="../slideLayouts/slideLayout295.xml"/></Relationships>
</file>

<file path=ppt/slides/_rels/slide10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0.xml"/><Relationship Id="rId1" Type="http://schemas.openxmlformats.org/officeDocument/2006/relationships/slideLayout" Target="../slideLayouts/slideLayout284.xml"/><Relationship Id="rId5" Type="http://schemas.openxmlformats.org/officeDocument/2006/relationships/image" Target="../media/image79.png"/><Relationship Id="rId4" Type="http://schemas.openxmlformats.org/officeDocument/2006/relationships/image" Target="../media/image78.jpeg"/></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1.xml"/><Relationship Id="rId1" Type="http://schemas.openxmlformats.org/officeDocument/2006/relationships/slideLayout" Target="../slideLayouts/slideLayout122.xml"/></Relationships>
</file>

<file path=ppt/slides/_rels/slide10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2.xml"/><Relationship Id="rId1" Type="http://schemas.openxmlformats.org/officeDocument/2006/relationships/slideLayout" Target="../slideLayouts/slideLayout273.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6.xml"/></Relationships>
</file>

<file path=ppt/slides/_rels/slide10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3.xml"/><Relationship Id="rId1" Type="http://schemas.openxmlformats.org/officeDocument/2006/relationships/slideLayout" Target="../slideLayouts/slideLayout260.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325.xml"/><Relationship Id="rId1" Type="http://schemas.openxmlformats.org/officeDocument/2006/relationships/themeOverride" Target="../theme/themeOverride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25.xml"/></Relationships>
</file>

<file path=ppt/slides/_rels/slide10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203.xml"/><Relationship Id="rId6" Type="http://schemas.openxmlformats.org/officeDocument/2006/relationships/image" Target="../media/image86.jpeg"/><Relationship Id="rId5" Type="http://schemas.openxmlformats.org/officeDocument/2006/relationships/image" Target="../media/image9.jpeg"/><Relationship Id="rId4" Type="http://schemas.openxmlformats.org/officeDocument/2006/relationships/image" Target="../media/image8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9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203.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203.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7.xml"/><Relationship Id="rId1" Type="http://schemas.openxmlformats.org/officeDocument/2006/relationships/slideLayout" Target="../slideLayouts/slideLayout203.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8.xml"/><Relationship Id="rId1" Type="http://schemas.openxmlformats.org/officeDocument/2006/relationships/slideLayout" Target="../slideLayouts/slideLayout203.xml"/></Relationships>
</file>

<file path=ppt/slides/_rels/slide11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9.xml"/><Relationship Id="rId1" Type="http://schemas.openxmlformats.org/officeDocument/2006/relationships/slideLayout" Target="../slideLayouts/slideLayout203.xml"/></Relationships>
</file>

<file path=ppt/slides/_rels/slide11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203.xml"/></Relationships>
</file>

<file path=ppt/slides/_rels/slide1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1.xml"/><Relationship Id="rId1" Type="http://schemas.openxmlformats.org/officeDocument/2006/relationships/slideLayout" Target="../slideLayouts/slideLayout203.xml"/></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2.xml"/><Relationship Id="rId1" Type="http://schemas.openxmlformats.org/officeDocument/2006/relationships/slideLayout" Target="../slideLayouts/slideLayout203.xml"/></Relationships>
</file>

<file path=ppt/slides/_rels/slide11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3.xml"/><Relationship Id="rId1" Type="http://schemas.openxmlformats.org/officeDocument/2006/relationships/slideLayout" Target="../slideLayouts/slideLayout203.xml"/></Relationships>
</file>

<file path=ppt/slides/_rels/slide1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20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392.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5.xml"/><Relationship Id="rId1" Type="http://schemas.openxmlformats.org/officeDocument/2006/relationships/slideLayout" Target="../slideLayouts/slideLayout203.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6.xml"/><Relationship Id="rId1" Type="http://schemas.openxmlformats.org/officeDocument/2006/relationships/slideLayout" Target="../slideLayouts/slideLayout203.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igbookmedia.com" TargetMode="External"/><Relationship Id="rId1" Type="http://schemas.openxmlformats.org/officeDocument/2006/relationships/slideLayout" Target="../slideLayouts/slideLayout23.xml"/></Relationships>
</file>

<file path=ppt/slides/_rels/slide1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2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39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7.xml"/><Relationship Id="rId1" Type="http://schemas.openxmlformats.org/officeDocument/2006/relationships/slideLayout" Target="../slideLayouts/slideLayout26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8.xml"/><Relationship Id="rId1" Type="http://schemas.openxmlformats.org/officeDocument/2006/relationships/slideLayout" Target="../slideLayouts/slideLayout26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39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0.xml"/><Relationship Id="rId1" Type="http://schemas.openxmlformats.org/officeDocument/2006/relationships/slideLayout" Target="../slideLayouts/slideLayout260.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1.xml"/><Relationship Id="rId1" Type="http://schemas.openxmlformats.org/officeDocument/2006/relationships/slideLayout" Target="../slideLayouts/slideLayout203.xml"/><Relationship Id="rId5" Type="http://schemas.openxmlformats.org/officeDocument/2006/relationships/image" Target="../media/image105.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9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2.xml"/><Relationship Id="rId1" Type="http://schemas.openxmlformats.org/officeDocument/2006/relationships/slideLayout" Target="../slideLayouts/slideLayout153.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15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153.xml"/></Relationships>
</file>

<file path=ppt/slides/_rels/slide13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5.xml"/><Relationship Id="rId1" Type="http://schemas.openxmlformats.org/officeDocument/2006/relationships/slideLayout" Target="../slideLayouts/slideLayout153.xml"/></Relationships>
</file>

<file path=ppt/slides/_rels/slide13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06.xml"/><Relationship Id="rId1" Type="http://schemas.openxmlformats.org/officeDocument/2006/relationships/slideLayout" Target="../slideLayouts/slideLayout153.xml"/></Relationships>
</file>

<file path=ppt/slides/_rels/slide13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7.xml"/><Relationship Id="rId1" Type="http://schemas.openxmlformats.org/officeDocument/2006/relationships/slideLayout" Target="../slideLayouts/slideLayout153.xml"/></Relationships>
</file>

<file path=ppt/slides/_rels/slide1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8.xml"/><Relationship Id="rId1" Type="http://schemas.openxmlformats.org/officeDocument/2006/relationships/slideLayout" Target="../slideLayouts/slideLayout153.xml"/></Relationships>
</file>

<file path=ppt/slides/_rels/slide1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9.xml"/><Relationship Id="rId1" Type="http://schemas.openxmlformats.org/officeDocument/2006/relationships/slideLayout" Target="../slideLayouts/slideLayout153.xml"/></Relationships>
</file>

<file path=ppt/slides/_rels/slide1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15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1.xml"/><Relationship Id="rId1" Type="http://schemas.openxmlformats.org/officeDocument/2006/relationships/slideLayout" Target="../slideLayouts/slideLayout15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39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2.xml"/><Relationship Id="rId1" Type="http://schemas.openxmlformats.org/officeDocument/2006/relationships/slideLayout" Target="../slideLayouts/slideLayout153.xml"/></Relationships>
</file>

<file path=ppt/slides/_rels/slide14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3.xml"/><Relationship Id="rId1" Type="http://schemas.openxmlformats.org/officeDocument/2006/relationships/slideLayout" Target="../slideLayouts/slideLayout153.xml"/></Relationships>
</file>

<file path=ppt/slides/_rels/slide14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4.xml"/><Relationship Id="rId1" Type="http://schemas.openxmlformats.org/officeDocument/2006/relationships/slideLayout" Target="../slideLayouts/slideLayout15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5.xml"/><Relationship Id="rId1" Type="http://schemas.openxmlformats.org/officeDocument/2006/relationships/slideLayout" Target="../slideLayouts/slideLayout153.xml"/></Relationships>
</file>

<file path=ppt/slides/_rels/slide14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6.xml"/><Relationship Id="rId1" Type="http://schemas.openxmlformats.org/officeDocument/2006/relationships/slideLayout" Target="../slideLayouts/slideLayout153.xml"/></Relationships>
</file>

<file path=ppt/slides/_rels/slide1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0.jpeg"/><Relationship Id="rId1" Type="http://schemas.openxmlformats.org/officeDocument/2006/relationships/slideLayout" Target="../slideLayouts/slideLayout158.xml"/><Relationship Id="rId4" Type="http://schemas.openxmlformats.org/officeDocument/2006/relationships/image" Target="../media/image121.jpeg"/></Relationships>
</file>

<file path=ppt/slides/_rels/slide1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7.xml"/><Relationship Id="rId1" Type="http://schemas.openxmlformats.org/officeDocument/2006/relationships/slideLayout" Target="../slideLayouts/slideLayout164.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8.xml"/><Relationship Id="rId1" Type="http://schemas.openxmlformats.org/officeDocument/2006/relationships/slideLayout" Target="../slideLayouts/slideLayout164.xml"/></Relationships>
</file>

<file path=ppt/slides/_rels/slide14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9.xml"/><Relationship Id="rId1" Type="http://schemas.openxmlformats.org/officeDocument/2006/relationships/slideLayout" Target="../slideLayouts/slideLayout164.xml"/></Relationships>
</file>

<file path=ppt/slides/_rels/slide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0.xml"/><Relationship Id="rId1" Type="http://schemas.openxmlformats.org/officeDocument/2006/relationships/slideLayout" Target="../slideLayouts/slideLayout164.xml"/></Relationships>
</file>

<file path=ppt/slides/_rels/slide15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1.xml"/><Relationship Id="rId1" Type="http://schemas.openxmlformats.org/officeDocument/2006/relationships/slideLayout" Target="../slideLayouts/slideLayout164.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2.xml"/><Relationship Id="rId1" Type="http://schemas.openxmlformats.org/officeDocument/2006/relationships/slideLayout" Target="../slideLayouts/slideLayout164.xml"/></Relationships>
</file>

<file path=ppt/slides/_rels/slide15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3.xml"/><Relationship Id="rId1" Type="http://schemas.openxmlformats.org/officeDocument/2006/relationships/slideLayout" Target="../slideLayouts/slideLayout164.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4.xml"/><Relationship Id="rId1" Type="http://schemas.openxmlformats.org/officeDocument/2006/relationships/slideLayout" Target="../slideLayouts/slideLayout164.xml"/></Relationships>
</file>

<file path=ppt/slides/_rels/slide15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5.xml"/><Relationship Id="rId1" Type="http://schemas.openxmlformats.org/officeDocument/2006/relationships/slideLayout" Target="../slideLayouts/slideLayout164.xml"/></Relationships>
</file>

<file path=ppt/slides/_rels/slide15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164.xml"/></Relationships>
</file>

<file path=ppt/slides/_rels/slide15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7.xml"/><Relationship Id="rId1" Type="http://schemas.openxmlformats.org/officeDocument/2006/relationships/slideLayout" Target="../slideLayouts/slideLayout164.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28.xml"/><Relationship Id="rId1" Type="http://schemas.openxmlformats.org/officeDocument/2006/relationships/slideLayout" Target="../slideLayouts/slideLayout164.xml"/></Relationships>
</file>

<file path=ppt/slides/_rels/slide1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29.xml"/><Relationship Id="rId1" Type="http://schemas.openxmlformats.org/officeDocument/2006/relationships/slideLayout" Target="../slideLayouts/slideLayout16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05.xml"/></Relationships>
</file>

<file path=ppt/slides/_rels/slide160.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0.xml"/><Relationship Id="rId1" Type="http://schemas.openxmlformats.org/officeDocument/2006/relationships/slideLayout" Target="../slideLayouts/slideLayout164.xml"/></Relationships>
</file>

<file path=ppt/slides/_rels/slide1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1.xml"/><Relationship Id="rId1" Type="http://schemas.openxmlformats.org/officeDocument/2006/relationships/slideLayout" Target="../slideLayouts/slideLayout164.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2.xml"/><Relationship Id="rId1" Type="http://schemas.openxmlformats.org/officeDocument/2006/relationships/slideLayout" Target="../slideLayouts/slideLayout164.xml"/></Relationships>
</file>

<file path=ppt/slides/_rels/slide1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3.xml"/><Relationship Id="rId1" Type="http://schemas.openxmlformats.org/officeDocument/2006/relationships/slideLayout" Target="../slideLayouts/slideLayout164.xml"/></Relationships>
</file>

<file path=ppt/slides/_rels/slide16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4.xml"/><Relationship Id="rId1" Type="http://schemas.openxmlformats.org/officeDocument/2006/relationships/slideLayout" Target="../slideLayouts/slideLayout164.xml"/></Relationships>
</file>

<file path=ppt/slides/_rels/slide16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5.xml"/><Relationship Id="rId1" Type="http://schemas.openxmlformats.org/officeDocument/2006/relationships/slideLayout" Target="../slideLayouts/slideLayout164.xml"/></Relationships>
</file>

<file path=ppt/slides/_rels/slide166.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36.xml"/><Relationship Id="rId1" Type="http://schemas.openxmlformats.org/officeDocument/2006/relationships/slideLayout" Target="../slideLayouts/slideLayout164.xml"/></Relationships>
</file>

<file path=ppt/slides/_rels/slide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6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38.xml"/><Relationship Id="rId1" Type="http://schemas.openxmlformats.org/officeDocument/2006/relationships/slideLayout" Target="../slideLayouts/slideLayout203.xml"/><Relationship Id="rId6" Type="http://schemas.openxmlformats.org/officeDocument/2006/relationships/image" Target="../media/image49.jpeg"/><Relationship Id="rId5" Type="http://schemas.openxmlformats.org/officeDocument/2006/relationships/image" Target="../media/image9.jpeg"/><Relationship Id="rId4" Type="http://schemas.openxmlformats.org/officeDocument/2006/relationships/image" Target="../media/image144.jpeg"/></Relationships>
</file>

<file path=ppt/slides/_rels/slide17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3.xml"/></Relationships>
</file>

<file path=ppt/slides/_rels/slide17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3.xml"/></Relationships>
</file>

<file path=ppt/slides/_rels/slide17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3.xml"/></Relationships>
</file>

<file path=ppt/slides/_rels/slide175.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3.xml"/></Relationships>
</file>

<file path=ppt/slides/_rels/slide176.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23.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3.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3.xml"/></Relationships>
</file>

<file path=ppt/slides/_rels/slide179.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2.xml"/></Relationships>
</file>

<file path=ppt/slides/_rels/slide180.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23.xml"/></Relationships>
</file>

<file path=ppt/slides/_rels/slide18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3.xml"/></Relationships>
</file>

<file path=ppt/slides/_rels/slide1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www.bigbookmedia.com" TargetMode="External"/><Relationship Id="rId1" Type="http://schemas.openxmlformats.org/officeDocument/2006/relationships/slideLayout" Target="../slideLayouts/slideLayout23.xml"/></Relationships>
</file>

<file path=ppt/slides/_rels/slide1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39.xml"/><Relationship Id="rId1" Type="http://schemas.openxmlformats.org/officeDocument/2006/relationships/slideLayout" Target="../slideLayouts/slideLayout214.xml"/><Relationship Id="rId5" Type="http://schemas.openxmlformats.org/officeDocument/2006/relationships/image" Target="../media/image155.jpeg"/><Relationship Id="rId4" Type="http://schemas.openxmlformats.org/officeDocument/2006/relationships/image" Target="../media/image9.jpeg"/></Relationships>
</file>

<file path=ppt/slides/_rels/slide18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0.xml"/><Relationship Id="rId1" Type="http://schemas.openxmlformats.org/officeDocument/2006/relationships/slideLayout" Target="../slideLayouts/slideLayout175.xml"/></Relationships>
</file>

<file path=ppt/slides/_rels/slide18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41.xml"/><Relationship Id="rId1" Type="http://schemas.openxmlformats.org/officeDocument/2006/relationships/slideLayout" Target="../slideLayouts/slideLayout175.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2.xml"/><Relationship Id="rId1" Type="http://schemas.openxmlformats.org/officeDocument/2006/relationships/slideLayout" Target="../slideLayouts/slideLayout175.xml"/></Relationships>
</file>

<file path=ppt/slides/_rels/slide188.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3.xml"/><Relationship Id="rId1" Type="http://schemas.openxmlformats.org/officeDocument/2006/relationships/slideLayout" Target="../slideLayouts/slideLayout17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44.xml"/><Relationship Id="rId1" Type="http://schemas.openxmlformats.org/officeDocument/2006/relationships/slideLayout" Target="../slideLayouts/slideLayout175.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45.xml"/><Relationship Id="rId1" Type="http://schemas.openxmlformats.org/officeDocument/2006/relationships/slideLayout" Target="../slideLayouts/slideLayout175.xml"/></Relationships>
</file>

<file path=ppt/slides/_rels/slide19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46.xml"/><Relationship Id="rId1" Type="http://schemas.openxmlformats.org/officeDocument/2006/relationships/slideLayout" Target="../slideLayouts/slideLayout175.xml"/></Relationships>
</file>

<file path=ppt/slides/_rels/slide19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47.xml"/><Relationship Id="rId1" Type="http://schemas.openxmlformats.org/officeDocument/2006/relationships/slideLayout" Target="../slideLayouts/slideLayout175.xml"/></Relationships>
</file>

<file path=ppt/slides/_rels/slide1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19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3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48.xml"/><Relationship Id="rId1" Type="http://schemas.openxmlformats.org/officeDocument/2006/relationships/slideLayout" Target="../slideLayouts/slideLayout225.xml"/><Relationship Id="rId5" Type="http://schemas.openxmlformats.org/officeDocument/2006/relationships/image" Target="../media/image164.jpeg"/><Relationship Id="rId4" Type="http://schemas.openxmlformats.org/officeDocument/2006/relationships/image" Target="../media/image9.jpeg"/></Relationships>
</file>

<file path=ppt/slides/_rels/slide19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49.xml"/><Relationship Id="rId1" Type="http://schemas.openxmlformats.org/officeDocument/2006/relationships/slideLayout" Target="../slideLayouts/slideLayout186.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50.xml"/><Relationship Id="rId1" Type="http://schemas.openxmlformats.org/officeDocument/2006/relationships/slideLayout" Target="../slideLayouts/slideLayout186.xml"/></Relationships>
</file>

<file path=ppt/slides/_rels/slide19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1.xml"/><Relationship Id="rId1" Type="http://schemas.openxmlformats.org/officeDocument/2006/relationships/slideLayout" Target="../slideLayouts/slideLayout18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41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52.xml"/><Relationship Id="rId1" Type="http://schemas.openxmlformats.org/officeDocument/2006/relationships/slideLayout" Target="../slideLayouts/slideLayout186.xml"/></Relationships>
</file>

<file path=ppt/slides/_rels/slide20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53.xml"/><Relationship Id="rId1" Type="http://schemas.openxmlformats.org/officeDocument/2006/relationships/slideLayout" Target="../slideLayouts/slideLayout186.xml"/></Relationships>
</file>

<file path=ppt/slides/_rels/slide20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54.xml"/><Relationship Id="rId1" Type="http://schemas.openxmlformats.org/officeDocument/2006/relationships/slideLayout" Target="../slideLayouts/slideLayout186.xml"/></Relationships>
</file>

<file path=ppt/slides/_rels/slide20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55.xml"/><Relationship Id="rId1" Type="http://schemas.openxmlformats.org/officeDocument/2006/relationships/slideLayout" Target="../slideLayouts/slideLayout186.xml"/></Relationships>
</file>

<file path=ppt/slides/_rels/slide20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56.xml"/><Relationship Id="rId1" Type="http://schemas.openxmlformats.org/officeDocument/2006/relationships/slideLayout" Target="../slideLayouts/slideLayout186.xml"/></Relationships>
</file>

<file path=ppt/slides/_rels/slide2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7.xml"/><Relationship Id="rId1" Type="http://schemas.openxmlformats.org/officeDocument/2006/relationships/slideLayout" Target="../slideLayouts/slideLayout186.xml"/></Relationships>
</file>

<file path=ppt/slides/_rels/slide206.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58.xml"/><Relationship Id="rId1" Type="http://schemas.openxmlformats.org/officeDocument/2006/relationships/slideLayout" Target="../slideLayouts/slideLayout186.xml"/></Relationships>
</file>

<file path=ppt/slides/_rels/slide20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9.xml"/><Relationship Id="rId1" Type="http://schemas.openxmlformats.org/officeDocument/2006/relationships/slideLayout" Target="../slideLayouts/slideLayout186.xml"/></Relationships>
</file>

<file path=ppt/slides/_rels/slide20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60.xml"/><Relationship Id="rId1" Type="http://schemas.openxmlformats.org/officeDocument/2006/relationships/slideLayout" Target="../slideLayouts/slideLayout186.xml"/></Relationships>
</file>

<file path=ppt/slides/_rels/slide20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61.xml"/><Relationship Id="rId1" Type="http://schemas.openxmlformats.org/officeDocument/2006/relationships/slideLayout" Target="../slideLayouts/slideLayout18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2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62.xml"/><Relationship Id="rId1" Type="http://schemas.openxmlformats.org/officeDocument/2006/relationships/slideLayout" Target="../slideLayouts/slideLayout186.xml"/></Relationships>
</file>

<file path=ppt/slides/_rels/slide21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63.xml"/><Relationship Id="rId1" Type="http://schemas.openxmlformats.org/officeDocument/2006/relationships/slideLayout" Target="../slideLayouts/slideLayout186.xml"/></Relationships>
</file>

<file path=ppt/slides/_rels/slide21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4.xml"/><Relationship Id="rId1" Type="http://schemas.openxmlformats.org/officeDocument/2006/relationships/slideLayout" Target="../slideLayouts/slideLayout186.xml"/></Relationships>
</file>

<file path=ppt/slides/_rels/slide2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215.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65.xml"/><Relationship Id="rId1" Type="http://schemas.openxmlformats.org/officeDocument/2006/relationships/slideLayout" Target="../slideLayouts/slideLayout236.xml"/><Relationship Id="rId5" Type="http://schemas.openxmlformats.org/officeDocument/2006/relationships/image" Target="../media/image182.jpeg"/><Relationship Id="rId4" Type="http://schemas.openxmlformats.org/officeDocument/2006/relationships/image" Target="../media/image9.jpeg"/></Relationships>
</file>

<file path=ppt/slides/_rels/slide216.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6.xml"/><Relationship Id="rId1" Type="http://schemas.openxmlformats.org/officeDocument/2006/relationships/slideLayout" Target="../slideLayouts/slideLayout175.xml"/></Relationships>
</file>

<file path=ppt/slides/_rels/slide217.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7.xml"/><Relationship Id="rId1" Type="http://schemas.openxmlformats.org/officeDocument/2006/relationships/slideLayout" Target="../slideLayouts/slideLayout175.xml"/></Relationships>
</file>

<file path=ppt/slides/_rels/slide21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68.xml"/><Relationship Id="rId1" Type="http://schemas.openxmlformats.org/officeDocument/2006/relationships/slideLayout" Target="../slideLayouts/slideLayout175.xml"/></Relationships>
</file>

<file path=ppt/slides/_rels/slide21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69.xml"/><Relationship Id="rId1" Type="http://schemas.openxmlformats.org/officeDocument/2006/relationships/slideLayout" Target="../slideLayouts/slideLayout175.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422.xml"/></Relationships>
</file>

<file path=ppt/slides/_rels/slide22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70.xml"/><Relationship Id="rId1" Type="http://schemas.openxmlformats.org/officeDocument/2006/relationships/slideLayout" Target="../slideLayouts/slideLayout175.xml"/></Relationships>
</file>

<file path=ppt/slides/_rels/slide22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71.xml"/><Relationship Id="rId1" Type="http://schemas.openxmlformats.org/officeDocument/2006/relationships/slideLayout" Target="../slideLayouts/slideLayout175.xml"/></Relationships>
</file>

<file path=ppt/slides/_rels/slide2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72.xml"/><Relationship Id="rId1" Type="http://schemas.openxmlformats.org/officeDocument/2006/relationships/slideLayout" Target="../slideLayouts/slideLayout175.xml"/></Relationships>
</file>

<file path=ppt/slides/_rels/slide22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73.xml"/><Relationship Id="rId1" Type="http://schemas.openxmlformats.org/officeDocument/2006/relationships/slideLayout" Target="../slideLayouts/slideLayout175.xml"/></Relationships>
</file>

<file path=ppt/slides/_rels/slide22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74.xml"/><Relationship Id="rId1" Type="http://schemas.openxmlformats.org/officeDocument/2006/relationships/slideLayout" Target="../slideLayouts/slideLayout175.xml"/></Relationships>
</file>

<file path=ppt/slides/_rels/slide22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75.xml"/><Relationship Id="rId1" Type="http://schemas.openxmlformats.org/officeDocument/2006/relationships/slideLayout" Target="../slideLayouts/slideLayout175.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76.xml"/><Relationship Id="rId1" Type="http://schemas.openxmlformats.org/officeDocument/2006/relationships/slideLayout" Target="../slideLayouts/slideLayout175.xml"/></Relationships>
</file>

<file path=ppt/slides/_rels/slide227.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7.xml"/><Relationship Id="rId1" Type="http://schemas.openxmlformats.org/officeDocument/2006/relationships/slideLayout" Target="../slideLayouts/slideLayout175.xml"/></Relationships>
</file>

<file path=ppt/slides/_rels/slide22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75.xml"/></Relationships>
</file>

<file path=ppt/slides/_rels/slide22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9.xml"/><Relationship Id="rId1" Type="http://schemas.openxmlformats.org/officeDocument/2006/relationships/slideLayout" Target="../slideLayouts/slideLayout17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2.xml"/></Relationships>
</file>

<file path=ppt/slides/_rels/slide23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80.xml"/><Relationship Id="rId1" Type="http://schemas.openxmlformats.org/officeDocument/2006/relationships/slideLayout" Target="../slideLayouts/slideLayout175.xml"/></Relationships>
</file>

<file path=ppt/slides/_rels/slide23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81.xml"/><Relationship Id="rId1" Type="http://schemas.openxmlformats.org/officeDocument/2006/relationships/slideLayout" Target="../slideLayouts/slideLayout175.xml"/></Relationships>
</file>

<file path=ppt/slides/_rels/slide232.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82.xml"/><Relationship Id="rId1" Type="http://schemas.openxmlformats.org/officeDocument/2006/relationships/slideLayout" Target="../slideLayouts/slideLayout175.xml"/></Relationships>
</file>

<file path=ppt/slides/_rels/slide233.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83.xml"/><Relationship Id="rId1" Type="http://schemas.openxmlformats.org/officeDocument/2006/relationships/slideLayout" Target="../slideLayouts/slideLayout175.xml"/></Relationships>
</file>

<file path=ppt/slides/_rels/slide2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3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23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4.xml"/><Relationship Id="rId1" Type="http://schemas.openxmlformats.org/officeDocument/2006/relationships/slideLayout" Target="../slideLayouts/slideLayout422.xml"/></Relationships>
</file>

<file path=ppt/slides/_rels/slide2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5.xml"/><Relationship Id="rId1" Type="http://schemas.openxmlformats.org/officeDocument/2006/relationships/slideLayout" Target="../slideLayouts/slideLayout42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2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24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7.xml"/><Relationship Id="rId1" Type="http://schemas.openxmlformats.org/officeDocument/2006/relationships/slideLayout" Target="../slideLayouts/slideLayout247.xml"/><Relationship Id="rId5" Type="http://schemas.openxmlformats.org/officeDocument/2006/relationships/image" Target="../media/image9.jpeg"/><Relationship Id="rId4" Type="http://schemas.openxmlformats.org/officeDocument/2006/relationships/image" Target="../media/image200.jpeg"/></Relationships>
</file>

<file path=ppt/slides/_rels/slide241.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88.xml"/><Relationship Id="rId1" Type="http://schemas.openxmlformats.org/officeDocument/2006/relationships/slideLayout" Target="../slideLayouts/slideLayout186.xml"/></Relationships>
</file>

<file path=ppt/slides/_rels/slide24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9.xml"/><Relationship Id="rId1" Type="http://schemas.openxmlformats.org/officeDocument/2006/relationships/slideLayout" Target="../slideLayouts/slideLayout186.xml"/></Relationships>
</file>

<file path=ppt/slides/_rels/slide24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0.xml"/><Relationship Id="rId1" Type="http://schemas.openxmlformats.org/officeDocument/2006/relationships/slideLayout" Target="../slideLayouts/slideLayout186.xml"/></Relationships>
</file>

<file path=ppt/slides/_rels/slide24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91.xml"/><Relationship Id="rId1" Type="http://schemas.openxmlformats.org/officeDocument/2006/relationships/slideLayout" Target="../slideLayouts/slideLayout186.xml"/></Relationships>
</file>

<file path=ppt/slides/_rels/slide24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92.xml"/><Relationship Id="rId1" Type="http://schemas.openxmlformats.org/officeDocument/2006/relationships/slideLayout" Target="../slideLayouts/slideLayout186.xml"/></Relationships>
</file>

<file path=ppt/slides/_rels/slide24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3.xml"/><Relationship Id="rId1" Type="http://schemas.openxmlformats.org/officeDocument/2006/relationships/slideLayout" Target="../slideLayouts/slideLayout186.xml"/></Relationships>
</file>

<file path=ppt/slides/_rels/slide247.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94.xml"/><Relationship Id="rId1" Type="http://schemas.openxmlformats.org/officeDocument/2006/relationships/slideLayout" Target="../slideLayouts/slideLayout186.xml"/></Relationships>
</file>

<file path=ppt/slides/_rels/slide248.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95.xml"/><Relationship Id="rId1" Type="http://schemas.openxmlformats.org/officeDocument/2006/relationships/slideLayout" Target="../slideLayouts/slideLayout186.xml"/></Relationships>
</file>

<file path=ppt/slides/_rels/slide249.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96.xml"/><Relationship Id="rId1" Type="http://schemas.openxmlformats.org/officeDocument/2006/relationships/slideLayout" Target="../slideLayouts/slideLayout186.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97.xml"/><Relationship Id="rId1" Type="http://schemas.openxmlformats.org/officeDocument/2006/relationships/slideLayout" Target="../slideLayouts/slideLayout186.xml"/></Relationships>
</file>

<file path=ppt/slides/_rels/slide251.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98.xml"/><Relationship Id="rId1" Type="http://schemas.openxmlformats.org/officeDocument/2006/relationships/slideLayout" Target="../slideLayouts/slideLayout186.xml"/></Relationships>
</file>

<file path=ppt/slides/_rels/slide252.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99.xml"/><Relationship Id="rId1" Type="http://schemas.openxmlformats.org/officeDocument/2006/relationships/slideLayout" Target="../slideLayouts/slideLayout186.xml"/></Relationships>
</file>

<file path=ppt/slides/_rels/slide25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00.xml"/><Relationship Id="rId1" Type="http://schemas.openxmlformats.org/officeDocument/2006/relationships/slideLayout" Target="../slideLayouts/slideLayout186.xml"/></Relationships>
</file>

<file path=ppt/slides/_rels/slide25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01.xml"/><Relationship Id="rId1" Type="http://schemas.openxmlformats.org/officeDocument/2006/relationships/slideLayout" Target="../slideLayouts/slideLayout186.xml"/></Relationships>
</file>

<file path=ppt/slides/_rels/slide255.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02.xml"/><Relationship Id="rId1" Type="http://schemas.openxmlformats.org/officeDocument/2006/relationships/slideLayout" Target="../slideLayouts/slideLayout186.xml"/></Relationships>
</file>

<file path=ppt/slides/_rels/slide256.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03.xml"/><Relationship Id="rId1" Type="http://schemas.openxmlformats.org/officeDocument/2006/relationships/slideLayout" Target="../slideLayouts/slideLayout186.xml"/></Relationships>
</file>

<file path=ppt/slides/_rels/slide25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04.xml"/><Relationship Id="rId1" Type="http://schemas.openxmlformats.org/officeDocument/2006/relationships/slideLayout" Target="../slideLayouts/slideLayout186.xml"/></Relationships>
</file>

<file path=ppt/slides/_rels/slide25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05.xml"/><Relationship Id="rId1" Type="http://schemas.openxmlformats.org/officeDocument/2006/relationships/slideLayout" Target="../slideLayouts/slideLayout186.xml"/></Relationships>
</file>

<file path=ppt/slides/_rels/slide25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6.xml"/></Relationships>
</file>

<file path=ppt/slides/_rels/slide26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26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451.xml"/><Relationship Id="rId1" Type="http://schemas.openxmlformats.org/officeDocument/2006/relationships/themeOverride" Target="../theme/themeOverride2.xml"/><Relationship Id="rId4" Type="http://schemas.openxmlformats.org/officeDocument/2006/relationships/image" Target="../media/image21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07.xml"/><Relationship Id="rId1" Type="http://schemas.openxmlformats.org/officeDocument/2006/relationships/slideLayout" Target="../slideLayouts/slideLayout40.xml"/></Relationships>
</file>

<file path=ppt/slides/_rels/slide26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8.xml"/><Relationship Id="rId1" Type="http://schemas.openxmlformats.org/officeDocument/2006/relationships/slideLayout" Target="../slideLayouts/slideLayout40.xml"/></Relationships>
</file>

<file path=ppt/slides/_rels/slide2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209.xml"/><Relationship Id="rId1" Type="http://schemas.openxmlformats.org/officeDocument/2006/relationships/slideLayout" Target="../slideLayouts/slideLayout40.xml"/></Relationships>
</file>

<file path=ppt/slides/_rels/slide26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10.xml"/><Relationship Id="rId1" Type="http://schemas.openxmlformats.org/officeDocument/2006/relationships/slideLayout" Target="../slideLayouts/slideLayout422.xml"/></Relationships>
</file>

<file path=ppt/slides/_rels/slide2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1.xml"/><Relationship Id="rId1" Type="http://schemas.openxmlformats.org/officeDocument/2006/relationships/slideLayout" Target="../slideLayouts/slideLayout422.xml"/></Relationships>
</file>

<file path=ppt/slides/_rels/slide26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2.xml"/><Relationship Id="rId1" Type="http://schemas.openxmlformats.org/officeDocument/2006/relationships/slideLayout" Target="../slideLayouts/slideLayout422.xml"/></Relationships>
</file>

<file path=ppt/slides/_rels/slide2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6.xml"/></Relationships>
</file>

<file path=ppt/slides/_rels/slide270.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214.xml"/><Relationship Id="rId1" Type="http://schemas.openxmlformats.org/officeDocument/2006/relationships/slideLayout" Target="../slideLayouts/slideLayout422.xml"/></Relationships>
</file>

<file path=ppt/slides/_rels/slide27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15.xml"/><Relationship Id="rId1" Type="http://schemas.openxmlformats.org/officeDocument/2006/relationships/slideLayout" Target="../slideLayouts/slideLayout422.xml"/></Relationships>
</file>

<file path=ppt/slides/_rels/slide27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6.xml"/><Relationship Id="rId1" Type="http://schemas.openxmlformats.org/officeDocument/2006/relationships/slideLayout" Target="../slideLayouts/slideLayout42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74.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17.xml"/><Relationship Id="rId1" Type="http://schemas.openxmlformats.org/officeDocument/2006/relationships/slideLayout" Target="../slideLayouts/slideLayout457.xml"/><Relationship Id="rId4" Type="http://schemas.openxmlformats.org/officeDocument/2006/relationships/image" Target="../media/image228.png"/></Relationships>
</file>

<file path=ppt/slides/_rels/slide275.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51.xml"/></Relationships>
</file>

<file path=ppt/slides/_rels/slide27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18.xml"/><Relationship Id="rId1" Type="http://schemas.openxmlformats.org/officeDocument/2006/relationships/slideLayout" Target="../slideLayouts/slideLayout40.xml"/><Relationship Id="rId4" Type="http://schemas.openxmlformats.org/officeDocument/2006/relationships/image" Target="../media/image230.emf"/></Relationships>
</file>

<file path=ppt/slides/_rels/slide27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19.xml"/><Relationship Id="rId1" Type="http://schemas.openxmlformats.org/officeDocument/2006/relationships/slideLayout" Target="../slideLayouts/slideLayout40.xml"/><Relationship Id="rId4" Type="http://schemas.openxmlformats.org/officeDocument/2006/relationships/image" Target="../media/image231.emf"/></Relationships>
</file>

<file path=ppt/slides/_rels/slide27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20.xml"/><Relationship Id="rId1" Type="http://schemas.openxmlformats.org/officeDocument/2006/relationships/slideLayout" Target="../slideLayouts/slideLayout40.xml"/><Relationship Id="rId4" Type="http://schemas.openxmlformats.org/officeDocument/2006/relationships/image" Target="../media/image232.emf"/></Relationships>
</file>

<file path=ppt/slides/_rels/slide27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21.xml"/><Relationship Id="rId1" Type="http://schemas.openxmlformats.org/officeDocument/2006/relationships/slideLayout" Target="../slideLayouts/slideLayout40.xml"/><Relationship Id="rId4" Type="http://schemas.openxmlformats.org/officeDocument/2006/relationships/image" Target="../media/image233.emf"/></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6.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28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222.xml"/><Relationship Id="rId1" Type="http://schemas.openxmlformats.org/officeDocument/2006/relationships/slideLayout" Target="../slideLayouts/slideLayout66.xml"/><Relationship Id="rId4" Type="http://schemas.openxmlformats.org/officeDocument/2006/relationships/image" Target="../media/image228.png"/></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4.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36.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9.jpeg"/><Relationship Id="rId1" Type="http://schemas.openxmlformats.org/officeDocument/2006/relationships/slideLayout" Target="../slideLayouts/slideLayout78.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74.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84.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4.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84.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8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9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84.xml"/></Relationships>
</file>

<file path=ppt/slides/_rels/slide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8.jpeg"/><Relationship Id="rId1" Type="http://schemas.openxmlformats.org/officeDocument/2006/relationships/slideLayout" Target="../slideLayouts/slideLayout89.xml"/><Relationship Id="rId4" Type="http://schemas.openxmlformats.org/officeDocument/2006/relationships/image" Target="../media/image49.jpe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9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95.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95.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92.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191.xml"/><Relationship Id="rId5" Type="http://schemas.openxmlformats.org/officeDocument/2006/relationships/image" Target="../media/image30.jpeg"/><Relationship Id="rId4" Type="http://schemas.openxmlformats.org/officeDocument/2006/relationships/image" Target="../media/image9.jpeg"/></Relationships>
</file>

<file path=ppt/slides/_rels/slide7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6.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8.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9.xml"/><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0.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392.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1.xml"/><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5.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6.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7.xml"/><Relationship Id="rId1" Type="http://schemas.openxmlformats.org/officeDocument/2006/relationships/slideLayout" Target="../slideLayouts/slideLayout106.xml"/></Relationships>
</file>

<file path=ppt/slides/_rels/slide8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8.xml"/><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0.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392.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3.xml"/><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4.xml"/><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21.jpeg"/><Relationship Id="rId1" Type="http://schemas.openxmlformats.org/officeDocument/2006/relationships/slideLayout" Target="../slideLayouts/slideLayout352.xml"/><Relationship Id="rId4" Type="http://schemas.openxmlformats.org/officeDocument/2006/relationships/hyperlink" Target="http://www.LumoProject.com" TargetMode="External"/></Relationships>
</file>

<file path=ppt/slides/_rels/slide9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5.xml"/><Relationship Id="rId1" Type="http://schemas.openxmlformats.org/officeDocument/2006/relationships/slideLayout" Target="../slideLayouts/slideLayout111.xml"/><Relationship Id="rId4" Type="http://schemas.openxmlformats.org/officeDocument/2006/relationships/image" Target="../media/image68.png"/></Relationships>
</file>

<file path=ppt/slides/_rels/slide9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112.xml"/><Relationship Id="rId4" Type="http://schemas.openxmlformats.org/officeDocument/2006/relationships/image" Target="../media/image70.png"/></Relationships>
</file>

<file path=ppt/slides/_rels/slide9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122.xml"/><Relationship Id="rId4" Type="http://schemas.openxmlformats.org/officeDocument/2006/relationships/image" Target="../media/image72.png"/></Relationships>
</file>

<file path=ppt/slides/_rels/slide9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84.xml"/><Relationship Id="rId5" Type="http://schemas.openxmlformats.org/officeDocument/2006/relationships/image" Target="../media/image75.png"/><Relationship Id="rId4" Type="http://schemas.openxmlformats.org/officeDocument/2006/relationships/image" Target="../media/image74.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233474"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hoto Editor Photo" r:id="rId3" imgW="4877223" imgH="3657917" progId="">
                  <p:embed/>
                </p:oleObj>
              </mc:Choice>
              <mc:Fallback>
                <p:oleObj name="Photo Editor Photo" r:id="rId3" imgW="4877223" imgH="3657917"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5842" name="Rectangle 2"/>
          <p:cNvSpPr>
            <a:spLocks noGrp="1" noChangeArrowheads="1"/>
          </p:cNvSpPr>
          <p:nvPr>
            <p:ph type="title"/>
          </p:nvPr>
        </p:nvSpPr>
        <p:spPr>
          <a:xfrm>
            <a:off x="685800" y="152400"/>
            <a:ext cx="7772400" cy="1143000"/>
          </a:xfrm>
          <a:effectLst>
            <a:outerShdw blurRad="63500" dist="107763" dir="2700000" algn="ctr" rotWithShape="0">
              <a:srgbClr val="000000">
                <a:alpha val="74998"/>
              </a:srgbClr>
            </a:outerShdw>
          </a:effectLst>
        </p:spPr>
        <p:txBody>
          <a:bodyPr/>
          <a:lstStyle/>
          <a:p>
            <a:pPr eaLnBrk="1" hangingPunct="1">
              <a:defRPr/>
            </a:pPr>
            <a:r>
              <a:rPr lang="zh-CN" altLang="en-US" sz="8000" dirty="0">
                <a:latin typeface="Arial" charset="0"/>
                <a:ea typeface="ＭＳ Ｐゴシック" charset="0"/>
                <a:cs typeface="ＭＳ Ｐゴシック" charset="0"/>
              </a:rPr>
              <a:t>马可福音</a:t>
            </a:r>
            <a:r>
              <a:rPr lang="en-US" altLang="zh-CN" sz="8000" dirty="0">
                <a:latin typeface="Arial" charset="0"/>
                <a:ea typeface="ＭＳ Ｐゴシック" charset="0"/>
                <a:cs typeface="ＭＳ Ｐゴシック" charset="0"/>
              </a:rPr>
              <a:t> 9-16</a:t>
            </a:r>
            <a:endParaRPr lang="en-US" sz="8000" kern="0" dirty="0">
              <a:effectLst>
                <a:outerShdw blurRad="38100" dist="38100" dir="2700000" algn="tl">
                  <a:srgbClr val="FFFFFF"/>
                </a:outerShd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0" y="6381750"/>
            <a:ext cx="9144000" cy="476250"/>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dirty="0">
                <a:solidFill>
                  <a:srgbClr val="FFFFFF"/>
                </a:solidFill>
                <a:effectLst>
                  <a:outerShdw blurRad="38100" dist="38100" dir="2700000" algn="tl">
                    <a:srgbClr val="000000"/>
                  </a:outerShdw>
                </a:effectLst>
                <a:latin typeface="Arial" charset="0"/>
                <a:cs typeface="Arial" charset="0"/>
              </a:rPr>
              <a:t> </a:t>
            </a:r>
            <a:r>
              <a:rPr lang="en-US" sz="1800" b="1" dirty="0">
                <a:solidFill>
                  <a:srgbClr val="FFFFFF"/>
                </a:solidFill>
                <a:effectLst>
                  <a:outerShdw blurRad="38100" dist="38100" dir="2700000" algn="tl">
                    <a:srgbClr val="000000"/>
                  </a:outerShdw>
                </a:effectLst>
                <a:latin typeface="Arial" charset="0"/>
                <a:cs typeface="Arial" charset="0"/>
              </a:rPr>
              <a:t>• BibleStudyDownloads.org</a:t>
            </a:r>
            <a:endParaRPr lang="en-US" sz="1050" b="1" dirty="0">
              <a:solidFill>
                <a:srgbClr val="FFFFFF"/>
              </a:solidFill>
              <a:effectLst>
                <a:outerShdw blurRad="38100" dist="38100" dir="2700000" algn="tl">
                  <a:srgbClr val="000000"/>
                </a:outerShdw>
              </a:effectLst>
              <a:latin typeface="Arial" charset="0"/>
              <a:cs typeface="Arial" charset="0"/>
            </a:endParaRPr>
          </a:p>
        </p:txBody>
      </p:sp>
    </p:spTree>
    <p:extLst>
      <p:ext uri="{BB962C8B-B14F-4D97-AF65-F5344CB8AC3E}">
        <p14:creationId xmlns:p14="http://schemas.microsoft.com/office/powerpoint/2010/main" val="242323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58380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587606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solidFill>
                <a:prstClr val="black"/>
              </a:solidFill>
            </a:endParaRPr>
          </a:p>
          <a:p>
            <a:endParaRPr lang="en-GB" dirty="0">
              <a:solidFill>
                <a:prstClr val="black"/>
              </a:solidFill>
            </a:endParaRPr>
          </a:p>
        </p:txBody>
      </p:sp>
    </p:spTree>
    <p:extLst>
      <p:ext uri="{BB962C8B-B14F-4D97-AF65-F5344CB8AC3E}">
        <p14:creationId xmlns:p14="http://schemas.microsoft.com/office/powerpoint/2010/main" val="503524042"/>
      </p:ext>
    </p:extLst>
  </p:cSld>
  <p:clrMapOvr>
    <a:masterClrMapping/>
  </p:clrMapOvr>
  <p:transition spd="slow">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3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Palms to Palms</a:t>
            </a:r>
          </a:p>
        </p:txBody>
      </p:sp>
    </p:spTree>
    <p:extLst>
      <p:ext uri="{BB962C8B-B14F-4D97-AF65-F5344CB8AC3E}">
        <p14:creationId xmlns:p14="http://schemas.microsoft.com/office/powerpoint/2010/main" val="37849639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42757828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8568792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6929313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1540449697"/>
      </p:ext>
    </p:extLst>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6971860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31869507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耶稣是受膏者</a:t>
            </a:r>
            <a:endParaRPr lang="en-US" dirty="0">
              <a:ea typeface="ＭＳ Ｐゴシック" charset="0"/>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马太</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26:6-13</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马可</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14:1-11</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约翰</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演出者： </a:t>
            </a:r>
            <a:r>
              <a:rPr lang="en-US" dirty="0">
                <a:ea typeface="ＭＳ Ｐゴシック" charset="0"/>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Calibri"/>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eaLnBrk="0" fontAlgn="base" hangingPunct="0">
                <a:spcBef>
                  <a:spcPct val="0"/>
                </a:spcBef>
                <a:spcAft>
                  <a:spcPct val="0"/>
                </a:spcAft>
                <a:defRPr sz="7500" b="1" spc="-218">
                  <a:solidFill>
                    <a:srgbClr val="002060"/>
                  </a:solidFill>
                </a:defRPr>
              </a:pPr>
              <a:r>
                <a:rPr lang="zh-TW" altLang="en-US" sz="2800" b="1" spc="-218">
                  <a:solidFill>
                    <a:srgbClr val="000090"/>
                  </a:solidFill>
                  <a:latin typeface="Arial" charset="0"/>
                  <a:ea typeface="ＭＳ Ｐゴシック" charset="0"/>
                  <a:cs typeface="ＭＳ Ｐゴシック" charset="0"/>
                </a:rPr>
                <a:t>免费</a:t>
              </a:r>
            </a:p>
            <a:p>
              <a:pPr algn="just" eaLnBrk="0" fontAlgn="base" hangingPunct="0">
                <a:spcBef>
                  <a:spcPct val="0"/>
                </a:spcBef>
                <a:spcAft>
                  <a:spcPct val="0"/>
                </a:spcAft>
                <a:defRPr sz="7500" b="1" spc="-119">
                  <a:solidFill>
                    <a:srgbClr val="00B0F0"/>
                  </a:solidFill>
                </a:defRPr>
              </a:pPr>
              <a:r>
                <a:rPr lang="zh-TW" altLang="en-US" sz="2800" b="1" spc="-119">
                  <a:solidFill>
                    <a:srgbClr val="36BAD5"/>
                  </a:solidFill>
                  <a:latin typeface="Arial" charset="0"/>
                  <a:ea typeface="ＭＳ Ｐゴシック" charset="0"/>
                  <a:cs typeface="ＭＳ Ｐゴシック" charset="0"/>
                </a:rPr>
                <a:t>圣经</a:t>
              </a:r>
            </a:p>
            <a:p>
              <a:pPr algn="just" eaLnBrk="0" fontAlgn="base" hangingPunct="0">
                <a:spcBef>
                  <a:spcPct val="0"/>
                </a:spcBef>
                <a:spcAft>
                  <a:spcPct val="0"/>
                </a:spcAft>
                <a:defRPr sz="7500" b="1" spc="-119">
                  <a:solidFill>
                    <a:srgbClr val="002060"/>
                  </a:solidFill>
                </a:defRPr>
              </a:pPr>
              <a:r>
                <a:rPr lang="zh-TW" altLang="en-US" sz="2800" b="1" spc="-119">
                  <a:solidFill>
                    <a:srgbClr val="000090"/>
                  </a:solidFill>
                  <a:latin typeface="Arial" charset="0"/>
                  <a:ea typeface="ＭＳ Ｐゴシック" charset="0"/>
                  <a:cs typeface="ＭＳ Ｐゴシック" charset="0"/>
                </a:rPr>
                <a:t>图片</a:t>
              </a:r>
            </a:p>
          </p:txBody>
        </p:sp>
      </p:grpSp>
    </p:spTree>
    <p:extLst>
      <p:ext uri="{BB962C8B-B14F-4D97-AF65-F5344CB8AC3E}">
        <p14:creationId xmlns:p14="http://schemas.microsoft.com/office/powerpoint/2010/main" val="1954817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007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189620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2537856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565214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372383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22887203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生命中最宝贵的财富，沉溺于你</a:t>
            </a:r>
            <a:endParaRPr lang="en-US" dirty="0">
              <a:ea typeface="ＭＳ Ｐゴシック" charset="0"/>
            </a:endParaRPr>
          </a:p>
        </p:txBody>
      </p:sp>
    </p:spTree>
    <p:extLst>
      <p:ext uri="{BB962C8B-B14F-4D97-AF65-F5344CB8AC3E}">
        <p14:creationId xmlns:p14="http://schemas.microsoft.com/office/powerpoint/2010/main" val="17497097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在甜蜜的放弃中，让我被洒出来用完于你</a:t>
            </a:r>
            <a:endParaRPr lang="en-US" dirty="0">
              <a:ea typeface="ＭＳ Ｐゴシック" charset="0"/>
            </a:endParaRPr>
          </a:p>
        </p:txBody>
      </p:sp>
    </p:spTree>
    <p:extLst>
      <p:ext uri="{BB962C8B-B14F-4D97-AF65-F5344CB8AC3E}">
        <p14:creationId xmlns:p14="http://schemas.microsoft.com/office/powerpoint/2010/main" val="13675336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被差遣到这世间来向我展示天父的爱，只为了爱而实行</a:t>
            </a:r>
            <a:endParaRPr lang="en-US" dirty="0">
              <a:ea typeface="ＭＳ Ｐゴシック" charset="0"/>
            </a:endParaRPr>
          </a:p>
        </p:txBody>
      </p:sp>
    </p:spTree>
    <p:extLst>
      <p:ext uri="{BB962C8B-B14F-4D97-AF65-F5344CB8AC3E}">
        <p14:creationId xmlns:p14="http://schemas.microsoft.com/office/powerpoint/2010/main" val="5559674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你为了赦免我的罪犯而不惜代价，你已经耗尽并为我浪费了</a:t>
            </a:r>
            <a:endParaRPr lang="en-US" dirty="0">
              <a:ea typeface="ＭＳ Ｐゴシック" charset="0"/>
            </a:endParaRPr>
          </a:p>
        </p:txBody>
      </p:sp>
    </p:spTree>
    <p:extLst>
      <p:ext uri="{BB962C8B-B14F-4D97-AF65-F5344CB8AC3E}">
        <p14:creationId xmlns:p14="http://schemas.microsoft.com/office/powerpoint/2010/main" val="286544712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107695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0484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主啊，为了我，你放弃所有尊荣，洒出了，为我而燃尽了</a:t>
            </a:r>
            <a:endParaRPr lang="en-US" dirty="0">
              <a:ea typeface="ＭＳ Ｐゴシック" charset="0"/>
            </a:endParaRPr>
          </a:p>
        </p:txBody>
      </p:sp>
    </p:spTree>
    <p:extLst>
      <p:ext uri="{BB962C8B-B14F-4D97-AF65-F5344CB8AC3E}">
        <p14:creationId xmlns:p14="http://schemas.microsoft.com/office/powerpoint/2010/main" val="19027275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75280297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2664082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20000"/>
              </a:spcBef>
              <a:spcAft>
                <a:spcPct val="0"/>
              </a:spcAft>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Tree>
    <p:extLst>
      <p:ext uri="{BB962C8B-B14F-4D97-AF65-F5344CB8AC3E}">
        <p14:creationId xmlns:p14="http://schemas.microsoft.com/office/powerpoint/2010/main" val="372076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3204140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31501788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pic>
        <p:nvPicPr>
          <p:cNvPr id="387075"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4115" name="Text Box 3"/>
          <p:cNvSpPr txBox="1">
            <a:spLocks noChangeArrowheads="1"/>
          </p:cNvSpPr>
          <p:nvPr/>
        </p:nvSpPr>
        <p:spPr bwMode="auto">
          <a:xfrm>
            <a:off x="0" y="1006475"/>
            <a:ext cx="7924800" cy="584776"/>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200" b="1" dirty="0">
                <a:solidFill>
                  <a:srgbClr val="000000"/>
                </a:solidFill>
                <a:latin typeface="Lucida Sans Unicode" charset="0"/>
              </a:rPr>
              <a:t>四福音共同的记载</a:t>
            </a:r>
            <a:r>
              <a:rPr lang="en-US" altLang="zh-TW" sz="3200" b="1" dirty="0">
                <a:solidFill>
                  <a:srgbClr val="000000"/>
                </a:solidFill>
                <a:latin typeface="Lucida Sans Unicode" charset="0"/>
              </a:rPr>
              <a:t>:</a:t>
            </a:r>
          </a:p>
        </p:txBody>
      </p:sp>
      <p:sp>
        <p:nvSpPr>
          <p:cNvPr id="3034116" name="Rectangle 4"/>
          <p:cNvSpPr>
            <a:spLocks noGrp="1" noChangeArrowheads="1"/>
          </p:cNvSpPr>
          <p:nvPr>
            <p:ph type="title"/>
          </p:nvPr>
        </p:nvSpPr>
        <p:spPr>
          <a:xfrm>
            <a:off x="0" y="238125"/>
            <a:ext cx="7620000" cy="584776"/>
          </a:xfrm>
        </p:spPr>
        <p:txBody>
          <a:bodyPr anchor="t">
            <a:spAutoFit/>
          </a:bodyPr>
          <a:lstStyle/>
          <a:p>
            <a:pPr eaLnBrk="1" hangingPunct="1">
              <a:defRPr/>
            </a:pPr>
            <a:r>
              <a:rPr lang="en-US" sz="3200" b="0" dirty="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耶稣受膏</a:t>
            </a:r>
            <a:endParaRPr lang="en-US" sz="3200" b="0" dirty="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152400" y="2251075"/>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女人没有预早通知的拜访</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以眼泪涂抹耶稣的脚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以她的头发抹乾耶稣的脚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门徒</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犹大埋怨浪费</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耶稣斥责门徒</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在一个法利赛人西门的家里</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真哪哒香膏</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约翰福音除外</a:t>
            </a:r>
            <a:r>
              <a:rPr lang="en-US" altLang="zh-TW" sz="3200" b="1" dirty="0">
                <a:solidFill>
                  <a:srgbClr val="000000"/>
                </a:solidFill>
                <a:latin typeface="华文细黑"/>
                <a:ea typeface="华文细黑"/>
                <a:cs typeface="华文细黑"/>
              </a:rPr>
              <a:t>)</a:t>
            </a:r>
          </a:p>
        </p:txBody>
      </p:sp>
    </p:spTree>
    <p:extLst>
      <p:ext uri="{BB962C8B-B14F-4D97-AF65-F5344CB8AC3E}">
        <p14:creationId xmlns:p14="http://schemas.microsoft.com/office/powerpoint/2010/main" val="2799619689"/>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5"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路加</a:t>
            </a:r>
            <a:r>
              <a:rPr lang="en-US" altLang="ja-JP" sz="2800" b="1" dirty="0">
                <a:solidFill>
                  <a:srgbClr val="000000"/>
                </a:solidFill>
                <a:latin typeface="华文细黑"/>
                <a:ea typeface="华文细黑"/>
                <a:cs typeface="华文细黑"/>
              </a:rPr>
              <a:t> 7:36-50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34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事工早期</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哭泣</a:t>
            </a:r>
            <a:endParaRPr lang="en-US" altLang="ja-JP" sz="1800" b="1" dirty="0">
              <a:solidFill>
                <a:srgbClr val="000000"/>
              </a:solidFill>
              <a:latin typeface="华文细黑"/>
              <a:ea typeface="华文细黑"/>
              <a:cs typeface="华文细黑"/>
            </a:endParaRPr>
          </a:p>
          <a:p>
            <a:pPr eaLnBrk="1" fontAlgn="base" hangingPunct="1">
              <a:spcBef>
                <a:spcPct val="0"/>
              </a:spcBef>
              <a:spcAft>
                <a:spcPct val="0"/>
              </a:spcAft>
            </a:pPr>
            <a:endParaRPr lang="en-US" sz="40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是为敬拜</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女人的罪</a:t>
            </a:r>
            <a:endParaRPr lang="en-US" altLang="zh-CN"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a:t>
            </a:r>
            <a:r>
              <a:rPr lang="zh-CN" altLang="en-US" sz="2800" b="1" dirty="0">
                <a:solidFill>
                  <a:prstClr val="black"/>
                </a:solidFill>
                <a:latin typeface="华文细黑"/>
                <a:ea typeface="华文细黑"/>
                <a:cs typeface="华文细黑"/>
              </a:rPr>
              <a:t>赦免</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7:48)</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被一位无名的妓女</a:t>
            </a:r>
            <a:r>
              <a:rPr lang="zh-CN" altLang="en-US" sz="2800" b="1" dirty="0">
                <a:solidFill>
                  <a:prstClr val="black"/>
                </a:solidFill>
                <a:latin typeface="华文细黑"/>
                <a:ea typeface="华文细黑"/>
                <a:cs typeface="华文细黑"/>
              </a:rPr>
              <a:t>在一个</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zh-CN" altLang="en-US" sz="2800" b="1" dirty="0">
                <a:solidFill>
                  <a:prstClr val="black"/>
                </a:solidFill>
                <a:latin typeface="华文细黑"/>
                <a:ea typeface="华文细黑"/>
                <a:cs typeface="华文细黑"/>
              </a:rPr>
              <a:t>法利赛人西门的家里膏他</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en-US"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p:txBody>
      </p:sp>
      <p:sp>
        <p:nvSpPr>
          <p:cNvPr id="3036166" name="Text Box 6"/>
          <p:cNvSpPr txBox="1">
            <a:spLocks noChangeArrowheads="1"/>
          </p:cNvSpPr>
          <p:nvPr/>
        </p:nvSpPr>
        <p:spPr bwMode="auto">
          <a:xfrm>
            <a:off x="4191000" y="1006475"/>
            <a:ext cx="5087938" cy="569436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约翰</a:t>
            </a:r>
            <a:r>
              <a:rPr lang="en-US" altLang="ja-JP" sz="2800" b="1" dirty="0">
                <a:solidFill>
                  <a:srgbClr val="000000"/>
                </a:solidFill>
                <a:latin typeface="华文细黑"/>
                <a:ea typeface="华文细黑"/>
                <a:cs typeface="华文细黑"/>
              </a:rPr>
              <a:t>12:1-11</a:t>
            </a: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马太</a:t>
            </a:r>
            <a:r>
              <a:rPr lang="en-US" altLang="ja-JP" sz="2800" b="1" dirty="0">
                <a:solidFill>
                  <a:srgbClr val="000000"/>
                </a:solidFill>
                <a:latin typeface="华文细黑"/>
                <a:ea typeface="华文细黑"/>
                <a:cs typeface="华文细黑"/>
              </a:rPr>
              <a:t>26:6-13; </a:t>
            </a:r>
            <a:r>
              <a:rPr lang="zh-CN" altLang="en-US" sz="2800" b="1" dirty="0">
                <a:solidFill>
                  <a:srgbClr val="000000"/>
                </a:solidFill>
                <a:latin typeface="华文细黑"/>
                <a:ea typeface="华文细黑"/>
                <a:cs typeface="华文细黑"/>
              </a:rPr>
              <a:t>马可</a:t>
            </a:r>
            <a:r>
              <a:rPr lang="en-US" altLang="ja-JP" sz="2800" b="1" dirty="0">
                <a:solidFill>
                  <a:srgbClr val="000000"/>
                </a:solidFill>
                <a:latin typeface="华文细黑"/>
                <a:ea typeface="华文细黑"/>
                <a:cs typeface="华文细黑"/>
              </a:rPr>
              <a:t>14:3-9</a:t>
            </a:r>
          </a:p>
          <a:p>
            <a:pPr eaLnBrk="1" fontAlgn="base" hangingPunct="1">
              <a:spcBef>
                <a:spcPct val="0"/>
              </a:spcBef>
              <a:spcAft>
                <a:spcPct val="0"/>
              </a:spcAft>
            </a:pPr>
            <a:endParaRPr lang="en-US" sz="3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受难周的开始</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没有哭泣的记载</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是为安葬</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女人不需要原谅</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1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被马利亚</a:t>
            </a:r>
            <a:r>
              <a:rPr lang="en-US" altLang="zh-CN" sz="2800" b="1" dirty="0">
                <a:solidFill>
                  <a:srgbClr val="000000"/>
                </a:solidFill>
                <a:latin typeface="华文细黑"/>
                <a:ea typeface="华文细黑"/>
                <a:cs typeface="华文细黑"/>
              </a:rPr>
              <a:t>,</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拉撒路的姐妹</a:t>
            </a:r>
            <a:r>
              <a:rPr lang="en-US" altLang="ja-JP" sz="2800" b="1" dirty="0">
                <a:solidFill>
                  <a:srgbClr val="000000"/>
                </a:solidFill>
                <a:latin typeface="华文细黑"/>
                <a:ea typeface="华文细黑"/>
                <a:cs typeface="华文细黑"/>
              </a:rPr>
              <a:t>, </a:t>
            </a:r>
            <a:r>
              <a:rPr lang="zh-CN" altLang="en-US" sz="2800" b="1" dirty="0">
                <a:solidFill>
                  <a:prstClr val="black"/>
                </a:solidFill>
                <a:latin typeface="华文细黑"/>
                <a:ea typeface="华文细黑"/>
                <a:cs typeface="华文细黑"/>
              </a:rPr>
              <a:t>在伯大尼长大痲疯的西门家里膏他</a:t>
            </a:r>
            <a:r>
              <a:rPr lang="en-US" altLang="ja-JP"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太</a:t>
            </a:r>
            <a:r>
              <a:rPr lang="en-US" altLang="ja-JP" sz="2800" b="1" dirty="0">
                <a:solidFill>
                  <a:srgbClr val="000000"/>
                </a:solidFill>
                <a:latin typeface="华文细黑"/>
                <a:ea typeface="华文细黑"/>
                <a:cs typeface="华文细黑"/>
              </a:rPr>
              <a:t>26:6; </a:t>
            </a:r>
            <a:r>
              <a:rPr lang="zh-CN" altLang="en-US" sz="2800" b="1" dirty="0">
                <a:solidFill>
                  <a:srgbClr val="000000"/>
                </a:solidFill>
                <a:latin typeface="华文细黑"/>
                <a:ea typeface="华文细黑"/>
                <a:cs typeface="华文细黑"/>
              </a:rPr>
              <a:t>可</a:t>
            </a:r>
            <a:r>
              <a:rPr lang="en-US" altLang="ja-JP" sz="2800" b="1" dirty="0">
                <a:solidFill>
                  <a:srgbClr val="000000"/>
                </a:solidFill>
                <a:latin typeface="华文细黑"/>
                <a:ea typeface="华文细黑"/>
                <a:cs typeface="华文细黑"/>
              </a:rPr>
              <a:t>14:3)</a:t>
            </a:r>
            <a:endParaRPr lang="en-US" sz="2800" b="1" dirty="0">
              <a:solidFill>
                <a:srgbClr val="000000"/>
              </a:solidFill>
              <a:latin typeface="华文细黑"/>
              <a:ea typeface="华文细黑"/>
              <a:cs typeface="华文细黑"/>
            </a:endParaRPr>
          </a:p>
        </p:txBody>
      </p:sp>
      <p:sp>
        <p:nvSpPr>
          <p:cNvPr id="10" name="Rectangle 2"/>
          <p:cNvSpPr>
            <a:spLocks noChangeArrowheads="1"/>
          </p:cNvSpPr>
          <p:nvPr/>
        </p:nvSpPr>
        <p:spPr bwMode="auto">
          <a:xfrm>
            <a:off x="0" y="23161"/>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fontAlgn="base">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sp>
        <p:nvSpPr>
          <p:cNvPr id="3036167" name="Rectangle 7"/>
          <p:cNvSpPr>
            <a:spLocks noGrp="1" noChangeArrowheads="1"/>
          </p:cNvSpPr>
          <p:nvPr>
            <p:ph type="title"/>
          </p:nvPr>
        </p:nvSpPr>
        <p:spPr>
          <a:xfrm>
            <a:off x="0" y="238125"/>
            <a:ext cx="9144000" cy="708025"/>
          </a:xfrm>
        </p:spPr>
        <p:txBody>
          <a:bodyPr anchor="t">
            <a:spAutoFit/>
          </a:bodyPr>
          <a:lstStyle/>
          <a:p>
            <a:pPr eaLnBrk="1" hangingPunct="1">
              <a:defRPr/>
            </a:pPr>
            <a:r>
              <a:rPr lang="zh-CN" altLang="en-US" sz="4000" b="1" dirty="0">
                <a:solidFill>
                  <a:schemeClr val="bg1"/>
                </a:solidFill>
                <a:effectLst>
                  <a:outerShdw blurRad="38100" dist="38100" dir="2700000" algn="tl">
                    <a:srgbClr val="DDDDDD"/>
                  </a:outerShdw>
                </a:effectLst>
                <a:latin typeface="SimHei" charset="0"/>
                <a:ea typeface="SimHei" charset="0"/>
                <a:cs typeface="SimHei" charset="0"/>
              </a:rPr>
              <a:t>耶稣的两次受膏</a:t>
            </a:r>
            <a:endParaRPr lang="en-US" sz="4000" dirty="0">
              <a:solidFill>
                <a:schemeClr val="bg1"/>
              </a:solidFill>
              <a:effectLst>
                <a:outerShdw blurRad="38100" dist="38100" dir="2700000" algn="tl">
                  <a:srgbClr val="DDDDDD"/>
                </a:outerShdw>
              </a:effectLst>
              <a:latin typeface="Lucida Sans Unicode" charset="0"/>
              <a:ea typeface="ＭＳ Ｐゴシック" charset="0"/>
              <a:cs typeface="ＭＳ Ｐゴシック" charset="0"/>
            </a:endParaRPr>
          </a:p>
        </p:txBody>
      </p:sp>
      <p:pic>
        <p:nvPicPr>
          <p:cNvPr id="285705"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5706"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7064947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394924" y="188671"/>
            <a:ext cx="2586089" cy="136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2091" y="3531150"/>
            <a:ext cx="5284787" cy="2429270"/>
          </a:xfrm>
          <a:prstGeom prst="rect">
            <a:avLst/>
          </a:prstGeom>
          <a:noFill/>
        </p:spPr>
        <p:txBody>
          <a:bodyPr lIns="91308" tIns="45655" rIns="91308" bIns="45655">
            <a:spAutoFit/>
          </a:bodyPr>
          <a:lstStyle/>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algn="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9897784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7826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1870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6322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885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997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760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0813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383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1291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7665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4116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6057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7117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0672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045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12959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229093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2265487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67924" y="390738"/>
            <a:ext cx="1772236" cy="937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algn="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spTree>
    <p:extLst>
      <p:ext uri="{BB962C8B-B14F-4D97-AF65-F5344CB8AC3E}">
        <p14:creationId xmlns:p14="http://schemas.microsoft.com/office/powerpoint/2010/main" val="24993493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285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6921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09714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19233613"/>
      </p:ext>
    </p:extLst>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90516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35373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511361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915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57312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01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4102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64294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5048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1687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5425440" y="188640"/>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taught en route to Jerusalem that his disciples will be resisted (8:27–10:52).</a:t>
            </a:r>
          </a:p>
        </p:txBody>
      </p:sp>
    </p:spTree>
    <p:extLst>
      <p:ext uri="{BB962C8B-B14F-4D97-AF65-F5344CB8AC3E}">
        <p14:creationId xmlns:p14="http://schemas.microsoft.com/office/powerpoint/2010/main" val="1571149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1712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03141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4687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46447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94842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7364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562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7849874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38598796"/>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827088" y="0"/>
            <a:ext cx="10315576" cy="6858000"/>
          </a:xfrm>
          <a:prstGeom prst="rect">
            <a:avLst/>
          </a:prstGeom>
          <a:noFill/>
          <a:ln w="9525">
            <a:noFill/>
            <a:miter lim="800000"/>
            <a:headEnd/>
            <a:tailEnd/>
          </a:ln>
        </p:spPr>
      </p:pic>
      <p:sp>
        <p:nvSpPr>
          <p:cNvPr id="2" name="Title 1"/>
          <p:cNvSpPr>
            <a:spLocks noGrp="1"/>
          </p:cNvSpPr>
          <p:nvPr>
            <p:ph type="title"/>
          </p:nvPr>
        </p:nvSpPr>
        <p:spPr>
          <a:xfrm>
            <a:off x="539750" y="0"/>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r>
              <a:rPr lang="zh-CN" altLang="en-US" b="1" dirty="0">
                <a:latin typeface="Microsoft YaHei" pitchFamily="34" charset="-122"/>
                <a:ea typeface="Microsoft YaHei" pitchFamily="34" charset="-122"/>
              </a:rPr>
              <a:t>彼得的呼召</a:t>
            </a:r>
            <a:endParaRPr lang="en-US" b="1" dirty="0">
              <a:effectLst>
                <a:outerShdw blurRad="38100" dist="38100" dir="2700000" algn="tl">
                  <a:srgbClr val="666633"/>
                </a:outerShdw>
              </a:effectLst>
              <a:latin typeface="Microsoft YaHei" pitchFamily="34" charset="-122"/>
              <a:ea typeface="Microsoft YaHei" pitchFamily="34" charset="-122"/>
            </a:endParaRPr>
          </a:p>
        </p:txBody>
      </p:sp>
      <p:sp>
        <p:nvSpPr>
          <p:cNvPr id="4" name="Title 1"/>
          <p:cNvSpPr txBox="1">
            <a:spLocks/>
          </p:cNvSpPr>
          <p:nvPr/>
        </p:nvSpPr>
        <p:spPr bwMode="auto">
          <a:xfrm>
            <a:off x="539750" y="620713"/>
            <a:ext cx="6264275" cy="72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p>
            <a:pPr eaLnBrk="0" fontAlgn="base" hangingPunct="0">
              <a:lnSpc>
                <a:spcPct val="80000"/>
              </a:lnSpc>
              <a:spcBef>
                <a:spcPct val="0"/>
              </a:spcBef>
              <a:spcAft>
                <a:spcPct val="0"/>
              </a:spcAft>
            </a:pPr>
            <a:r>
              <a:rPr lang="zh-CN" altLang="en-US" sz="2800" dirty="0">
                <a:solidFill>
                  <a:srgbClr val="FFFFFF"/>
                </a:solidFill>
                <a:latin typeface="Microsoft YaHei" pitchFamily="34" charset="-122"/>
                <a:ea typeface="Microsoft YaHei" pitchFamily="34" charset="-122"/>
              </a:rPr>
              <a:t>（马可福音的来源）</a:t>
            </a:r>
            <a:endParaRPr lang="en-US" sz="2800" b="1" dirty="0">
              <a:solidFill>
                <a:srgbClr val="FFFFFF"/>
              </a:solidFill>
              <a:effectLst>
                <a:outerShdw blurRad="38100" dist="38100" dir="2700000" algn="tl">
                  <a:srgbClr val="666633"/>
                </a:outerShdw>
              </a:effectLst>
              <a:latin typeface="Microsoft YaHei" pitchFamily="34" charset="-122"/>
              <a:ea typeface="Microsoft YaHei" pitchFamily="34" charset="-122"/>
            </a:endParaRPr>
          </a:p>
        </p:txBody>
      </p:sp>
    </p:spTree>
    <p:extLst>
      <p:ext uri="{BB962C8B-B14F-4D97-AF65-F5344CB8AC3E}">
        <p14:creationId xmlns:p14="http://schemas.microsoft.com/office/powerpoint/2010/main" val="16125776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fade">
                                      <p:cBhvr>
                                        <p:cTn id="7" dur="500"/>
                                        <p:tgtEl>
                                          <p:spTgt spid="77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E4F43F42-B0BA-104B-86B1-4EBFB34EB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188460" cy="3511026"/>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35 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Then James and John, the sons of Zebedee,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came to him.  “Teacher,” they said,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want you to do for us whatever we ask.”</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36 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“What do you want me to do for you?”</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he asked. </a:t>
            </a: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37 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replied,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“Let one of us sit at your right and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 other at your left in your glory.”</a:t>
            </a:r>
          </a:p>
          <a:p>
            <a:pPr marL="0" marR="0" lvl="0" indent="0" algn="l" defTabSz="642915" rtl="0" eaLnBrk="1" fontAlgn="base" latinLnBrk="0" hangingPunct="1">
              <a:lnSpc>
                <a:spcPct val="100000"/>
              </a:lnSpc>
              <a:spcBef>
                <a:spcPct val="0"/>
              </a:spcBef>
              <a:spcAft>
                <a:spcPct val="0"/>
              </a:spcAft>
              <a:buClrTx/>
              <a:buSzTx/>
              <a:buFontTx/>
              <a:buNone/>
              <a:tabLst/>
              <a:defRPr/>
            </a:pPr>
            <a:endParaRPr kumimoji="0" lang="en-US" sz="2531" b="0" i="0" u="none" strike="noStrike" kern="1200" cap="none" spc="0" normalizeH="0" baseline="0" noProof="0" dirty="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FD3E1196-F517-5C43-92DA-78E611116AEB}"/>
              </a:ext>
            </a:extLst>
          </p:cNvPr>
          <p:cNvSpPr txBox="1"/>
          <p:nvPr/>
        </p:nvSpPr>
        <p:spPr>
          <a:xfrm>
            <a:off x="3312904" y="796208"/>
            <a:ext cx="2811988"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10:35-45</a:t>
            </a:r>
          </a:p>
        </p:txBody>
      </p:sp>
    </p:spTree>
    <p:extLst>
      <p:ext uri="{BB962C8B-B14F-4D97-AF65-F5344CB8AC3E}">
        <p14:creationId xmlns:p14="http://schemas.microsoft.com/office/powerpoint/2010/main" val="2727269321"/>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dirty="0"/>
              <a:t>彼得三次不认主</a:t>
            </a:r>
            <a:endParaRPr lang="en-US" b="1" dirty="0">
              <a:effectLst>
                <a:outerShdw blurRad="38100" dist="38100" dir="2700000" algn="tl">
                  <a:srgbClr val="666633"/>
                </a:outerShdw>
              </a:effectLst>
            </a:endParaRPr>
          </a:p>
        </p:txBody>
      </p:sp>
    </p:spTree>
    <p:extLst>
      <p:ext uri="{BB962C8B-B14F-4D97-AF65-F5344CB8AC3E}">
        <p14:creationId xmlns:p14="http://schemas.microsoft.com/office/powerpoint/2010/main" val="3376437205"/>
      </p:ext>
    </p:extLst>
  </p:cSld>
  <p:clrMapOvr>
    <a:masterClrMapping/>
  </p:clrMapOvr>
  <p:transition>
    <p:fad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3" descr="16_Lost_Coin_1024.jpg                                          00D23280Drive A                        7C26844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9388" y="188913"/>
            <a:ext cx="3497262" cy="184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695833"/>
            <a:ext cx="2040869" cy="461628"/>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4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415701701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3" descr="01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349842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 descr="02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600008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 descr="03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66732963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1" descr="04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0841878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1" descr="05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80606424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descr="06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912271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1" descr="07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83218240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1" descr="08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13690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A4767E29-566B-EB40-8B9A-8AD087A604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8719054" cy="437651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 38 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don’t know what you are asking,”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“Can you drink the cup I drink or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be baptized with the baptism I am baptized with?”</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39 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“We can,” they answered.</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said to them, “You will drink the cup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drink and be baptized with the baptism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 am baptized with, </a:t>
            </a: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40 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but to sit at my right or left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is not for me to grant. These places belong to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those for whom they have been prepared.”</a:t>
            </a:r>
          </a:p>
          <a:p>
            <a:pPr marL="0" marR="0" lvl="0" indent="0" algn="l" defTabSz="642915" rtl="0" eaLnBrk="1" fontAlgn="base" latinLnBrk="0" hangingPunct="1">
              <a:lnSpc>
                <a:spcPct val="100000"/>
              </a:lnSpc>
              <a:spcBef>
                <a:spcPct val="0"/>
              </a:spcBef>
              <a:spcAft>
                <a:spcPct val="0"/>
              </a:spcAft>
              <a:buClrTx/>
              <a:buSzTx/>
              <a:buFontTx/>
              <a:buNone/>
              <a:tabLst/>
              <a:defRPr/>
            </a:pPr>
            <a:endParaRPr kumimoji="0" lang="en-US" sz="2531" b="0" i="0" u="none" strike="noStrike" kern="1200" cap="none" spc="0" normalizeH="0" baseline="0" noProof="0" dirty="0">
              <a:ln>
                <a:noFill/>
              </a:ln>
              <a:solidFill>
                <a:srgbClr val="000000"/>
              </a:solidFill>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
        <p:nvSpPr>
          <p:cNvPr id="3" name="TextBox 2">
            <a:extLst>
              <a:ext uri="{FF2B5EF4-FFF2-40B4-BE49-F238E27FC236}">
                <a16:creationId xmlns:a16="http://schemas.microsoft.com/office/drawing/2014/main" id="{DFB3E25C-F3B5-1F4B-871A-25ABFFCEDB9C}"/>
              </a:ext>
            </a:extLst>
          </p:cNvPr>
          <p:cNvSpPr txBox="1"/>
          <p:nvPr/>
        </p:nvSpPr>
        <p:spPr>
          <a:xfrm>
            <a:off x="3312904" y="796208"/>
            <a:ext cx="2811988"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10:35-45</a:t>
            </a:r>
          </a:p>
        </p:txBody>
      </p:sp>
    </p:spTree>
    <p:extLst>
      <p:ext uri="{BB962C8B-B14F-4D97-AF65-F5344CB8AC3E}">
        <p14:creationId xmlns:p14="http://schemas.microsoft.com/office/powerpoint/2010/main" val="3276971258"/>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09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7509696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1" descr="10_Peter_Denies_Jesus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6056475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99092717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3874301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238909"/>
            <a:ext cx="1722000" cy="910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302167"/>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3833692"/>
            <a:ext cx="1909030" cy="4187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61448439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6217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674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6510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0895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6823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4" descr="Sanctity of Life Week Wood Panel Worship Background.jpg">
            <a:extLst>
              <a:ext uri="{FF2B5EF4-FFF2-40B4-BE49-F238E27FC236}">
                <a16:creationId xmlns:a16="http://schemas.microsoft.com/office/drawing/2014/main" id="{FC7B2637-4014-0645-89B8-FC8908C4D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89"/>
            <a:ext cx="8037778" cy="3121560"/>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41 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When the ten heard about this,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they became indignant with James and John.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42 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Jesus called them together and said,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“You know that those who are regarded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as rulers of the Gentiles lord it over them,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their high officials exercise authority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over them. </a:t>
            </a:r>
          </a:p>
        </p:txBody>
      </p:sp>
      <p:sp>
        <p:nvSpPr>
          <p:cNvPr id="4" name="TextBox 3">
            <a:extLst>
              <a:ext uri="{FF2B5EF4-FFF2-40B4-BE49-F238E27FC236}">
                <a16:creationId xmlns:a16="http://schemas.microsoft.com/office/drawing/2014/main" id="{F552F105-59D1-2A49-9B57-90330611585B}"/>
              </a:ext>
            </a:extLst>
          </p:cNvPr>
          <p:cNvSpPr txBox="1"/>
          <p:nvPr/>
        </p:nvSpPr>
        <p:spPr>
          <a:xfrm>
            <a:off x="3312904" y="796208"/>
            <a:ext cx="2811988"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10:35-45</a:t>
            </a:r>
          </a:p>
        </p:txBody>
      </p:sp>
    </p:spTree>
    <p:extLst>
      <p:ext uri="{BB962C8B-B14F-4D97-AF65-F5344CB8AC3E}">
        <p14:creationId xmlns:p14="http://schemas.microsoft.com/office/powerpoint/2010/main" val="24871140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0685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0074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54871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328345039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1909003" cy="4187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42"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18159" y="188671"/>
            <a:ext cx="1468816" cy="776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5605708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19749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40324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2378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28230783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descr="Sanctity of Life Week Wood Panel Worship Background.jpg">
            <a:extLst>
              <a:ext uri="{FF2B5EF4-FFF2-40B4-BE49-F238E27FC236}">
                <a16:creationId xmlns:a16="http://schemas.microsoft.com/office/drawing/2014/main" id="{B0B3E66F-78DE-904E-8302-7E6CDA688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3" y="-1"/>
            <a:ext cx="9141147" cy="6858904"/>
          </a:xfrm>
          <a:prstGeom prst="rect">
            <a:avLst/>
          </a:prstGeom>
        </p:spPr>
      </p:pic>
      <p:sp>
        <p:nvSpPr>
          <p:cNvPr id="2" name="TextBox 1">
            <a:extLst>
              <a:ext uri="{FF2B5EF4-FFF2-40B4-BE49-F238E27FC236}">
                <a16:creationId xmlns:a16="http://schemas.microsoft.com/office/drawing/2014/main" id="{95670B11-594A-6749-BB1D-E3859B16C15C}"/>
              </a:ext>
            </a:extLst>
          </p:cNvPr>
          <p:cNvSpPr txBox="1"/>
          <p:nvPr/>
        </p:nvSpPr>
        <p:spPr>
          <a:xfrm>
            <a:off x="369658" y="1758190"/>
            <a:ext cx="7776488" cy="3554306"/>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43 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Not so with you. Instead,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whoever wants to become great among you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your servant,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44 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whoever wants to be first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must be slave of all.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3000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45 </a:t>
            </a: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For even the Son of Man did not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come to be served, but to serve, </a:t>
            </a:r>
          </a:p>
          <a:p>
            <a:pPr marL="0" marR="0" lvl="0" indent="0" algn="l" defTabSz="642915" rtl="0" eaLnBrk="1" fontAlgn="base" latinLnBrk="0" hangingPunct="1">
              <a:lnSpc>
                <a:spcPct val="100000"/>
              </a:lnSpc>
              <a:spcBef>
                <a:spcPct val="0"/>
              </a:spcBef>
              <a:spcAft>
                <a:spcPct val="0"/>
              </a:spcAft>
              <a:buClrTx/>
              <a:buSzTx/>
              <a:buFontTx/>
              <a:buNone/>
              <a:tabLst/>
              <a:defRPr/>
            </a:pPr>
            <a:r>
              <a:rPr kumimoji="0" lang="en-SG"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and to give his life as a ransom for many.”</a:t>
            </a:r>
            <a:endParaRPr kumimoji="0" lang="en-US" sz="2812"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endParaRPr>
          </a:p>
        </p:txBody>
      </p:sp>
      <p:sp>
        <p:nvSpPr>
          <p:cNvPr id="3" name="TextBox 2">
            <a:extLst>
              <a:ext uri="{FF2B5EF4-FFF2-40B4-BE49-F238E27FC236}">
                <a16:creationId xmlns:a16="http://schemas.microsoft.com/office/drawing/2014/main" id="{667EB884-9142-3A4D-819C-1131822C18E6}"/>
              </a:ext>
            </a:extLst>
          </p:cNvPr>
          <p:cNvSpPr txBox="1"/>
          <p:nvPr/>
        </p:nvSpPr>
        <p:spPr>
          <a:xfrm>
            <a:off x="3312904" y="796208"/>
            <a:ext cx="2811988" cy="568489"/>
          </a:xfrm>
          <a:prstGeom prst="rect">
            <a:avLst/>
          </a:prstGeom>
          <a:noFill/>
        </p:spPr>
        <p:txBody>
          <a:bodyPr wrap="none">
            <a:spAutoFit/>
          </a:bodyPr>
          <a:lstStyle/>
          <a:p>
            <a:pPr marL="0" marR="0" lvl="0" indent="0" algn="l" defTabSz="642915" rtl="0" eaLnBrk="1" fontAlgn="base" latinLnBrk="0" hangingPunct="1">
              <a:lnSpc>
                <a:spcPct val="100000"/>
              </a:lnSpc>
              <a:spcBef>
                <a:spcPct val="0"/>
              </a:spcBef>
              <a:spcAft>
                <a:spcPct val="0"/>
              </a:spcAft>
              <a:buClrTx/>
              <a:buSzTx/>
              <a:buFontTx/>
              <a:buNone/>
              <a:tabLst/>
              <a:defRPr/>
            </a:pPr>
            <a:r>
              <a:rPr kumimoji="0" lang="en-US" sz="3094"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S PGothic" panose="020B0600070205080204" pitchFamily="34" charset="-128"/>
                <a:cs typeface="Arial" panose="020B0604020202020204" pitchFamily="34" charset="0"/>
                <a:sym typeface="Gill Sans" panose="020B0502020104020203" pitchFamily="34" charset="-79"/>
              </a:rPr>
              <a:t>Mark 10:35-45</a:t>
            </a:r>
          </a:p>
        </p:txBody>
      </p:sp>
    </p:spTree>
    <p:extLst>
      <p:ext uri="{BB962C8B-B14F-4D97-AF65-F5344CB8AC3E}">
        <p14:creationId xmlns:p14="http://schemas.microsoft.com/office/powerpoint/2010/main" val="35926291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9401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63280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5684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9836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4962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0320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9875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05685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994166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837092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DC8CBC-2B14-6E48-81E0-A402B45FC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47764"/>
            <a:ext cx="70104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165102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resist the flow to serve Jesus more than anyone?</a:t>
            </a:r>
          </a:p>
        </p:txBody>
      </p:sp>
    </p:spTree>
    <p:extLst>
      <p:ext uri="{BB962C8B-B14F-4D97-AF65-F5344CB8AC3E}">
        <p14:creationId xmlns:p14="http://schemas.microsoft.com/office/powerpoint/2010/main" val="1440694101"/>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263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856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120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1823" y="394087"/>
            <a:ext cx="2733935" cy="1446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749134"/>
            <a:ext cx="1909003" cy="418772"/>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3232233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67939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0662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1844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15339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23467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35328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291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19202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4275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7991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0678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780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1620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4284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684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6818243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11"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6599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25897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46196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135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731144"/>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faithful despite inconvenience and suffering?</a:t>
            </a:r>
          </a:p>
        </p:txBody>
      </p:sp>
    </p:spTree>
    <p:extLst>
      <p:ext uri="{BB962C8B-B14F-4D97-AF65-F5344CB8AC3E}">
        <p14:creationId xmlns:p14="http://schemas.microsoft.com/office/powerpoint/2010/main" val="777527200"/>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3638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29706"/>
            <a:ext cx="9144000" cy="570549"/>
          </a:xfrm>
          <a:effectLst>
            <a:outerShdw blurRad="63500" dist="35921" dir="2700000" algn="ctr" rotWithShape="0">
              <a:schemeClr val="tx2">
                <a:alpha val="74998"/>
              </a:schemeClr>
            </a:outerShdw>
          </a:effectLst>
        </p:spPr>
        <p:txBody>
          <a:bodyPr/>
          <a:lstStyle/>
          <a:p>
            <a:pPr>
              <a:defRPr/>
            </a:pPr>
            <a:r>
              <a:rPr lang="zh-CN" altLang="en-US" sz="3600" b="1" i="1" dirty="0">
                <a:solidFill>
                  <a:srgbClr val="FFFFFF"/>
                </a:solidFill>
                <a:effectLst>
                  <a:glow rad="101600">
                    <a:srgbClr val="000000">
                      <a:satMod val="175000"/>
                      <a:alpha val="40000"/>
                    </a:srgbClr>
                  </a:glow>
                </a:effectLst>
                <a:latin typeface="Microsoft YaHei UI" panose="020B0503020204020204" pitchFamily="34" charset="-122"/>
                <a:ea typeface="Microsoft YaHei UI" panose="020B0503020204020204" pitchFamily="34" charset="-122"/>
                <a:cs typeface="ＭＳ Ｐゴシック" charset="0"/>
              </a:rPr>
              <a:t>怎么在这个凶狠的世界里作主门徒</a:t>
            </a:r>
            <a:endParaRPr lang="en-US" b="1" i="1" dirty="0">
              <a:effectLst>
                <a:glow rad="8763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p:cNvSpPr txBox="1">
            <a:spLocks noChangeArrowheads="1"/>
          </p:cNvSpPr>
          <p:nvPr/>
        </p:nvSpPr>
        <p:spPr bwMode="auto">
          <a:xfrm>
            <a:off x="110287"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不要坚持自己的</a:t>
            </a: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权柄</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5" name="Rectangle 2"/>
          <p:cNvSpPr txBox="1">
            <a:spLocks noChangeArrowheads="1"/>
          </p:cNvSpPr>
          <p:nvPr/>
        </p:nvSpPr>
        <p:spPr bwMode="auto">
          <a:xfrm>
            <a:off x="2390443"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服侍人</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6" name="Rectangle 2"/>
          <p:cNvSpPr txBox="1">
            <a:spLocks noChangeArrowheads="1"/>
          </p:cNvSpPr>
          <p:nvPr/>
        </p:nvSpPr>
        <p:spPr bwMode="auto">
          <a:xfrm>
            <a:off x="4670599"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如基督一样</a:t>
            </a:r>
            <a:endParaRPr kumimoji="0" lang="en-US" altLang="zh-CN"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受苦</a:t>
            </a:r>
            <a:endPar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2" name="Notched Right Arrow 1"/>
          <p:cNvSpPr/>
          <p:nvPr/>
        </p:nvSpPr>
        <p:spPr bwMode="auto">
          <a:xfrm>
            <a:off x="1979712"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7" name="Notched Right Arrow 6"/>
          <p:cNvSpPr/>
          <p:nvPr/>
        </p:nvSpPr>
        <p:spPr bwMode="auto">
          <a:xfrm>
            <a:off x="4211960"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8" name="Rectangle 2"/>
          <p:cNvSpPr txBox="1">
            <a:spLocks noChangeArrowheads="1"/>
          </p:cNvSpPr>
          <p:nvPr/>
        </p:nvSpPr>
        <p:spPr bwMode="auto">
          <a:xfrm>
            <a:off x="6950756" y="1730158"/>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t>你会</a:t>
            </a:r>
            <a:br>
              <a:rPr kumimoji="0" lang="en-US" sz="4000" b="0" i="0" u="none" strike="noStrike" kern="1200" cap="none" spc="-100" normalizeH="0" baseline="0" noProof="0" dirty="0">
                <a:ln>
                  <a:noFill/>
                </a:ln>
                <a:solidFill>
                  <a:srgbClr val="000090"/>
                </a:solidFill>
                <a:effectLst/>
                <a:uLnTx/>
                <a:uFillTx/>
                <a:latin typeface="Microsoft YaHei UI" panose="020B0503020204020204" pitchFamily="34" charset="-122"/>
                <a:ea typeface="Microsoft YaHei UI" panose="020B0503020204020204" pitchFamily="34" charset="-122"/>
                <a:cs typeface="Helvetica Neue Black Condensed"/>
              </a:rPr>
            </a:br>
            <a:r>
              <a:rPr kumimoji="0" lang="zh-CN" alt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rPr>
              <a:t>复活</a:t>
            </a:r>
            <a:endParaRPr kumimoji="0" lang="en-US" sz="4000" b="0" i="0" u="none" strike="noStrike" kern="1200" cap="none" spc="-10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Helvetica Neue Black Condensed"/>
            </a:endParaRPr>
          </a:p>
        </p:txBody>
      </p:sp>
      <p:sp>
        <p:nvSpPr>
          <p:cNvPr id="9" name="Notched Right Arrow 8"/>
          <p:cNvSpPr/>
          <p:nvPr/>
        </p:nvSpPr>
        <p:spPr bwMode="auto">
          <a:xfrm>
            <a:off x="6491329" y="2652775"/>
            <a:ext cx="816975" cy="921412"/>
          </a:xfrm>
          <a:prstGeom prst="notchedRight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3" name="Table 2">
            <a:extLst>
              <a:ext uri="{FF2B5EF4-FFF2-40B4-BE49-F238E27FC236}">
                <a16:creationId xmlns:a16="http://schemas.microsoft.com/office/drawing/2014/main" id="{DC18047D-C75B-AC4E-AB23-E6CD394B5CC9}"/>
              </a:ext>
            </a:extLst>
          </p:cNvPr>
          <p:cNvGraphicFramePr>
            <a:graphicFrameLocks noGrp="1"/>
          </p:cNvGraphicFramePr>
          <p:nvPr/>
        </p:nvGraphicFramePr>
        <p:xfrm>
          <a:off x="1" y="4941168"/>
          <a:ext cx="9052050" cy="570549"/>
        </p:xfrm>
        <a:graphic>
          <a:graphicData uri="http://schemas.openxmlformats.org/drawingml/2006/table">
            <a:tbl>
              <a:tblPr firstRow="1" bandRow="1"/>
              <a:tblGrid>
                <a:gridCol w="2244939">
                  <a:extLst>
                    <a:ext uri="{9D8B030D-6E8A-4147-A177-3AD203B41FA5}">
                      <a16:colId xmlns:a16="http://schemas.microsoft.com/office/drawing/2014/main" val="2375369926"/>
                    </a:ext>
                  </a:extLst>
                </a:gridCol>
                <a:gridCol w="2281085">
                  <a:extLst>
                    <a:ext uri="{9D8B030D-6E8A-4147-A177-3AD203B41FA5}">
                      <a16:colId xmlns:a16="http://schemas.microsoft.com/office/drawing/2014/main" val="3183892291"/>
                    </a:ext>
                  </a:extLst>
                </a:gridCol>
                <a:gridCol w="2281085">
                  <a:extLst>
                    <a:ext uri="{9D8B030D-6E8A-4147-A177-3AD203B41FA5}">
                      <a16:colId xmlns:a16="http://schemas.microsoft.com/office/drawing/2014/main" val="2484242316"/>
                    </a:ext>
                  </a:extLst>
                </a:gridCol>
                <a:gridCol w="2244941">
                  <a:extLst>
                    <a:ext uri="{9D8B030D-6E8A-4147-A177-3AD203B41FA5}">
                      <a16:colId xmlns:a16="http://schemas.microsoft.com/office/drawing/2014/main" val="1012394336"/>
                    </a:ext>
                  </a:extLst>
                </a:gridCol>
              </a:tblGrid>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71946568"/>
                  </a:ext>
                </a:extLst>
              </a:tr>
            </a:tbl>
          </a:graphicData>
        </a:graphic>
      </p:graphicFrame>
      <p:sp>
        <p:nvSpPr>
          <p:cNvPr id="11" name="Rectangle 2">
            <a:extLst>
              <a:ext uri="{FF2B5EF4-FFF2-40B4-BE49-F238E27FC236}">
                <a16:creationId xmlns:a16="http://schemas.microsoft.com/office/drawing/2014/main" id="{5C703702-C0D2-A246-A23F-ED617585F9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2203948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7" grpId="0" animBg="1"/>
      <p:bldP spid="8" grpId="0" animBg="1"/>
      <p:bldP spid="9" grpId="0" animBg="1"/>
      <p:bldP spid="1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940077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92295764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215821" y="0"/>
            <a:ext cx="2928179" cy="177394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377376"/>
            <a:ext cx="1909024" cy="4187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383629545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076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27043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00650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58464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81587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2417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728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3616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5256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85</a:t>
            </a:r>
            <a:endParaRPr lang="en-US" sz="2400">
              <a:solidFill>
                <a:srgbClr val="8383AD"/>
              </a:solidFill>
              <a:latin typeface="Times New Roman" pitchFamily="18" charset="0"/>
              <a:ea typeface="MS PGothic" pitchFamily="34" charset="-128"/>
            </a:endParaRPr>
          </a:p>
        </p:txBody>
      </p:sp>
      <p:sp>
        <p:nvSpPr>
          <p:cNvPr id="251906" name="Text Box 3"/>
          <p:cNvSpPr txBox="1">
            <a:spLocks noChangeArrowheads="1"/>
          </p:cNvSpPr>
          <p:nvPr/>
        </p:nvSpPr>
        <p:spPr bwMode="auto">
          <a:xfrm>
            <a:off x="3581400" y="304800"/>
            <a:ext cx="1676400" cy="790575"/>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4400" b="1">
                <a:solidFill>
                  <a:srgbClr val="FFFFFF"/>
                </a:solidFill>
                <a:latin typeface="Times" charset="0"/>
                <a:ea typeface="隶变" pitchFamily="2" charset="-122"/>
              </a:rPr>
              <a:t>大纲</a:t>
            </a:r>
          </a:p>
        </p:txBody>
      </p:sp>
      <p:pic>
        <p:nvPicPr>
          <p:cNvPr id="251907" name="Picture 4" descr="modelofherodstemple"/>
          <p:cNvPicPr>
            <a:picLocks noChangeAspect="1" noChangeArrowheads="1"/>
          </p:cNvPicPr>
          <p:nvPr/>
        </p:nvPicPr>
        <p:blipFill>
          <a:blip r:embed="rId3"/>
          <a:srcRect/>
          <a:stretch>
            <a:fillRect/>
          </a:stretch>
        </p:blipFill>
        <p:spPr bwMode="auto">
          <a:xfrm>
            <a:off x="4141788" y="1371600"/>
            <a:ext cx="5002212" cy="4224338"/>
          </a:xfrm>
          <a:prstGeom prst="rect">
            <a:avLst/>
          </a:prstGeom>
          <a:noFill/>
          <a:ln w="9525">
            <a:noFill/>
            <a:miter lim="800000"/>
            <a:headEnd/>
            <a:tailEnd/>
          </a:ln>
        </p:spPr>
      </p:pic>
      <p:sp>
        <p:nvSpPr>
          <p:cNvPr id="177157" name="Text Box 5"/>
          <p:cNvSpPr txBox="1">
            <a:spLocks noChangeArrowheads="1"/>
          </p:cNvSpPr>
          <p:nvPr/>
        </p:nvSpPr>
        <p:spPr bwMode="auto">
          <a:xfrm>
            <a:off x="228600" y="2895600"/>
            <a:ext cx="3886200" cy="1997075"/>
          </a:xfrm>
          <a:prstGeom prst="rect">
            <a:avLst/>
          </a:prstGeom>
          <a:solidFill>
            <a:srgbClr val="FEFFD6"/>
          </a:solidFill>
          <a:ln w="9525">
            <a:noFill/>
            <a:miter lim="800000"/>
            <a:headEnd/>
            <a:tailEnd/>
          </a:ln>
        </p:spPr>
        <p:txBody>
          <a:bodyPr>
            <a:spAutoFit/>
          </a:bodyPr>
          <a:lstStyle/>
          <a:p>
            <a:pPr algn="ctr" fontAlgn="base">
              <a:spcBef>
                <a:spcPct val="0"/>
              </a:spcBef>
              <a:spcAft>
                <a:spcPct val="0"/>
              </a:spcAft>
            </a:pPr>
            <a:r>
              <a:rPr lang="en-US" altLang="zh-CN" sz="2400" b="1">
                <a:solidFill>
                  <a:srgbClr val="000000"/>
                </a:solidFill>
                <a:latin typeface="Times" charset="0"/>
                <a:ea typeface="SimSun" pitchFamily="2" charset="-122"/>
              </a:rPr>
              <a:t>(11—15</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基督在他的被拒绝与死亡中显示了他作为仆人的自我牺牲，被记载下来成为尽管饱遭逼迫仍服事到底的最终极的榜样。</a:t>
            </a:r>
            <a:endParaRPr lang="en-US" altLang="zh-CN" sz="2400" b="1">
              <a:solidFill>
                <a:srgbClr val="FFFFFF"/>
              </a:solidFill>
              <a:latin typeface="Times" charset="0"/>
              <a:ea typeface="细圆" pitchFamily="2" charset="-122"/>
            </a:endParaRPr>
          </a:p>
        </p:txBody>
      </p:sp>
      <p:sp>
        <p:nvSpPr>
          <p:cNvPr id="177158" name="Text Box 6"/>
          <p:cNvSpPr txBox="1">
            <a:spLocks noChangeArrowheads="1"/>
          </p:cNvSpPr>
          <p:nvPr/>
        </p:nvSpPr>
        <p:spPr bwMode="auto">
          <a:xfrm>
            <a:off x="381000" y="5638800"/>
            <a:ext cx="8229600" cy="854075"/>
          </a:xfrm>
          <a:prstGeom prst="rect">
            <a:avLst/>
          </a:prstGeom>
          <a:solidFill>
            <a:srgbClr val="FEFFD6"/>
          </a:solidFill>
          <a:ln w="9525">
            <a:noFill/>
            <a:miter lim="800000"/>
            <a:headEnd/>
            <a:tailEnd/>
          </a:ln>
        </p:spPr>
        <p:txBody>
          <a:bodyPr>
            <a:spAutoFit/>
          </a:bodyPr>
          <a:lstStyle/>
          <a:p>
            <a:pPr fontAlgn="base">
              <a:spcBef>
                <a:spcPct val="0"/>
              </a:spcBef>
              <a:spcAft>
                <a:spcPct val="0"/>
              </a:spcAft>
            </a:pPr>
            <a:r>
              <a:rPr lang="en-US" altLang="zh-CN" sz="2400" b="1">
                <a:solidFill>
                  <a:srgbClr val="000000"/>
                </a:solidFill>
                <a:latin typeface="Times" charset="0"/>
                <a:ea typeface="SimSun" pitchFamily="2" charset="-122"/>
              </a:rPr>
              <a:t>(16</a:t>
            </a:r>
            <a:r>
              <a:rPr lang="zh-CN" altLang="en-US" sz="2400" b="1">
                <a:solidFill>
                  <a:srgbClr val="000000"/>
                </a:solidFill>
                <a:latin typeface="Times" charset="0"/>
                <a:ea typeface="细圆" pitchFamily="2" charset="-122"/>
              </a:rPr>
              <a:t>章</a:t>
            </a:r>
            <a:r>
              <a:rPr lang="en-US" altLang="zh-CN" sz="2400" b="1">
                <a:solidFill>
                  <a:srgbClr val="000000"/>
                </a:solidFill>
                <a:latin typeface="Times" charset="0"/>
                <a:ea typeface="SimSun" pitchFamily="2" charset="-122"/>
              </a:rPr>
              <a:t>) </a:t>
            </a:r>
            <a:r>
              <a:rPr lang="zh-CN" altLang="en-US" sz="2400" b="1">
                <a:solidFill>
                  <a:srgbClr val="000000"/>
                </a:solidFill>
                <a:latin typeface="Times" charset="0"/>
                <a:ea typeface="细圆" pitchFamily="2" charset="-122"/>
              </a:rPr>
              <a:t>复活的记载证实了基督乃弥赛亚与神，如此就让那些服事这个仆人的人也可以有得胜死亡的盼望。</a:t>
            </a:r>
          </a:p>
        </p:txBody>
      </p:sp>
      <p:sp>
        <p:nvSpPr>
          <p:cNvPr id="177159" name="Text Box 7"/>
          <p:cNvSpPr txBox="1">
            <a:spLocks noChangeArrowheads="1"/>
          </p:cNvSpPr>
          <p:nvPr/>
        </p:nvSpPr>
        <p:spPr bwMode="auto">
          <a:xfrm>
            <a:off x="381000" y="1219200"/>
            <a:ext cx="8229600" cy="1235075"/>
          </a:xfrm>
          <a:prstGeom prst="rect">
            <a:avLst/>
          </a:prstGeom>
          <a:solidFill>
            <a:srgbClr val="FEFFD6"/>
          </a:solidFill>
          <a:ln w="9525">
            <a:noFill/>
            <a:miter lim="800000"/>
            <a:headEnd/>
            <a:tailEnd/>
          </a:ln>
        </p:spPr>
        <p:txBody>
          <a:bodyPr>
            <a:spAutoFit/>
          </a:bodyPr>
          <a:lstStyle/>
          <a:p>
            <a:pPr algn="ctr" fontAlgn="base">
              <a:spcBef>
                <a:spcPct val="0"/>
              </a:spcBef>
              <a:spcAft>
                <a:spcPct val="0"/>
              </a:spcAft>
            </a:pPr>
            <a:r>
              <a:rPr lang="en-US" altLang="zh-CN" sz="2200" b="1" dirty="0">
                <a:solidFill>
                  <a:srgbClr val="FFFFFF"/>
                </a:solidFill>
                <a:latin typeface="Times" charset="0"/>
                <a:ea typeface="SimSun" pitchFamily="2" charset="-122"/>
              </a:rPr>
              <a:t>	</a:t>
            </a:r>
            <a:r>
              <a:rPr lang="en-US" altLang="zh-CN" sz="2400" b="1" dirty="0">
                <a:solidFill>
                  <a:srgbClr val="000000"/>
                </a:solidFill>
                <a:latin typeface="Times" charset="0"/>
                <a:ea typeface="SimSun" pitchFamily="2" charset="-122"/>
              </a:rPr>
              <a:t>(1:14—10:52) </a:t>
            </a:r>
            <a:r>
              <a:rPr lang="zh-CN" altLang="en-US" sz="2400" b="1" dirty="0">
                <a:solidFill>
                  <a:srgbClr val="000000"/>
                </a:solidFill>
                <a:latin typeface="Times" charset="0"/>
                <a:ea typeface="细圆" pitchFamily="2" charset="-122"/>
              </a:rPr>
              <a:t>基督作为仆人的服事遇到了拦阻，马可因此继而记载了基督关于门徒观的教导的回应，从而鼓励他的读者们为了公义的缘故，要知道会遇上逼迫。</a:t>
            </a:r>
          </a:p>
        </p:txBody>
      </p:sp>
    </p:spTree>
    <p:extLst>
      <p:ext uri="{BB962C8B-B14F-4D97-AF65-F5344CB8AC3E}">
        <p14:creationId xmlns:p14="http://schemas.microsoft.com/office/powerpoint/2010/main" val="2253258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 calcmode="lin" valueType="num">
                                      <p:cBhvr additive="base">
                                        <p:cTn id="7" dur="500" fill="hold"/>
                                        <p:tgtEl>
                                          <p:spTgt spid="177157"/>
                                        </p:tgtEl>
                                        <p:attrNameLst>
                                          <p:attrName>ppt_x</p:attrName>
                                        </p:attrNameLst>
                                      </p:cBhvr>
                                      <p:tavLst>
                                        <p:tav tm="0">
                                          <p:val>
                                            <p:strVal val="#ppt_x"/>
                                          </p:val>
                                        </p:tav>
                                        <p:tav tm="100000">
                                          <p:val>
                                            <p:strVal val="#ppt_x"/>
                                          </p:val>
                                        </p:tav>
                                      </p:tavLst>
                                    </p:anim>
                                    <p:anim calcmode="lin" valueType="num">
                                      <p:cBhvr additive="base">
                                        <p:cTn id="8" dur="500" fill="hold"/>
                                        <p:tgtEl>
                                          <p:spTgt spid="17715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77158"/>
                                        </p:tgtEl>
                                        <p:attrNameLst>
                                          <p:attrName>style.visibility</p:attrName>
                                        </p:attrNameLst>
                                      </p:cBhvr>
                                      <p:to>
                                        <p:strVal val="visible"/>
                                      </p:to>
                                    </p:set>
                                    <p:anim calcmode="lin" valueType="num">
                                      <p:cBhvr additive="base">
                                        <p:cTn id="13" dur="500" fill="hold"/>
                                        <p:tgtEl>
                                          <p:spTgt spid="177158"/>
                                        </p:tgtEl>
                                        <p:attrNameLst>
                                          <p:attrName>ppt_x</p:attrName>
                                        </p:attrNameLst>
                                      </p:cBhvr>
                                      <p:tavLst>
                                        <p:tav tm="0">
                                          <p:val>
                                            <p:strVal val="#ppt_x"/>
                                          </p:val>
                                        </p:tav>
                                        <p:tav tm="100000">
                                          <p:val>
                                            <p:strVal val="#ppt_x"/>
                                          </p:val>
                                        </p:tav>
                                      </p:tavLst>
                                    </p:anim>
                                    <p:anim calcmode="lin" valueType="num">
                                      <p:cBhvr additive="base">
                                        <p:cTn id="14" dur="500" fill="hold"/>
                                        <p:tgtEl>
                                          <p:spTgt spid="17715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77159"/>
                                        </p:tgtEl>
                                        <p:attrNameLst>
                                          <p:attrName>style.visibility</p:attrName>
                                        </p:attrNameLst>
                                      </p:cBhvr>
                                      <p:to>
                                        <p:strVal val="visible"/>
                                      </p:to>
                                    </p:set>
                                    <p:anim calcmode="lin" valueType="num">
                                      <p:cBhvr additive="base">
                                        <p:cTn id="19" dur="500" fill="hold"/>
                                        <p:tgtEl>
                                          <p:spTgt spid="177159"/>
                                        </p:tgtEl>
                                        <p:attrNameLst>
                                          <p:attrName>ppt_x</p:attrName>
                                        </p:attrNameLst>
                                      </p:cBhvr>
                                      <p:tavLst>
                                        <p:tav tm="0">
                                          <p:val>
                                            <p:strVal val="#ppt_x"/>
                                          </p:val>
                                        </p:tav>
                                        <p:tav tm="100000">
                                          <p:val>
                                            <p:strVal val="#ppt_x"/>
                                          </p:val>
                                        </p:tav>
                                      </p:tavLst>
                                    </p:anim>
                                    <p:anim calcmode="lin" valueType="num">
                                      <p:cBhvr additive="base">
                                        <p:cTn id="20" dur="500" fill="hold"/>
                                        <p:tgtEl>
                                          <p:spTgt spid="1771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nimBg="1" autoUpdateAnimBg="0"/>
      <p:bldP spid="177158" grpId="0" animBg="1" autoUpdateAnimBg="0"/>
      <p:bldP spid="177159" grpId="0" animBg="1"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58358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229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6520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51199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4589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1316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043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90548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87657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24036295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1</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耶 稣 和 门 徒 将 近 耶 路 撒 冷 ， 到 了 伯 法 其 和 伯 大 尼 ， 在 橄 榄 山 那 里 ； 耶 稣 就 打 发 两 个 门 徒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2</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对 他 们 说 ： 你 们 往 对 面 村 子 里 去 ， 一 进 去 的 时 候 ， 必 看 见 一 匹 驴 驹 拴 在 那 里 ， 是 从 来 没 有 人 骑 过 的 ， 可 以 解 开 ， 牵 来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a:xfrm>
            <a:off x="828916" y="5964962"/>
            <a:ext cx="8229600" cy="726664"/>
          </a:xfrm>
        </p:spPr>
        <p:txBody>
          <a:bodyPr rtlCol="0">
            <a:normAutofit/>
          </a:bodyPr>
          <a:lstStyle/>
          <a:p>
            <a:pPr algn="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p>
        </p:txBody>
      </p:sp>
    </p:spTree>
    <p:extLst>
      <p:ext uri="{BB962C8B-B14F-4D97-AF65-F5344CB8AC3E}">
        <p14:creationId xmlns:p14="http://schemas.microsoft.com/office/powerpoint/2010/main" val="4226648475"/>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498547658"/>
      </p:ext>
    </p:extLst>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5" name="Picture 4"/>
          <p:cNvPicPr>
            <a:picLocks noChangeAspect="1" noChangeArrowheads="1"/>
          </p:cNvPicPr>
          <p:nvPr/>
        </p:nvPicPr>
        <p:blipFill>
          <a:blip r:embed="rId2"/>
          <a:srcRect/>
          <a:stretch>
            <a:fillRect/>
          </a:stretch>
        </p:blipFill>
        <p:spPr bwMode="auto">
          <a:xfrm>
            <a:off x="0" y="0"/>
            <a:ext cx="9228138" cy="6858000"/>
          </a:xfrm>
          <a:prstGeom prst="rect">
            <a:avLst/>
          </a:prstGeom>
          <a:noFill/>
          <a:ln w="9525">
            <a:noFill/>
            <a:miter lim="800000"/>
            <a:headEnd/>
            <a:tailEnd/>
          </a:ln>
        </p:spPr>
      </p:pic>
      <p:sp>
        <p:nvSpPr>
          <p:cNvPr id="2" name="Title 1"/>
          <p:cNvSpPr>
            <a:spLocks noGrp="1"/>
          </p:cNvSpPr>
          <p:nvPr>
            <p:ph type="title"/>
          </p:nvPr>
        </p:nvSpPr>
        <p:spPr>
          <a:xfrm>
            <a:off x="533400" y="188913"/>
            <a:ext cx="8153400" cy="9366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r>
              <a:rPr lang="zh-CN" altLang="en-US" b="1" dirty="0">
                <a:effectLst>
                  <a:outerShdw blurRad="38100" dist="38100" dir="2700000" algn="tl">
                    <a:srgbClr val="666633"/>
                  </a:outerShdw>
                </a:effectLst>
                <a:latin typeface="Arial" pitchFamily="34" charset="0"/>
              </a:rPr>
              <a:t>在圣灵降临时的彼得</a:t>
            </a:r>
            <a:endParaRPr lang="en-US" b="1" dirty="0">
              <a:effectLst>
                <a:outerShdw blurRad="38100" dist="38100" dir="2700000" algn="tl">
                  <a:srgbClr val="666633"/>
                </a:outerShdw>
              </a:effectLst>
              <a:latin typeface="Arial" pitchFamily="34" charset="0"/>
            </a:endParaRPr>
          </a:p>
        </p:txBody>
      </p:sp>
    </p:spTree>
    <p:extLst>
      <p:ext uri="{BB962C8B-B14F-4D97-AF65-F5344CB8AC3E}">
        <p14:creationId xmlns:p14="http://schemas.microsoft.com/office/powerpoint/2010/main" val="19325468"/>
      </p:ext>
    </p:extLst>
  </p:cSld>
  <p:clrMapOvr>
    <a:masterClrMapping/>
  </p:clrMapOvr>
  <p:transition>
    <p:fade/>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35018601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p:cNvSpPr>
            <a:spLocks noChangeArrowheads="1"/>
          </p:cNvSpPr>
          <p:nvPr/>
        </p:nvSpPr>
        <p:spPr bwMode="auto">
          <a:xfrm>
            <a:off x="1933575" y="2333625"/>
            <a:ext cx="9144000" cy="0"/>
          </a:xfrm>
          <a:prstGeom prst="rect">
            <a:avLst/>
          </a:prstGeom>
          <a:noFill/>
          <a:ln w="9525">
            <a:noFill/>
            <a:miter lim="800000"/>
            <a:headEnd/>
            <a:tailEnd/>
          </a:ln>
        </p:spPr>
        <p:txBody>
          <a:bodyPr>
            <a:spAutoFit/>
          </a:bodyP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9010" name="Picture 3"/>
          <p:cNvPicPr>
            <a:picLocks noChangeAspect="1" noChangeArrowheads="1"/>
          </p:cNvPicPr>
          <p:nvPr/>
        </p:nvPicPr>
        <p:blipFill>
          <a:blip r:embed="rId3"/>
          <a:srcRect/>
          <a:stretch>
            <a:fillRect/>
          </a:stretch>
        </p:blipFill>
        <p:spPr bwMode="auto">
          <a:xfrm>
            <a:off x="1600200" y="533400"/>
            <a:ext cx="5451475" cy="6324600"/>
          </a:xfrm>
          <a:prstGeom prst="rect">
            <a:avLst/>
          </a:prstGeom>
          <a:noFill/>
          <a:ln w="9525">
            <a:noFill/>
            <a:miter lim="800000"/>
            <a:headEnd/>
            <a:tailEnd/>
          </a:ln>
        </p:spPr>
      </p:pic>
      <p:sp>
        <p:nvSpPr>
          <p:cNvPr id="299011" name="Text Box 4"/>
          <p:cNvSpPr txBox="1">
            <a:spLocks noChangeArrowheads="1"/>
          </p:cNvSpPr>
          <p:nvPr/>
        </p:nvSpPr>
        <p:spPr bwMode="auto">
          <a:xfrm>
            <a:off x="8153400" y="762000"/>
            <a:ext cx="8953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90-92</a:t>
            </a:r>
          </a:p>
        </p:txBody>
      </p:sp>
      <p:sp>
        <p:nvSpPr>
          <p:cNvPr id="299012" name="Text Box 5"/>
          <p:cNvSpPr txBox="1">
            <a:spLocks noChangeArrowheads="1"/>
          </p:cNvSpPr>
          <p:nvPr/>
        </p:nvSpPr>
        <p:spPr bwMode="auto">
          <a:xfrm>
            <a:off x="8356600" y="381000"/>
            <a:ext cx="488950" cy="457200"/>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400" b="1">
                <a:solidFill>
                  <a:srgbClr val="000000"/>
                </a:solidFill>
                <a:latin typeface="Times New Roman" pitchFamily="18" charset="0"/>
                <a:ea typeface="MS PGothic" pitchFamily="34" charset="-128"/>
              </a:rPr>
              <a:t>88</a:t>
            </a:r>
          </a:p>
        </p:txBody>
      </p:sp>
      <p:grpSp>
        <p:nvGrpSpPr>
          <p:cNvPr id="2" name="Group 6"/>
          <p:cNvGrpSpPr>
            <a:grpSpLocks/>
          </p:cNvGrpSpPr>
          <p:nvPr/>
        </p:nvGrpSpPr>
        <p:grpSpPr bwMode="auto">
          <a:xfrm>
            <a:off x="609600" y="533400"/>
            <a:ext cx="7391400" cy="1323975"/>
            <a:chOff x="240" y="259"/>
            <a:chExt cx="4752" cy="2083"/>
          </a:xfrm>
        </p:grpSpPr>
        <p:sp>
          <p:nvSpPr>
            <p:cNvPr id="299014" name="Text Box 7"/>
            <p:cNvSpPr txBox="1">
              <a:spLocks noChangeArrowheads="1"/>
            </p:cNvSpPr>
            <p:nvPr/>
          </p:nvSpPr>
          <p:spPr bwMode="auto">
            <a:xfrm>
              <a:off x="240" y="259"/>
              <a:ext cx="4752" cy="2083"/>
            </a:xfrm>
            <a:prstGeom prst="rect">
              <a:avLst/>
            </a:prstGeom>
            <a:solidFill>
              <a:srgbClr val="000000"/>
            </a:solidFill>
            <a:ln w="9525">
              <a:noFill/>
              <a:miter lim="800000"/>
              <a:headEnd/>
              <a:tailEnd/>
            </a:ln>
          </p:spPr>
          <p:txBody>
            <a:bodyPr>
              <a:spAutoFit/>
            </a:bodyPr>
            <a:lstStyle/>
            <a:p>
              <a:pPr algn="ctr" fontAlgn="base">
                <a:spcBef>
                  <a:spcPct val="50000"/>
                </a:spcBef>
                <a:spcAft>
                  <a:spcPct val="0"/>
                </a:spcAft>
              </a:pPr>
              <a:endParaRPr lang="en-US" sz="3200">
                <a:solidFill>
                  <a:srgbClr val="FEFED6"/>
                </a:solidFill>
                <a:latin typeface="Times New Roman" pitchFamily="18" charset="0"/>
                <a:ea typeface="MS PGothic" pitchFamily="34" charset="-128"/>
              </a:endParaRPr>
            </a:p>
            <a:p>
              <a:pPr algn="ctr" fontAlgn="base">
                <a:spcBef>
                  <a:spcPct val="50000"/>
                </a:spcBef>
                <a:spcAft>
                  <a:spcPct val="0"/>
                </a:spcAft>
              </a:pPr>
              <a:r>
                <a:rPr lang="zh-CN" altLang="en-US" sz="3200">
                  <a:solidFill>
                    <a:srgbClr val="FEFEE8"/>
                  </a:solidFill>
                  <a:latin typeface="MS PGothic" pitchFamily="34" charset="-128"/>
                  <a:ea typeface="MS PGothic" pitchFamily="34" charset="-128"/>
                </a:rPr>
                <a:t>这</a:t>
              </a:r>
              <a:r>
                <a:rPr lang="en-US" altLang="en-US" sz="3200">
                  <a:solidFill>
                    <a:srgbClr val="FEFEE8"/>
                  </a:solidFill>
                  <a:latin typeface="MS PGothic" pitchFamily="34" charset="-128"/>
                  <a:ea typeface="MS PGothic" pitchFamily="34" charset="-128"/>
                </a:rPr>
                <a:t>经</a:t>
              </a:r>
              <a:r>
                <a:rPr lang="zh-CN" altLang="en-US" sz="3200">
                  <a:solidFill>
                    <a:srgbClr val="FEFEE8"/>
                  </a:solidFill>
                  <a:latin typeface="MS PGothic" pitchFamily="34" charset="-128"/>
                  <a:ea typeface="MS PGothic" pitchFamily="34" charset="-128"/>
                </a:rPr>
                <a:t>文是新约</a:t>
              </a:r>
              <a:r>
                <a:rPr lang="en-US" altLang="en-US" sz="3200">
                  <a:solidFill>
                    <a:srgbClr val="FEFEE8"/>
                  </a:solidFill>
                  <a:latin typeface="MS PGothic" pitchFamily="34" charset="-128"/>
                  <a:ea typeface="MS PGothic" pitchFamily="34" charset="-128"/>
                </a:rPr>
                <a:t>其</a:t>
              </a:r>
              <a:r>
                <a:rPr lang="zh-CN" altLang="en-US" sz="3200">
                  <a:solidFill>
                    <a:srgbClr val="FEFEE8"/>
                  </a:solidFill>
                  <a:latin typeface="MS PGothic" pitchFamily="34" charset="-128"/>
                  <a:ea typeface="MS PGothic" pitchFamily="34" charset="-128"/>
                </a:rPr>
                <a:t>中最困难的</a:t>
              </a:r>
              <a:r>
                <a:rPr lang="en-US" altLang="en-US" sz="3200">
                  <a:solidFill>
                    <a:srgbClr val="FEFEE8"/>
                  </a:solidFill>
                  <a:latin typeface="MS PGothic" pitchFamily="34" charset="-128"/>
                  <a:ea typeface="MS PGothic" pitchFamily="34" charset="-128"/>
                </a:rPr>
                <a:t>经节</a:t>
              </a:r>
              <a:endParaRPr lang="zh-CN" altLang="en-US" sz="3200">
                <a:solidFill>
                  <a:srgbClr val="FEFEE8"/>
                </a:solidFill>
                <a:latin typeface="MS PGothic" pitchFamily="34" charset="-128"/>
                <a:ea typeface="MS PGothic" pitchFamily="34" charset="-128"/>
              </a:endParaRPr>
            </a:p>
          </p:txBody>
        </p:sp>
        <p:sp>
          <p:nvSpPr>
            <p:cNvPr id="299015" name="Text Box 8"/>
            <p:cNvSpPr txBox="1">
              <a:spLocks noChangeArrowheads="1"/>
            </p:cNvSpPr>
            <p:nvPr/>
          </p:nvSpPr>
          <p:spPr bwMode="auto">
            <a:xfrm>
              <a:off x="1728" y="404"/>
              <a:ext cx="1680" cy="1104"/>
            </a:xfrm>
            <a:prstGeom prst="rect">
              <a:avLst/>
            </a:prstGeom>
            <a:solidFill>
              <a:schemeClr val="hlink"/>
            </a:solidFill>
            <a:ln w="9525">
              <a:noFill/>
              <a:miter lim="800000"/>
              <a:headEnd/>
              <a:tailEnd/>
            </a:ln>
          </p:spPr>
          <p:txBody>
            <a:bodyPr>
              <a:spAutoFit/>
            </a:bodyPr>
            <a:lstStyle/>
            <a:p>
              <a:pPr algn="ctr" fontAlgn="base">
                <a:spcBef>
                  <a:spcPct val="50000"/>
                </a:spcBef>
                <a:spcAft>
                  <a:spcPct val="0"/>
                </a:spcAft>
              </a:pPr>
              <a:r>
                <a:rPr lang="en-US" altLang="zh-CN" sz="4000" b="1">
                  <a:solidFill>
                    <a:srgbClr val="000000"/>
                  </a:solidFill>
                  <a:latin typeface="隶变" pitchFamily="2" charset="-122"/>
                  <a:ea typeface="隶变" pitchFamily="2" charset="-122"/>
                </a:rPr>
                <a:t>可 </a:t>
              </a:r>
              <a:r>
                <a:rPr lang="en-US" sz="3200" b="1">
                  <a:solidFill>
                    <a:srgbClr val="000000"/>
                  </a:solidFill>
                  <a:latin typeface="Times New Roman" pitchFamily="18" charset="0"/>
                  <a:ea typeface="隶变" pitchFamily="2" charset="-122"/>
                </a:rPr>
                <a:t>16:9-20</a:t>
              </a:r>
            </a:p>
          </p:txBody>
        </p:sp>
      </p:grpSp>
    </p:spTree>
    <p:extLst>
      <p:ext uri="{BB962C8B-B14F-4D97-AF65-F5344CB8AC3E}">
        <p14:creationId xmlns:p14="http://schemas.microsoft.com/office/powerpoint/2010/main" val="3709527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p:cNvPicPr>
            <a:picLocks noChangeAspect="1" noChangeArrowheads="1"/>
          </p:cNvPicPr>
          <p:nvPr/>
        </p:nvPicPr>
        <p:blipFill>
          <a:blip r:embed="rId3"/>
          <a:srcRect l="34023" t="18144" r="4735" b="10156"/>
          <a:stretch>
            <a:fillRect/>
          </a:stretch>
        </p:blipFill>
        <p:spPr bwMode="auto">
          <a:xfrm>
            <a:off x="0" y="-14288"/>
            <a:ext cx="9145588" cy="6872288"/>
          </a:xfrm>
          <a:prstGeom prst="rect">
            <a:avLst/>
          </a:prstGeom>
          <a:noFill/>
          <a:ln w="9525">
            <a:noFill/>
            <a:round/>
            <a:headEnd/>
            <a:tailEnd/>
          </a:ln>
        </p:spPr>
      </p:pic>
      <p:sp>
        <p:nvSpPr>
          <p:cNvPr id="30105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70689" name="Oval 33"/>
          <p:cNvSpPr>
            <a:spLocks noChangeArrowheads="1"/>
          </p:cNvSpPr>
          <p:nvPr/>
        </p:nvSpPr>
        <p:spPr bwMode="auto">
          <a:xfrm>
            <a:off x="5715000" y="5029200"/>
            <a:ext cx="284163"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6" name="Text Box 34"/>
          <p:cNvSpPr txBox="1">
            <a:spLocks noChangeArrowheads="1"/>
          </p:cNvSpPr>
          <p:nvPr/>
        </p:nvSpPr>
        <p:spPr bwMode="auto">
          <a:xfrm>
            <a:off x="3048000" y="4800600"/>
            <a:ext cx="2819400" cy="492125"/>
          </a:xfrm>
          <a:prstGeom prst="rect">
            <a:avLst/>
          </a:prstGeom>
          <a:noFill/>
          <a:ln w="9525">
            <a:noFill/>
            <a:round/>
            <a:headEnd/>
            <a:tailEnd/>
          </a:ln>
        </p:spPr>
        <p:txBody>
          <a:bodyPr>
            <a:spAutoFit/>
          </a:bodyPr>
          <a:lstStyle/>
          <a:p>
            <a:pPr algn="ctr" fontAlgn="base">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Alexandrian</a:t>
            </a:r>
          </a:p>
        </p:txBody>
      </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400">
                <a:solidFill>
                  <a:srgbClr val="8383AD"/>
                </a:solidFill>
                <a:effectLst>
                  <a:outerShdw blurRad="38100" dist="38100" dir="2700000" algn="tl">
                    <a:srgbClr val="000000">
                      <a:alpha val="43137"/>
                    </a:srgbClr>
                  </a:outerShdw>
                </a:effectLst>
                <a:latin typeface="Times New Roman" pitchFamily="-108" charset="0"/>
                <a:ea typeface="MS PGothic" pitchFamily="34" charset="-128"/>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en-GB" sz="2600" b="1" i="1" dirty="0">
                  <a:solidFill>
                    <a:srgbClr val="76F774"/>
                  </a:solidFill>
                  <a:effectLst>
                    <a:outerShdw blurRad="38100" dist="38100" dir="2700000" algn="tl">
                      <a:srgbClr val="000000">
                        <a:alpha val="43137"/>
                      </a:srgbClr>
                    </a:outerShdw>
                  </a:effectLst>
                  <a:latin typeface="Arial Black" pitchFamily="-108" charset="0"/>
                  <a:ea typeface="MS PGothic" pitchFamily="34" charset="-128"/>
                </a:rPr>
                <a:t>Western</a:t>
              </a:r>
            </a:p>
          </p:txBody>
        </p:sp>
      </p:grpSp>
      <p:sp>
        <p:nvSpPr>
          <p:cNvPr id="149533" name="Text Box 38"/>
          <p:cNvSpPr txBox="1">
            <a:spLocks noChangeArrowheads="1"/>
          </p:cNvSpPr>
          <p:nvPr/>
        </p:nvSpPr>
        <p:spPr bwMode="auto">
          <a:xfrm>
            <a:off x="76200" y="5808663"/>
            <a:ext cx="9067800" cy="820737"/>
          </a:xfrm>
          <a:prstGeom prst="rect">
            <a:avLst/>
          </a:prstGeom>
          <a:noFill/>
          <a:ln w="9525">
            <a:noFill/>
            <a:round/>
            <a:headEnd/>
            <a:tailEnd/>
          </a:ln>
          <a:effectLst>
            <a:outerShdw blurRad="50800" dist="38100" dir="2700000">
              <a:srgbClr val="000000">
                <a:alpha val="43000"/>
              </a:srgbClr>
            </a:outerShdw>
          </a:effectLst>
        </p:spPr>
        <p:txBody>
          <a:bodyPr lIns="82058" tIns="41029" rIns="82058" bIns="41029">
            <a:spAutoFit/>
            <a:scene3d>
              <a:camera prst="orthographicFront"/>
              <a:lightRig rig="threePt" dir="t"/>
            </a:scene3d>
            <a:sp3d>
              <a:bevelT w="0"/>
            </a:sp3d>
          </a:bodyPr>
          <a:lstStyle/>
          <a:p>
            <a:pPr algn="ctr" fontAlgn="base">
              <a:spcBef>
                <a:spcPts val="2975"/>
              </a:spcBef>
              <a:spcAft>
                <a:spcPct val="0"/>
              </a:spcAft>
              <a:buClr>
                <a:srgbClr val="FFFF00"/>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US" sz="4800" dirty="0">
                <a:solidFill>
                  <a:srgbClr val="FFFF00"/>
                </a:solidFill>
                <a:latin typeface="Times New Roman" charset="0"/>
                <a:ea typeface="MS PGothic" pitchFamily="34" charset="-128"/>
              </a:rPr>
              <a:t>三种正文类型</a:t>
            </a:r>
            <a:endParaRPr lang="en-GB" sz="4800" b="1" dirty="0">
              <a:solidFill>
                <a:srgbClr val="FFFF00"/>
              </a:solidFill>
              <a:effectLst>
                <a:outerShdw blurRad="38100" dist="38100" dir="2700000" algn="tl">
                  <a:srgbClr val="000000"/>
                </a:outerShdw>
              </a:effectLst>
              <a:latin typeface="Comic Sans MS" charset="0"/>
              <a:ea typeface="MS PGothic" pitchFamily="34" charset="-128"/>
            </a:endParaRPr>
          </a:p>
        </p:txBody>
      </p:sp>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400">
              <a:solidFill>
                <a:srgbClr val="8383AD"/>
              </a:solidFill>
              <a:effectLst>
                <a:outerShdw blurRad="38100" dist="38100" dir="2700000" algn="tl">
                  <a:srgbClr val="000000"/>
                </a:outerShdw>
              </a:effectLst>
              <a:latin typeface="Times New Roman" pitchFamily="18" charset="0"/>
              <a:ea typeface="MS PGothic" pitchFamily="34" charset="-128"/>
            </a:endParaRPr>
          </a:p>
        </p:txBody>
      </p:sp>
      <p:sp>
        <p:nvSpPr>
          <p:cNvPr id="149542" name="Text Box 46"/>
          <p:cNvSpPr txBox="1">
            <a:spLocks noChangeArrowheads="1"/>
          </p:cNvSpPr>
          <p:nvPr/>
        </p:nvSpPr>
        <p:spPr bwMode="auto">
          <a:xfrm>
            <a:off x="4800600" y="381000"/>
            <a:ext cx="2292350" cy="387350"/>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2600" b="1" i="1">
                <a:solidFill>
                  <a:srgbClr val="76F774"/>
                </a:solidFill>
                <a:effectLst>
                  <a:outerShdw blurRad="38100" dist="38100" dir="2700000" algn="tl">
                    <a:srgbClr val="000000"/>
                  </a:outerShdw>
                </a:effectLst>
                <a:latin typeface="Arial Black" pitchFamily="34" charset="0"/>
                <a:ea typeface="MS PGothic" pitchFamily="34" charset="-128"/>
              </a:rPr>
              <a:t>Byzantine</a:t>
            </a:r>
          </a:p>
        </p:txBody>
      </p:sp>
      <p:sp>
        <p:nvSpPr>
          <p:cNvPr id="301065" name="Rectangle 11"/>
          <p:cNvSpPr>
            <a:spLocks noChangeArrowheads="1"/>
          </p:cNvSpPr>
          <p:nvPr/>
        </p:nvSpPr>
        <p:spPr bwMode="auto">
          <a:xfrm>
            <a:off x="1905000" y="0"/>
            <a:ext cx="2057400" cy="461963"/>
          </a:xfrm>
          <a:prstGeom prst="rect">
            <a:avLst/>
          </a:prstGeom>
          <a:noFill/>
          <a:ln w="9525">
            <a:noFill/>
            <a:miter lim="800000"/>
            <a:headEnd/>
            <a:tailEnd/>
          </a:ln>
        </p:spPr>
        <p:txBody>
          <a:bodyPr>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西方式的正文</a:t>
            </a:r>
            <a:endParaRPr lang="en-US" sz="2400">
              <a:solidFill>
                <a:srgbClr val="00FF00"/>
              </a:solidFill>
              <a:latin typeface="Times New Roman" pitchFamily="18" charset="0"/>
              <a:ea typeface="MS PGothic" pitchFamily="34" charset="-128"/>
            </a:endParaRPr>
          </a:p>
        </p:txBody>
      </p:sp>
      <p:sp>
        <p:nvSpPr>
          <p:cNvPr id="301066" name="Rectangle 12"/>
          <p:cNvSpPr>
            <a:spLocks noChangeArrowheads="1"/>
          </p:cNvSpPr>
          <p:nvPr/>
        </p:nvSpPr>
        <p:spPr bwMode="auto">
          <a:xfrm>
            <a:off x="5715000" y="685800"/>
            <a:ext cx="233838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拜占庭式的手稿</a:t>
            </a:r>
            <a:endParaRPr lang="en-US" sz="2400">
              <a:solidFill>
                <a:srgbClr val="00FF00"/>
              </a:solidFill>
              <a:latin typeface="Times New Roman" pitchFamily="18" charset="0"/>
              <a:ea typeface="MS PGothic" pitchFamily="34" charset="-128"/>
            </a:endParaRPr>
          </a:p>
        </p:txBody>
      </p:sp>
      <p:sp>
        <p:nvSpPr>
          <p:cNvPr id="301067" name="Rectangle 13"/>
          <p:cNvSpPr>
            <a:spLocks noChangeArrowheads="1"/>
          </p:cNvSpPr>
          <p:nvPr/>
        </p:nvSpPr>
        <p:spPr bwMode="auto">
          <a:xfrm>
            <a:off x="2667000" y="5181600"/>
            <a:ext cx="2954338"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2400">
                <a:solidFill>
                  <a:srgbClr val="00FF00"/>
                </a:solidFill>
                <a:latin typeface="Times New Roman" pitchFamily="18" charset="0"/>
                <a:ea typeface="MS PGothic" pitchFamily="34" charset="-128"/>
              </a:rPr>
              <a:t>亚历山德里亚的正文</a:t>
            </a:r>
            <a:endParaRPr lang="en-US" sz="2400">
              <a:solidFill>
                <a:srgbClr val="00FF00"/>
              </a:solidFill>
              <a:latin typeface="Times New Roman" pitchFamily="18" charset="0"/>
              <a:ea typeface="MS PGothic" pitchFamily="34" charset="-128"/>
            </a:endParaRPr>
          </a:p>
        </p:txBody>
      </p:sp>
    </p:spTree>
    <p:extLst>
      <p:ext uri="{BB962C8B-B14F-4D97-AF65-F5344CB8AC3E}">
        <p14:creationId xmlns:p14="http://schemas.microsoft.com/office/powerpoint/2010/main" val="2785912053"/>
      </p:ext>
    </p:extLst>
  </p:cSld>
  <p:clrMapOvr>
    <a:masterClrMapping/>
  </p:clrMapOvr>
  <p:transition spd="med">
    <p:fade/>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7" name="Picture 2"/>
          <p:cNvPicPr>
            <a:picLocks noChangeAspect="1" noChangeArrowheads="1"/>
          </p:cNvPicPr>
          <p:nvPr/>
        </p:nvPicPr>
        <p:blipFill>
          <a:blip r:embed="rId3"/>
          <a:srcRect l="34023" t="18144" r="4735" b="10156"/>
          <a:stretch>
            <a:fillRect/>
          </a:stretch>
        </p:blipFill>
        <p:spPr bwMode="auto">
          <a:xfrm>
            <a:off x="-1588" y="-14288"/>
            <a:ext cx="9145588" cy="6872288"/>
          </a:xfrm>
          <a:prstGeom prst="rect">
            <a:avLst/>
          </a:prstGeom>
          <a:noFill/>
          <a:ln w="9525">
            <a:noFill/>
            <a:round/>
            <a:headEnd/>
            <a:tailEnd/>
          </a:ln>
        </p:spPr>
      </p:pic>
      <p:sp>
        <p:nvSpPr>
          <p:cNvPr id="285698" name="Rectangle 3"/>
          <p:cNvSpPr>
            <a:spLocks noChangeArrowheads="1"/>
          </p:cNvSpPr>
          <p:nvPr/>
        </p:nvSpPr>
        <p:spPr bwMode="auto">
          <a:xfrm>
            <a:off x="609600" y="2895600"/>
            <a:ext cx="263525" cy="322263"/>
          </a:xfrm>
          <a:prstGeom prst="rect">
            <a:avLst/>
          </a:prstGeom>
          <a:solidFill>
            <a:srgbClr val="3E58D8"/>
          </a:solidFill>
          <a:ln w="9525">
            <a:noFill/>
            <a:round/>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grpSp>
        <p:nvGrpSpPr>
          <p:cNvPr id="2" name="Group 3"/>
          <p:cNvGrpSpPr>
            <a:grpSpLocks/>
          </p:cNvGrpSpPr>
          <p:nvPr/>
        </p:nvGrpSpPr>
        <p:grpSpPr bwMode="auto">
          <a:xfrm>
            <a:off x="5796136" y="4797152"/>
            <a:ext cx="2889250" cy="460375"/>
            <a:chOff x="5715000" y="4800600"/>
            <a:chExt cx="2889448" cy="460375"/>
          </a:xfrm>
        </p:grpSpPr>
        <p:sp>
          <p:nvSpPr>
            <p:cNvPr id="70689" name="Oval 33"/>
            <p:cNvSpPr>
              <a:spLocks noChangeArrowheads="1"/>
            </p:cNvSpPr>
            <p:nvPr/>
          </p:nvSpPr>
          <p:spPr bwMode="auto">
            <a:xfrm>
              <a:off x="5715000" y="5029200"/>
              <a:ext cx="284182" cy="231775"/>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6" name="Text Box 34"/>
            <p:cNvSpPr txBox="1">
              <a:spLocks noChangeArrowheads="1"/>
            </p:cNvSpPr>
            <p:nvPr/>
          </p:nvSpPr>
          <p:spPr bwMode="auto">
            <a:xfrm>
              <a:off x="5784855" y="4800600"/>
              <a:ext cx="2819593" cy="40626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亚历山大</a:t>
              </a: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grpSp>
        <p:nvGrpSpPr>
          <p:cNvPr id="3" name="Group 35"/>
          <p:cNvGrpSpPr>
            <a:grpSpLocks/>
          </p:cNvGrpSpPr>
          <p:nvPr/>
        </p:nvGrpSpPr>
        <p:grpSpPr bwMode="auto">
          <a:xfrm>
            <a:off x="251520" y="0"/>
            <a:ext cx="2063750" cy="953901"/>
            <a:chOff x="0" y="0"/>
            <a:chExt cx="1430" cy="681"/>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fontAlgn="base">
                <a:spcBef>
                  <a:spcPct val="0"/>
                </a:spcBef>
                <a:spcAft>
                  <a:spcPct val="0"/>
                </a:spcAft>
                <a:defRPr/>
              </a:pPr>
              <a:endParaRPr lang="en-US" sz="2800" b="1">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sp>
          <p:nvSpPr>
            <p:cNvPr id="149544" name="Text Box 37"/>
            <p:cNvSpPr txBox="1">
              <a:spLocks noChangeArrowheads="1"/>
            </p:cNvSpPr>
            <p:nvPr/>
          </p:nvSpPr>
          <p:spPr bwMode="auto">
            <a:xfrm>
              <a:off x="0" y="0"/>
              <a:ext cx="1430" cy="681"/>
            </a:xfrm>
            <a:prstGeom prst="rect">
              <a:avLst/>
            </a:prstGeom>
            <a:noFill/>
            <a:ln w="9525">
              <a:noFill/>
              <a:round/>
              <a:headEnd/>
              <a:tailEnd/>
            </a:ln>
          </p:spPr>
          <p:txBody>
            <a:bodyPr>
              <a:spAutoFit/>
            </a:bodyPr>
            <a:lstStyle/>
            <a:p>
              <a:pPr algn="ctr" fontAlgn="base">
                <a:spcBef>
                  <a:spcPts val="1627"/>
                </a:spcBef>
                <a:spcAft>
                  <a:spcPct val="0"/>
                </a:spcAft>
                <a:buClr>
                  <a:srgbClr val="76F774"/>
                </a:buClr>
                <a:tabLst>
                  <a:tab pos="0" algn="l"/>
                  <a:tab pos="820583" algn="l"/>
                  <a:tab pos="1641165" algn="l"/>
                  <a:tab pos="2461748" algn="l"/>
                  <a:tab pos="3282330" algn="l"/>
                  <a:tab pos="4102913" algn="l"/>
                  <a:tab pos="4923495" algn="l"/>
                  <a:tab pos="5744078" algn="l"/>
                  <a:tab pos="6564660" algn="l"/>
                  <a:tab pos="7385243" algn="l"/>
                  <a:tab pos="8205826" algn="l"/>
                  <a:tab pos="9026408" algn="l"/>
                </a:tabLst>
                <a:defRPr/>
              </a:pPr>
              <a:r>
                <a:rPr lang="zh-CN" altLang="en-US" sz="2800" b="1" dirty="0">
                  <a:solidFill>
                    <a:srgbClr val="1DF374"/>
                  </a:solidFill>
                  <a:latin typeface="SimHei" pitchFamily="49" charset="-122"/>
                  <a:ea typeface="SimHei" pitchFamily="49" charset="-122"/>
                </a:rPr>
                <a:t>西方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alpha val="43137"/>
                    </a:srgbClr>
                  </a:outerShdw>
                </a:effectLst>
                <a:latin typeface="SimHei" pitchFamily="49" charset="-122"/>
                <a:ea typeface="SimHei" pitchFamily="49" charset="-122"/>
              </a:endParaRPr>
            </a:p>
          </p:txBody>
        </p:sp>
      </p:grpSp>
      <p:grpSp>
        <p:nvGrpSpPr>
          <p:cNvPr id="4" name="Group 2"/>
          <p:cNvGrpSpPr>
            <a:grpSpLocks/>
          </p:cNvGrpSpPr>
          <p:nvPr/>
        </p:nvGrpSpPr>
        <p:grpSpPr bwMode="auto">
          <a:xfrm>
            <a:off x="4800600" y="381000"/>
            <a:ext cx="2292350" cy="695575"/>
            <a:chOff x="4800600" y="381000"/>
            <a:chExt cx="2292350" cy="695575"/>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dist="89605" dir="2700000" algn="ctr" rotWithShape="0">
                <a:srgbClr val="808080"/>
              </a:outerShdw>
            </a:effectLst>
          </p:spPr>
          <p:txBody>
            <a:bodyPr wrap="none" anchor="ctr"/>
            <a:lstStyle/>
            <a:p>
              <a:pPr fontAlgn="base">
                <a:spcBef>
                  <a:spcPct val="0"/>
                </a:spcBef>
                <a:spcAft>
                  <a:spcPct val="0"/>
                </a:spcAft>
              </a:pPr>
              <a:endParaRPr lang="en-US" sz="2800" b="1">
                <a:solidFill>
                  <a:srgbClr val="1DF374"/>
                </a:solidFill>
                <a:effectLst>
                  <a:outerShdw blurRad="38100" dist="38100" dir="2700000" algn="tl">
                    <a:srgbClr val="000000"/>
                  </a:outerShdw>
                </a:effectLst>
                <a:latin typeface="SimHei" pitchFamily="49" charset="-122"/>
                <a:ea typeface="SimHei" pitchFamily="49" charset="-122"/>
              </a:endParaRPr>
            </a:p>
          </p:txBody>
        </p:sp>
        <p:sp>
          <p:nvSpPr>
            <p:cNvPr id="149542" name="Text Box 46"/>
            <p:cNvSpPr txBox="1">
              <a:spLocks noChangeArrowheads="1"/>
            </p:cNvSpPr>
            <p:nvPr/>
          </p:nvSpPr>
          <p:spPr bwMode="auto">
            <a:xfrm>
              <a:off x="4800600" y="381000"/>
              <a:ext cx="2292350" cy="695575"/>
            </a:xfrm>
            <a:prstGeom prst="rect">
              <a:avLst/>
            </a:prstGeom>
            <a:noFill/>
            <a:ln w="9525">
              <a:noFill/>
              <a:round/>
              <a:headEnd/>
              <a:tailEnd/>
            </a:ln>
          </p:spPr>
          <p:txBody>
            <a:bodyPr>
              <a:spAutoFit/>
            </a:bodyPr>
            <a:lstStyle/>
            <a:p>
              <a:pPr algn="ctr" fontAlgn="base">
                <a:lnSpc>
                  <a:spcPct val="70000"/>
                </a:lnSpc>
                <a:spcBef>
                  <a:spcPts val="1625"/>
                </a:spcBef>
                <a:spcAft>
                  <a:spcPct val="0"/>
                </a:spcAft>
                <a:buClr>
                  <a:srgbClr val="76F774"/>
                </a:buClr>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zh-CN" altLang="en-US" sz="2800" b="1" dirty="0">
                  <a:solidFill>
                    <a:srgbClr val="1DF374"/>
                  </a:solidFill>
                  <a:latin typeface="SimHei" pitchFamily="49" charset="-122"/>
                  <a:ea typeface="SimHei" pitchFamily="49" charset="-122"/>
                </a:rPr>
                <a:t>拜占庭式的 </a:t>
              </a:r>
              <a:br>
                <a:rPr lang="zh-CN" altLang="en-US" sz="2800" b="1" dirty="0">
                  <a:solidFill>
                    <a:srgbClr val="1DF374"/>
                  </a:solidFill>
                  <a:latin typeface="SimHei" pitchFamily="49" charset="-122"/>
                  <a:ea typeface="SimHei" pitchFamily="49" charset="-122"/>
                </a:rPr>
              </a:br>
              <a:endParaRPr lang="en-GB" sz="2800" b="1" i="1" dirty="0">
                <a:solidFill>
                  <a:srgbClr val="1DF374"/>
                </a:solidFill>
                <a:effectLst>
                  <a:outerShdw blurRad="38100" dist="38100" dir="2700000" algn="tl">
                    <a:srgbClr val="000000"/>
                  </a:outerShdw>
                </a:effectLst>
                <a:latin typeface="SimHei" pitchFamily="49" charset="-122"/>
                <a:ea typeface="SimHei" pitchFamily="49" charset="-122"/>
              </a:endParaRPr>
            </a:p>
          </p:txBody>
        </p:sp>
      </p:grpSp>
      <p:sp>
        <p:nvSpPr>
          <p:cNvPr id="14" name="Text Box 2"/>
          <p:cNvSpPr txBox="1">
            <a:spLocks noChangeArrowheads="1"/>
          </p:cNvSpPr>
          <p:nvPr/>
        </p:nvSpPr>
        <p:spPr bwMode="auto">
          <a:xfrm>
            <a:off x="0" y="836712"/>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7</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5" name="Text Box 2"/>
          <p:cNvSpPr txBox="1">
            <a:spLocks noChangeArrowheads="1"/>
          </p:cNvSpPr>
          <p:nvPr/>
        </p:nvSpPr>
        <p:spPr bwMode="auto">
          <a:xfrm>
            <a:off x="4814888" y="1066800"/>
            <a:ext cx="4322762" cy="1569660"/>
          </a:xfrm>
          <a:prstGeom prst="rect">
            <a:avLst/>
          </a:prstGeom>
          <a:solidFill>
            <a:srgbClr val="000000"/>
          </a:solidFill>
          <a:ln w="9525">
            <a:no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全部有</a:t>
            </a:r>
            <a:r>
              <a:rPr lang="en-US" altLang="zh-CN" sz="3200" dirty="0">
                <a:solidFill>
                  <a:srgbClr val="FFFFFF"/>
                </a:solidFill>
                <a:latin typeface="Times New Roman" pitchFamily="18" charset="0"/>
                <a:ea typeface="MS PGothic" pitchFamily="34" charset="-128"/>
              </a:rPr>
              <a:t>16:9-20</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众多手稿</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但第</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15</a:t>
            </a:r>
            <a:r>
              <a:rPr lang="zh-CN" altLang="en-US" sz="3200" dirty="0">
                <a:solidFill>
                  <a:srgbClr val="FFFFFF"/>
                </a:solidFill>
                <a:latin typeface="Times New Roman" pitchFamily="18" charset="0"/>
                <a:ea typeface="MS PGothic" pitchFamily="34" charset="-128"/>
              </a:rPr>
              <a:t>世纪</a:t>
            </a:r>
            <a:endParaRPr lang="en-US" altLang="zh-CN" sz="3200" dirty="0">
              <a:solidFill>
                <a:srgbClr val="FFFFFF"/>
              </a:solidFill>
              <a:latin typeface="Times New Roman" pitchFamily="18" charset="0"/>
              <a:ea typeface="MS PGothic" pitchFamily="34" charset="-128"/>
            </a:endParaRPr>
          </a:p>
        </p:txBody>
      </p:sp>
      <p:sp>
        <p:nvSpPr>
          <p:cNvPr id="16" name="Text Box 2"/>
          <p:cNvSpPr txBox="1">
            <a:spLocks noChangeArrowheads="1"/>
          </p:cNvSpPr>
          <p:nvPr/>
        </p:nvSpPr>
        <p:spPr bwMode="auto">
          <a:xfrm>
            <a:off x="320675" y="4508500"/>
            <a:ext cx="5114925" cy="2062103"/>
          </a:xfrm>
          <a:prstGeom prst="rect">
            <a:avLst/>
          </a:prstGeom>
          <a:solidFill>
            <a:srgbClr val="000090"/>
          </a:solidFill>
          <a:ln w="38100">
            <a:solidFill>
              <a:srgbClr val="FFFFFF"/>
            </a:solidFill>
            <a:miter lim="800000"/>
            <a:headEnd/>
            <a:tailEnd/>
          </a:ln>
        </p:spPr>
        <p:txBody>
          <a:bodyPr>
            <a:spAutoFit/>
          </a:bodyPr>
          <a:lstStyle/>
          <a:p>
            <a:pPr algn="ctr" fontAlgn="base">
              <a:spcBef>
                <a:spcPct val="0"/>
              </a:spcBef>
              <a:spcAft>
                <a:spcPct val="0"/>
              </a:spcAft>
            </a:pPr>
            <a:r>
              <a:rPr lang="zh-CN" altLang="en-US" sz="3200" dirty="0">
                <a:solidFill>
                  <a:srgbClr val="FFFFFF"/>
                </a:solidFill>
                <a:latin typeface="Times New Roman" pitchFamily="18" charset="0"/>
                <a:ea typeface="MS PGothic" pitchFamily="34" charset="-128"/>
              </a:rPr>
              <a:t>有些省略</a:t>
            </a:r>
            <a:r>
              <a:rPr lang="en-US" altLang="zh-CN" sz="3200" dirty="0">
                <a:solidFill>
                  <a:srgbClr val="FFFFFF"/>
                </a:solidFill>
                <a:latin typeface="Times New Roman" pitchFamily="18" charset="0"/>
                <a:ea typeface="MS PGothic" pitchFamily="34" charset="-128"/>
              </a:rPr>
              <a:t>16:9-20 </a:t>
            </a:r>
            <a:br>
              <a:rPr lang="en-US" altLang="zh-CN"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仅</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手稿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第</a:t>
            </a:r>
            <a:r>
              <a:rPr lang="en-US" altLang="zh-CN" sz="3200" dirty="0">
                <a:solidFill>
                  <a:srgbClr val="FFFFFF"/>
                </a:solidFill>
                <a:latin typeface="Times New Roman" pitchFamily="18" charset="0"/>
                <a:ea typeface="MS PGothic" pitchFamily="34" charset="-128"/>
              </a:rPr>
              <a:t>4</a:t>
            </a:r>
            <a:r>
              <a:rPr lang="zh-CN" altLang="en-US" sz="3200" dirty="0">
                <a:solidFill>
                  <a:srgbClr val="FFFFFF"/>
                </a:solidFill>
                <a:latin typeface="Times New Roman" pitchFamily="18" charset="0"/>
                <a:ea typeface="MS PGothic" pitchFamily="34" charset="-128"/>
              </a:rPr>
              <a:t>世纪，包括它 </a:t>
            </a:r>
            <a:br>
              <a:rPr lang="zh-CN" altLang="en-US" sz="3200" dirty="0">
                <a:solidFill>
                  <a:srgbClr val="FFFFFF"/>
                </a:solidFill>
                <a:latin typeface="Times New Roman" pitchFamily="18" charset="0"/>
                <a:ea typeface="MS PGothic" pitchFamily="34" charset="-128"/>
              </a:rPr>
            </a:br>
            <a:r>
              <a:rPr lang="zh-CN" altLang="en-US" sz="3200" dirty="0">
                <a:solidFill>
                  <a:srgbClr val="FFFFFF"/>
                </a:solidFill>
                <a:latin typeface="Times New Roman" pitchFamily="18" charset="0"/>
                <a:ea typeface="MS PGothic" pitchFamily="34" charset="-128"/>
              </a:rPr>
              <a:t>弟</a:t>
            </a:r>
            <a:r>
              <a:rPr lang="en-US" altLang="zh-CN" sz="3200" dirty="0">
                <a:solidFill>
                  <a:srgbClr val="FFFFFF"/>
                </a:solidFill>
                <a:latin typeface="Times New Roman" pitchFamily="18" charset="0"/>
                <a:ea typeface="MS PGothic" pitchFamily="34" charset="-128"/>
              </a:rPr>
              <a:t>5</a:t>
            </a:r>
            <a:r>
              <a:rPr lang="zh-CN" altLang="en-US" sz="3200" dirty="0">
                <a:solidFill>
                  <a:srgbClr val="FFFFFF"/>
                </a:solidFill>
                <a:latin typeface="Times New Roman" pitchFamily="18" charset="0"/>
                <a:ea typeface="MS PGothic" pitchFamily="34" charset="-128"/>
              </a:rPr>
              <a:t>至</a:t>
            </a:r>
            <a:r>
              <a:rPr lang="en-US" altLang="zh-CN" sz="3200" dirty="0">
                <a:solidFill>
                  <a:srgbClr val="FFFFFF"/>
                </a:solidFill>
                <a:latin typeface="Times New Roman" pitchFamily="18" charset="0"/>
                <a:ea typeface="MS PGothic" pitchFamily="34" charset="-128"/>
              </a:rPr>
              <a:t>9</a:t>
            </a:r>
            <a:r>
              <a:rPr lang="zh-CN" altLang="en-US" sz="3200" dirty="0">
                <a:solidFill>
                  <a:srgbClr val="FFFFFF"/>
                </a:solidFill>
                <a:latin typeface="Times New Roman" pitchFamily="18" charset="0"/>
                <a:ea typeface="MS PGothic" pitchFamily="34" charset="-128"/>
              </a:rPr>
              <a:t>世纪排除</a:t>
            </a:r>
            <a:endParaRPr lang="en-US" altLang="zh-CN" sz="3200" dirty="0">
              <a:solidFill>
                <a:srgbClr val="FFFFFF"/>
              </a:solidFill>
              <a:latin typeface="Times New Roman" pitchFamily="18" charset="0"/>
              <a:ea typeface="MS PGothic" pitchFamily="34" charset="-128"/>
            </a:endParaRPr>
          </a:p>
        </p:txBody>
      </p:sp>
      <p:sp>
        <p:nvSpPr>
          <p:cNvPr id="285705" name="Text Box 3"/>
          <p:cNvSpPr txBox="1">
            <a:spLocks noChangeArrowheads="1"/>
          </p:cNvSpPr>
          <p:nvPr/>
        </p:nvSpPr>
        <p:spPr bwMode="auto">
          <a:xfrm>
            <a:off x="8524875" y="25400"/>
            <a:ext cx="584200" cy="522288"/>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en-US" sz="2800" b="1">
                <a:solidFill>
                  <a:srgbClr val="FEFEE8"/>
                </a:solidFill>
                <a:ea typeface="MS PGothic" pitchFamily="34" charset="-128"/>
                <a:cs typeface="Arial" pitchFamily="34" charset="0"/>
              </a:rPr>
              <a:t>90</a:t>
            </a:r>
            <a:endParaRPr lang="en-US" sz="2800">
              <a:solidFill>
                <a:srgbClr val="FEFEE8"/>
              </a:solidFill>
              <a:ea typeface="MS PGothic" pitchFamily="34" charset="-128"/>
              <a:cs typeface="Arial" pitchFamily="34" charset="0"/>
            </a:endParaRPr>
          </a:p>
        </p:txBody>
      </p:sp>
      <p:sp>
        <p:nvSpPr>
          <p:cNvPr id="5" name="Title 4"/>
          <p:cNvSpPr>
            <a:spLocks noGrp="1"/>
          </p:cNvSpPr>
          <p:nvPr>
            <p:ph type="title" idx="4294967295"/>
          </p:nvPr>
        </p:nvSpPr>
        <p:spPr>
          <a:xfrm>
            <a:off x="0" y="2780928"/>
            <a:ext cx="9144000" cy="1719064"/>
          </a:xfrm>
          <a:noFill/>
        </p:spPr>
        <p:txBody>
          <a:bodyPr/>
          <a:lstStyle/>
          <a:p>
            <a:pPr eaLnBrk="1" hangingPunct="1"/>
            <a:r>
              <a:rPr lang="zh-CN" altLang="en-US" sz="4800" dirty="0">
                <a:solidFill>
                  <a:srgbClr val="FFFFFF"/>
                </a:solidFill>
              </a:rPr>
              <a:t> </a:t>
            </a:r>
            <a:r>
              <a:rPr lang="zh-CN" altLang="en-US" sz="4800" b="1" dirty="0">
                <a:solidFill>
                  <a:srgbClr val="FFFFFF"/>
                </a:solidFill>
                <a:latin typeface="SimHei" pitchFamily="49" charset="-122"/>
                <a:ea typeface="SimHei" pitchFamily="49" charset="-122"/>
              </a:rPr>
              <a:t>怎么处理马可</a:t>
            </a:r>
            <a:r>
              <a:rPr lang="en-US" altLang="zh-CN" sz="4800" b="1" dirty="0">
                <a:solidFill>
                  <a:srgbClr val="FFFFFF"/>
                </a:solidFill>
                <a:latin typeface="SimHei" pitchFamily="49" charset="-122"/>
                <a:ea typeface="SimHei" pitchFamily="49" charset="-122"/>
              </a:rPr>
              <a:t>16:9-20</a:t>
            </a:r>
            <a:r>
              <a:rPr lang="zh-CN" altLang="en-US" sz="4800" b="1" dirty="0">
                <a:solidFill>
                  <a:srgbClr val="FFFFFF"/>
                </a:solidFill>
                <a:latin typeface="SimHei" pitchFamily="49" charset="-122"/>
                <a:ea typeface="SimHei" pitchFamily="49" charset="-122"/>
              </a:rPr>
              <a:t>呢</a:t>
            </a:r>
            <a:r>
              <a:rPr lang="en-GB" sz="4800" b="1" dirty="0">
                <a:solidFill>
                  <a:srgbClr val="FFFFFF"/>
                </a:solidFill>
                <a:effectLst>
                  <a:outerShdw blurRad="38100" dist="38100" dir="2700000" algn="tl">
                    <a:srgbClr val="000000"/>
                  </a:outerShdw>
                </a:effectLst>
                <a:latin typeface="SimHei" pitchFamily="49" charset="-122"/>
                <a:ea typeface="SimHei" pitchFamily="49" charset="-122"/>
              </a:rPr>
              <a:t>?</a:t>
            </a:r>
            <a:endParaRPr lang="en-US" b="1" dirty="0">
              <a:solidFill>
                <a:srgbClr val="FFFFFF"/>
              </a:solidFill>
              <a:latin typeface="SimHei" pitchFamily="49" charset="-122"/>
              <a:ea typeface="SimHei" pitchFamily="49" charset="-122"/>
            </a:endParaRPr>
          </a:p>
        </p:txBody>
      </p:sp>
    </p:spTree>
    <p:extLst>
      <p:ext uri="{BB962C8B-B14F-4D97-AF65-F5344CB8AC3E}">
        <p14:creationId xmlns:p14="http://schemas.microsoft.com/office/powerpoint/2010/main" val="15507912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23009"/>
            <a:ext cx="9144000" cy="829727"/>
          </a:xfrm>
          <a:effectLst>
            <a:outerShdw blurRad="63500" dist="35921" dir="2700000" algn="ctr" rotWithShape="0">
              <a:schemeClr val="tx2">
                <a:alpha val="74998"/>
              </a:schemeClr>
            </a:outerShdw>
          </a:effectLst>
        </p:spPr>
        <p:txBody>
          <a:bodyPr anchor="t"/>
          <a:lstStyle/>
          <a:p>
            <a:pPr>
              <a:defRPr/>
            </a:pPr>
            <a:r>
              <a:rPr lang="en-SG" sz="3600" b="1" dirty="0">
                <a:effectLst>
                  <a:glow rad="127000">
                    <a:schemeClr val="tx1"/>
                  </a:glow>
                </a:effectLst>
                <a:latin typeface="Arial" charset="0"/>
                <a:ea typeface="ＭＳ Ｐゴシック" charset="0"/>
                <a:cs typeface="ＭＳ Ｐゴシック" charset="0"/>
              </a:rPr>
              <a:t>Live in light of your eternal future! </a:t>
            </a:r>
            <a:endParaRPr lang="en-US" sz="3600" b="1" dirty="0">
              <a:effectLst>
                <a:glow rad="127000">
                  <a:schemeClr val="tx1"/>
                </a:glow>
              </a:effectLst>
              <a:latin typeface="Arial" charset="0"/>
              <a:ea typeface="ＭＳ Ｐゴシック" charset="0"/>
              <a:cs typeface="ＭＳ Ｐゴシック" charset="0"/>
            </a:endParaRPr>
          </a:p>
        </p:txBody>
      </p:sp>
      <p:pic>
        <p:nvPicPr>
          <p:cNvPr id="302084" name="Picture 4">
            <a:extLst>
              <a:ext uri="{FF2B5EF4-FFF2-40B4-BE49-F238E27FC236}">
                <a16:creationId xmlns:a16="http://schemas.microsoft.com/office/drawing/2014/main" id="{5E56CAA2-0B92-1846-816F-3FBA7BD13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1052736"/>
            <a:ext cx="84328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958809"/>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Picture 2">
            <a:extLst>
              <a:ext uri="{FF2B5EF4-FFF2-40B4-BE49-F238E27FC236}">
                <a16:creationId xmlns:a16="http://schemas.microsoft.com/office/drawing/2014/main" id="{49311875-DEA2-E241-8A44-F9229BB61F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3004" y="1916832"/>
            <a:ext cx="55753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你要怎么在这个凶狠的世界里成为耶稣真正的</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门徒</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C33CAE6E-8DEC-7D4B-9375-657AFE30F038}"/>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02095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2">
            <a:extLst>
              <a:ext uri="{FF2B5EF4-FFF2-40B4-BE49-F238E27FC236}">
                <a16:creationId xmlns:a16="http://schemas.microsoft.com/office/drawing/2014/main" id="{CF285D49-68A5-6649-8467-D6F8888EB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19436" y="1412776"/>
            <a:ext cx="9144000" cy="176075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C00000"/>
                </a:solidFill>
                <a:effectLst/>
                <a:uLnTx/>
                <a:uFillTx/>
                <a:latin typeface="Microsoft YaHei UI" panose="020B0503020204020204" pitchFamily="34" charset="-122"/>
                <a:ea typeface="Microsoft YaHei UI" panose="020B0503020204020204" pitchFamily="34" charset="-122"/>
                <a:cs typeface="ＭＳ Ｐゴシック" charset="0"/>
              </a:rPr>
              <a:t>如基督</a:t>
            </a: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rPr>
              <a:t>服侍与受苦</a:t>
            </a:r>
            <a:endParaRPr kumimoji="0" 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a:extLst>
              <a:ext uri="{FF2B5EF4-FFF2-40B4-BE49-F238E27FC236}">
                <a16:creationId xmlns:a16="http://schemas.microsoft.com/office/drawing/2014/main" id="{B8DD7100-05F9-E741-B5E1-CC740945D1E6}"/>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Mark</a:t>
            </a:r>
          </a:p>
        </p:txBody>
      </p:sp>
    </p:spTree>
    <p:extLst>
      <p:ext uri="{BB962C8B-B14F-4D97-AF65-F5344CB8AC3E}">
        <p14:creationId xmlns:p14="http://schemas.microsoft.com/office/powerpoint/2010/main" val="28216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09600" y="1828800"/>
            <a:ext cx="6019800" cy="1768475"/>
          </a:xfrm>
          <a:prstGeom prst="rect">
            <a:avLst/>
          </a:prstGeom>
          <a:solidFill>
            <a:schemeClr val="bg1">
              <a:lumMod val="10000"/>
            </a:schemeClr>
          </a:solidFill>
          <a:ln w="9525">
            <a:noFill/>
            <a:miter lim="800000"/>
            <a:headEnd/>
            <a:tailEnd/>
          </a:ln>
        </p:spPr>
        <p:txBody>
          <a:bodyPr>
            <a:spAutoFit/>
          </a:bodyPr>
          <a:lstStyle/>
          <a:p>
            <a:pPr algn="ctr" fontAlgn="base">
              <a:spcBef>
                <a:spcPct val="0"/>
              </a:spcBef>
              <a:spcAft>
                <a:spcPct val="0"/>
              </a:spcAft>
            </a:pPr>
            <a:r>
              <a:rPr lang="zh-CN" altLang="en-US" sz="3200" b="1" u="sng" dirty="0">
                <a:solidFill>
                  <a:schemeClr val="accent3"/>
                </a:solidFill>
                <a:latin typeface="Times" charset="0"/>
                <a:ea typeface="细圆" pitchFamily="2" charset="-122"/>
              </a:rPr>
              <a:t>应用</a:t>
            </a:r>
          </a:p>
          <a:p>
            <a:pPr algn="ctr" fontAlgn="base">
              <a:spcBef>
                <a:spcPct val="0"/>
              </a:spcBef>
              <a:spcAft>
                <a:spcPct val="0"/>
              </a:spcAft>
            </a:pPr>
            <a:endParaRPr lang="zh-CN" altLang="en-US" sz="1000" b="1" dirty="0">
              <a:solidFill>
                <a:schemeClr val="accent3"/>
              </a:solidFill>
              <a:latin typeface="Times" charset="0"/>
              <a:ea typeface="细圆" pitchFamily="2" charset="-122"/>
            </a:endParaRPr>
          </a:p>
          <a:p>
            <a:pPr algn="ctr" fontAlgn="base">
              <a:spcBef>
                <a:spcPct val="0"/>
              </a:spcBef>
              <a:spcAft>
                <a:spcPct val="0"/>
              </a:spcAft>
            </a:pPr>
            <a:r>
              <a:rPr lang="zh-CN" altLang="en-US" sz="2800" b="1" dirty="0">
                <a:solidFill>
                  <a:schemeClr val="accent3"/>
                </a:solidFill>
                <a:latin typeface="Times" charset="0"/>
                <a:ea typeface="细圆" pitchFamily="2" charset="-122"/>
              </a:rPr>
              <a:t>你是否是一个跟随耶稣的榜样，</a:t>
            </a:r>
            <a:br>
              <a:rPr lang="en-US" altLang="zh-CN" sz="2800" b="1" dirty="0">
                <a:solidFill>
                  <a:schemeClr val="accent3"/>
                </a:solidFill>
                <a:latin typeface="Times" charset="0"/>
                <a:ea typeface="细圆" pitchFamily="2" charset="-122"/>
              </a:rPr>
            </a:br>
            <a:r>
              <a:rPr lang="zh-CN" altLang="en-US" sz="2800" b="1" dirty="0">
                <a:solidFill>
                  <a:schemeClr val="accent3"/>
                </a:solidFill>
                <a:latin typeface="Times New Roman" pitchFamily="18" charset="0"/>
                <a:ea typeface="细圆" pitchFamily="2" charset="-122"/>
              </a:rPr>
              <a:t>甘心乐意受苦的门徒？</a:t>
            </a:r>
            <a:endParaRPr lang="en-US" altLang="zh-CN" sz="2800" b="1" dirty="0">
              <a:solidFill>
                <a:schemeClr val="accent3"/>
              </a:solidFill>
              <a:latin typeface="Times" charset="0"/>
              <a:ea typeface="细圆" pitchFamily="2" charset="-122"/>
            </a:endParaRPr>
          </a:p>
          <a:p>
            <a:pPr algn="ctr" fontAlgn="base">
              <a:spcBef>
                <a:spcPct val="0"/>
              </a:spcBef>
              <a:spcAft>
                <a:spcPct val="0"/>
              </a:spcAft>
            </a:pPr>
            <a:endParaRPr lang="en-US" sz="1200" b="1" dirty="0">
              <a:solidFill>
                <a:schemeClr val="accent3"/>
              </a:solidFill>
              <a:latin typeface="Times" charset="0"/>
              <a:ea typeface="细圆" pitchFamily="2" charset="-122"/>
            </a:endParaRPr>
          </a:p>
        </p:txBody>
      </p:sp>
      <p:sp>
        <p:nvSpPr>
          <p:cNvPr id="256002" name="Text Box 3"/>
          <p:cNvSpPr txBox="1">
            <a:spLocks noChangeArrowheads="1"/>
          </p:cNvSpPr>
          <p:nvPr/>
        </p:nvSpPr>
        <p:spPr bwMode="auto">
          <a:xfrm>
            <a:off x="84582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8383AD"/>
              </a:solidFill>
              <a:latin typeface="Times New Roman" pitchFamily="18" charset="0"/>
              <a:ea typeface="MS PGothic" pitchFamily="34" charset="-128"/>
            </a:endParaRPr>
          </a:p>
        </p:txBody>
      </p:sp>
      <p:sp>
        <p:nvSpPr>
          <p:cNvPr id="256003" name="Text Box 4"/>
          <p:cNvSpPr txBox="1">
            <a:spLocks noChangeArrowheads="1"/>
          </p:cNvSpPr>
          <p:nvPr/>
        </p:nvSpPr>
        <p:spPr bwMode="auto">
          <a:xfrm>
            <a:off x="38100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6004"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Tree>
    <p:extLst>
      <p:ext uri="{BB962C8B-B14F-4D97-AF65-F5344CB8AC3E}">
        <p14:creationId xmlns:p14="http://schemas.microsoft.com/office/powerpoint/2010/main" val="3054766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3298"/>
                                        </p:tgtEl>
                                        <p:attrNameLst>
                                          <p:attrName>style.visibility</p:attrName>
                                        </p:attrNameLst>
                                      </p:cBhvr>
                                      <p:to>
                                        <p:strVal val="visible"/>
                                      </p:to>
                                    </p:set>
                                    <p:animEffect transition="in" filter="box(in)">
                                      <p:cBhvr>
                                        <p:cTn id="7" dur="500"/>
                                        <p:tgtEl>
                                          <p:spTgt spid="183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29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3</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若 有 人 对 你 们 说 ： 为 甚 麽 作 这 事 ？ 你 们 就 说 ： 主 要 用 他 。 那 人 必 立 时 让 你 们 牵 来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4</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他 们 去 了 ， 便 看 见 一 匹 驴 驹 拴 在 门 外 街 道 上 ， 就 把 他 解 开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417026106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3387" y="1454899"/>
            <a:ext cx="9144000" cy="6097905"/>
          </a:xfrm>
          <a:prstGeom prst="rect">
            <a:avLst/>
          </a:prstGeom>
        </p:spPr>
      </p:pic>
      <p:sp>
        <p:nvSpPr>
          <p:cNvPr id="900098" name="Rectangle 2"/>
          <p:cNvSpPr>
            <a:spLocks noGrp="1" noChangeArrowheads="1"/>
          </p:cNvSpPr>
          <p:nvPr>
            <p:ph type="ctrTitle"/>
          </p:nvPr>
        </p:nvSpPr>
        <p:spPr>
          <a:xfrm>
            <a:off x="0" y="49784"/>
            <a:ext cx="9144000" cy="1405115"/>
          </a:xfrm>
          <a:effectLst>
            <a:outerShdw blurRad="63500" dist="35921" dir="2700000" algn="ctr" rotWithShape="0">
              <a:schemeClr val="tx2">
                <a:alpha val="74998"/>
              </a:schemeClr>
            </a:outerShdw>
          </a:effectLst>
        </p:spPr>
        <p:txBody>
          <a:bodyPr anchor="ctr"/>
          <a:lstStyle/>
          <a:p>
            <a:pPr>
              <a:defRPr/>
            </a:pPr>
            <a:r>
              <a:rPr lang="zh-CN" alt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你要怎么做一个如基督受苦的门徒</a:t>
            </a:r>
            <a:r>
              <a:rPr lang="en-US" sz="40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5" name="Rectangle 2">
            <a:extLst>
              <a:ext uri="{FF2B5EF4-FFF2-40B4-BE49-F238E27FC236}">
                <a16:creationId xmlns:a16="http://schemas.microsoft.com/office/drawing/2014/main" id="{BB532B13-CFE7-1940-8EE5-0C236B3CC99A}"/>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马可福音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8007500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91844" y="4653136"/>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Disciple making bottlenecks</a:t>
            </a:r>
          </a:p>
        </p:txBody>
      </p:sp>
      <p:pic>
        <p:nvPicPr>
          <p:cNvPr id="303106" name="Picture 2">
            <a:extLst>
              <a:ext uri="{FF2B5EF4-FFF2-40B4-BE49-F238E27FC236}">
                <a16:creationId xmlns:a16="http://schemas.microsoft.com/office/drawing/2014/main" id="{56339958-91B1-634B-B4B0-826F7581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641350"/>
            <a:ext cx="89154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418928"/>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1001"/>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Disciple in community.</a:t>
            </a:r>
          </a:p>
        </p:txBody>
      </p:sp>
      <p:pic>
        <p:nvPicPr>
          <p:cNvPr id="301058" name="Picture 2">
            <a:extLst>
              <a:ext uri="{FF2B5EF4-FFF2-40B4-BE49-F238E27FC236}">
                <a16:creationId xmlns:a16="http://schemas.microsoft.com/office/drawing/2014/main" id="{03232E30-7E02-2545-8422-22594C6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253231"/>
            <a:ext cx="83566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012044"/>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5422663"/>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5436955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
          <p:cNvSpPr>
            <a:spLocks noChangeArrowheads="1"/>
          </p:cNvSpPr>
          <p:nvPr/>
        </p:nvSpPr>
        <p:spPr bwMode="auto">
          <a:xfrm>
            <a:off x="-107951" y="0"/>
            <a:ext cx="9251951" cy="6956426"/>
          </a:xfrm>
          <a:prstGeom prst="rect">
            <a:avLst/>
          </a:prstGeom>
          <a:solidFill>
            <a:srgbClr val="000000"/>
          </a:solidFill>
          <a:ln w="9525">
            <a:solidFill>
              <a:schemeClr val="tx1"/>
            </a:solidFill>
            <a:round/>
            <a:headEnd/>
            <a:tailEnd/>
          </a:ln>
        </p:spPr>
        <p:txBody>
          <a:bodyPr wrap="none"/>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pic>
        <p:nvPicPr>
          <p:cNvPr id="291842" name="Picture 2" descr="servant king jesus hands.jpg"/>
          <p:cNvPicPr>
            <a:picLocks noChangeAspect="1"/>
          </p:cNvPicPr>
          <p:nvPr/>
        </p:nvPicPr>
        <p:blipFill>
          <a:blip r:embed="rId2"/>
          <a:srcRect/>
          <a:stretch>
            <a:fillRect/>
          </a:stretch>
        </p:blipFill>
        <p:spPr bwMode="auto">
          <a:xfrm>
            <a:off x="1187624" y="0"/>
            <a:ext cx="6958013" cy="6958013"/>
          </a:xfrm>
          <a:prstGeom prst="rect">
            <a:avLst/>
          </a:prstGeom>
          <a:noFill/>
          <a:ln w="9525">
            <a:noFill/>
            <a:miter lim="800000"/>
            <a:headEnd/>
            <a:tailEnd/>
          </a:ln>
        </p:spPr>
      </p:pic>
      <p:sp>
        <p:nvSpPr>
          <p:cNvPr id="291843" name="Title 1"/>
          <p:cNvSpPr txBox="1">
            <a:spLocks/>
          </p:cNvSpPr>
          <p:nvPr/>
        </p:nvSpPr>
        <p:spPr bwMode="auto">
          <a:xfrm>
            <a:off x="8244408" y="0"/>
            <a:ext cx="638325" cy="6858000"/>
          </a:xfrm>
          <a:prstGeom prst="rect">
            <a:avLst/>
          </a:prstGeom>
          <a:noFill/>
          <a:ln w="9525">
            <a:noFill/>
            <a:miter lim="800000"/>
            <a:headEnd/>
            <a:tailEnd/>
          </a:ln>
        </p:spPr>
        <p:txBody>
          <a:bodyPr anchor="ctr"/>
          <a:lstStyle/>
          <a:p>
            <a:pPr fontAlgn="base">
              <a:spcBef>
                <a:spcPct val="0"/>
              </a:spcBef>
              <a:spcAft>
                <a:spcPct val="0"/>
              </a:spcAft>
            </a:pPr>
            <a:r>
              <a:rPr lang="zh-CN" altLang="en-US" sz="4000" dirty="0">
                <a:solidFill>
                  <a:srgbClr val="FFFFFF"/>
                </a:solidFill>
                <a:latin typeface="Times New Roman" pitchFamily="18" charset="0"/>
                <a:ea typeface="MS PGothic" pitchFamily="34" charset="-128"/>
              </a:rPr>
              <a:t>由 格雷厄姆 </a:t>
            </a:r>
            <a:r>
              <a:rPr lang="en-US" altLang="zh-CN" sz="4000" dirty="0">
                <a:solidFill>
                  <a:srgbClr val="FFFFFF"/>
                </a:solidFill>
                <a:latin typeface="Times New Roman" pitchFamily="18" charset="0"/>
                <a:ea typeface="MS PGothic" pitchFamily="34" charset="-128"/>
              </a:rPr>
              <a:t>· </a:t>
            </a:r>
            <a:r>
              <a:rPr lang="zh-CN" altLang="en-US" sz="4000" dirty="0">
                <a:solidFill>
                  <a:srgbClr val="FFFFFF"/>
                </a:solidFill>
                <a:latin typeface="Times New Roman" pitchFamily="18" charset="0"/>
                <a:ea typeface="MS PGothic" pitchFamily="34" charset="-128"/>
              </a:rPr>
              <a:t>肯德里克</a:t>
            </a:r>
          </a:p>
        </p:txBody>
      </p:sp>
      <p:sp>
        <p:nvSpPr>
          <p:cNvPr id="291844" name="Title 1"/>
          <p:cNvSpPr txBox="1">
            <a:spLocks/>
          </p:cNvSpPr>
          <p:nvPr/>
        </p:nvSpPr>
        <p:spPr bwMode="auto">
          <a:xfrm>
            <a:off x="0" y="0"/>
            <a:ext cx="1043805" cy="6857999"/>
          </a:xfrm>
          <a:prstGeom prst="rect">
            <a:avLst/>
          </a:prstGeom>
          <a:noFill/>
          <a:ln w="9525">
            <a:noFill/>
            <a:miter lim="800000"/>
            <a:headEnd/>
            <a:tailEnd/>
          </a:ln>
        </p:spPr>
        <p:txBody>
          <a:bodyPr anchor="ctr"/>
          <a:lstStyle/>
          <a:p>
            <a:pPr algn="ctr" eaLnBrk="0" fontAlgn="base" hangingPunct="0">
              <a:spcBef>
                <a:spcPct val="0"/>
              </a:spcBef>
              <a:spcAft>
                <a:spcPct val="0"/>
              </a:spcAft>
            </a:pPr>
            <a:r>
              <a:rPr lang="en-US" altLang="en-US" sz="5400" dirty="0" err="1">
                <a:solidFill>
                  <a:srgbClr val="FFFFFF"/>
                </a:solidFill>
                <a:latin typeface="SimHei" pitchFamily="49" charset="-122"/>
                <a:ea typeface="SimHei" pitchFamily="49" charset="-122"/>
              </a:rPr>
              <a:t>君尊</a:t>
            </a:r>
            <a:r>
              <a:rPr lang="zh-CN" altLang="en-US" sz="5400" dirty="0">
                <a:solidFill>
                  <a:srgbClr val="FFFFFF"/>
                </a:solidFill>
                <a:latin typeface="SimHei" pitchFamily="49" charset="-122"/>
                <a:ea typeface="SimHei" pitchFamily="49" charset="-122"/>
              </a:rPr>
              <a:t>义仆</a:t>
            </a:r>
            <a:br>
              <a:rPr lang="zh-CN" altLang="en-US" sz="5400" dirty="0">
                <a:solidFill>
                  <a:srgbClr val="FFFFFF"/>
                </a:solidFill>
                <a:latin typeface="Times New Roman" pitchFamily="18" charset="0"/>
                <a:ea typeface="MS PGothic" pitchFamily="34" charset="-128"/>
              </a:rPr>
            </a:br>
            <a:br>
              <a:rPr lang="zh-CN" altLang="en-US" sz="5400" dirty="0">
                <a:solidFill>
                  <a:srgbClr val="FFFFFF"/>
                </a:solidFill>
                <a:latin typeface="Times New Roman" pitchFamily="18" charset="0"/>
                <a:ea typeface="MS PGothic" pitchFamily="34" charset="-128"/>
              </a:rPr>
            </a:br>
            <a:endParaRPr lang="en-US" sz="5400" b="1" dirty="0">
              <a:solidFill>
                <a:srgbClr val="FFFFFF"/>
              </a:solidFill>
              <a:ea typeface="MS PGothic" pitchFamily="34" charset="-128"/>
            </a:endParaRPr>
          </a:p>
        </p:txBody>
      </p:sp>
    </p:spTree>
    <p:extLst>
      <p:ext uri="{BB962C8B-B14F-4D97-AF65-F5344CB8AC3E}">
        <p14:creationId xmlns:p14="http://schemas.microsoft.com/office/powerpoint/2010/main" val="412308675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3105"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9443" name="Text Box 3"/>
          <p:cNvSpPr txBox="1">
            <a:spLocks noChangeArrowheads="1"/>
          </p:cNvSpPr>
          <p:nvPr/>
        </p:nvSpPr>
        <p:spPr bwMode="auto">
          <a:xfrm>
            <a:off x="1581150" y="1066800"/>
            <a:ext cx="5954713" cy="563245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贫穷婴</a:t>
            </a:r>
            <a:r>
              <a:rPr lang="en-US" altLang="en-US" sz="4000">
                <a:solidFill>
                  <a:srgbClr val="FFFFFF"/>
                </a:solidFill>
                <a:latin typeface="Times New Roman" pitchFamily="18" charset="0"/>
                <a:ea typeface="MS PGothic" pitchFamily="34" charset="-128"/>
              </a:rPr>
              <a:t>孩天上來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进</a:t>
            </a:r>
            <a:r>
              <a:rPr lang="en-US" altLang="en-US" sz="4000">
                <a:solidFill>
                  <a:srgbClr val="FFFFFF"/>
                </a:solidFill>
                <a:latin typeface="Times New Roman" pitchFamily="18" charset="0"/>
                <a:ea typeface="MS PGothic" pitchFamily="34" charset="-128"/>
              </a:rPr>
              <a:t>到世</a:t>
            </a:r>
            <a:r>
              <a:rPr lang="zh-CN" altLang="en-US" sz="4000">
                <a:solidFill>
                  <a:srgbClr val="FFFFFF"/>
                </a:solidFill>
                <a:latin typeface="Times New Roman" pitchFamily="18" charset="0"/>
                <a:ea typeface="MS PGothic" pitchFamily="34" charset="-128"/>
              </a:rPr>
              <a:t>间</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掩祂光</a:t>
            </a:r>
            <a:r>
              <a:rPr lang="zh-CN" altLang="en-US" sz="4000">
                <a:solidFill>
                  <a:srgbClr val="FFFFFF"/>
                </a:solidFill>
                <a:latin typeface="Times New Roman" pitchFamily="18" charset="0"/>
                <a:ea typeface="MS PGothic" pitchFamily="34" charset="-128"/>
              </a:rPr>
              <a:t>荣</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不求供奉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卻服侍，</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為救</a:t>
            </a:r>
            <a:r>
              <a:rPr lang="zh-CN" altLang="en-US" sz="4000">
                <a:solidFill>
                  <a:srgbClr val="FFFFFF"/>
                </a:solidFill>
                <a:latin typeface="Times New Roman" pitchFamily="18" charset="0"/>
                <a:ea typeface="MS PGothic" pitchFamily="34" charset="-128"/>
              </a:rPr>
              <a:t>众</a:t>
            </a:r>
            <a:r>
              <a:rPr lang="en-US" altLang="en-US" sz="4000">
                <a:solidFill>
                  <a:srgbClr val="FFFFFF"/>
                </a:solidFill>
                <a:latin typeface="Times New Roman" pitchFamily="18" charset="0"/>
                <a:ea typeface="MS PGothic" pitchFamily="34" charset="-128"/>
              </a:rPr>
              <a:t>生</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舍</a:t>
            </a:r>
            <a:r>
              <a:rPr lang="en-US" altLang="en-US" sz="4000">
                <a:solidFill>
                  <a:srgbClr val="FFFFFF"/>
                </a:solidFill>
                <a:latin typeface="Times New Roman" pitchFamily="18" charset="0"/>
                <a:ea typeface="MS PGothic" pitchFamily="34" charset="-128"/>
              </a:rPr>
              <a:t>祂性命</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sz="2000">
              <a:solidFill>
                <a:srgbClr val="FFFFFF"/>
              </a:solidFill>
              <a:latin typeface="Times New Roman" pitchFamily="18" charset="0"/>
              <a:ea typeface="MS PGothic" pitchFamily="34" charset="-128"/>
            </a:endParaRPr>
          </a:p>
        </p:txBody>
      </p:sp>
      <p:sp>
        <p:nvSpPr>
          <p:cNvPr id="303107" name="Rectangle 4"/>
          <p:cNvSpPr>
            <a:spLocks noChangeArrowheads="1"/>
          </p:cNvSpPr>
          <p:nvPr/>
        </p:nvSpPr>
        <p:spPr bwMode="auto">
          <a:xfrm>
            <a:off x="3048000" y="0"/>
            <a:ext cx="3262313" cy="1016000"/>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6000" u="sng" dirty="0" err="1">
                <a:solidFill>
                  <a:srgbClr val="FFFFFF"/>
                </a:solidFill>
                <a:latin typeface="Times New Roman" pitchFamily="18" charset="0"/>
                <a:ea typeface="MS PGothic" pitchFamily="34" charset="-128"/>
              </a:rPr>
              <a:t>君尊</a:t>
            </a:r>
            <a:r>
              <a:rPr lang="zh-CN" altLang="en-US" sz="6000" u="sng" dirty="0">
                <a:solidFill>
                  <a:srgbClr val="FFFFFF"/>
                </a:solidFill>
                <a:latin typeface="Times New Roman" pitchFamily="18" charset="0"/>
                <a:ea typeface="MS PGothic" pitchFamily="34" charset="-128"/>
              </a:rPr>
              <a:t>义仆</a:t>
            </a:r>
            <a:endParaRPr lang="en-US" sz="6000" u="sng" dirty="0">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143641845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5153"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1491" name="Text Box 3"/>
          <p:cNvSpPr txBox="1">
            <a:spLocks noChangeArrowheads="1"/>
          </p:cNvSpPr>
          <p:nvPr/>
        </p:nvSpPr>
        <p:spPr bwMode="auto">
          <a:xfrm>
            <a:off x="1628775" y="669925"/>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在</a:t>
            </a:r>
            <a:r>
              <a:rPr lang="zh-CN" altLang="en-US" sz="4000">
                <a:solidFill>
                  <a:srgbClr val="FFFFFF"/>
                </a:solidFill>
                <a:latin typeface="Times New Roman" pitchFamily="18" charset="0"/>
                <a:ea typeface="MS PGothic" pitchFamily="34" charset="-128"/>
              </a:rPr>
              <a:t>园</a:t>
            </a:r>
            <a:r>
              <a:rPr lang="en-US" altLang="en-US" sz="4000">
                <a:solidFill>
                  <a:srgbClr val="FFFFFF"/>
                </a:solidFill>
                <a:latin typeface="Times New Roman" pitchFamily="18" charset="0"/>
                <a:ea typeface="MS PGothic" pitchFamily="34" charset="-128"/>
              </a:rPr>
              <a:t>中掙扎流</a:t>
            </a:r>
            <a:r>
              <a:rPr lang="zh-CN" altLang="en-US" sz="4000">
                <a:solidFill>
                  <a:srgbClr val="FFFFFF"/>
                </a:solidFill>
                <a:latin typeface="Times New Roman" pitchFamily="18" charset="0"/>
                <a:ea typeface="MS PGothic" pitchFamily="34" charset="-128"/>
              </a:rPr>
              <a:t>泪</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选择担当从</a:t>
            </a:r>
            <a:r>
              <a:rPr lang="en-US" altLang="en-US" sz="4000">
                <a:solidFill>
                  <a:srgbClr val="FFFFFF"/>
                </a:solidFill>
                <a:latin typeface="Times New Roman" pitchFamily="18" charset="0"/>
                <a:ea typeface="MS PGothic" pitchFamily="34" charset="-128"/>
              </a:rPr>
              <a:t>生重罪</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拒己心意，遵父旨，</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慈爱</a:t>
            </a:r>
            <a:r>
              <a:rPr lang="en-US" altLang="en-US" sz="4000">
                <a:solidFill>
                  <a:srgbClr val="FFFFFF"/>
                </a:solidFill>
                <a:latin typeface="Times New Roman" pitchFamily="18" charset="0"/>
                <a:ea typeface="MS PGothic" pitchFamily="34" charset="-128"/>
              </a:rPr>
              <a:t>的心痛</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破碎。</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3984220829"/>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01"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lum bright="-2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3539" name="Text Box 3"/>
          <p:cNvSpPr txBox="1">
            <a:spLocks noChangeArrowheads="1"/>
          </p:cNvSpPr>
          <p:nvPr/>
        </p:nvSpPr>
        <p:spPr bwMode="auto">
          <a:xfrm>
            <a:off x="1635125" y="381000"/>
            <a:ext cx="5954713" cy="6862763"/>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请</a:t>
            </a:r>
            <a:r>
              <a:rPr lang="en-US" altLang="en-US" sz="4000">
                <a:solidFill>
                  <a:srgbClr val="FFFFFF"/>
                </a:solidFill>
                <a:latin typeface="Times New Roman" pitchFamily="18" charset="0"/>
                <a:ea typeface="MS PGothic" pitchFamily="34" charset="-128"/>
              </a:rPr>
              <a:t>看祂手上</a:t>
            </a:r>
            <a:r>
              <a:rPr lang="zh-CN" altLang="en-US" sz="4000">
                <a:solidFill>
                  <a:srgbClr val="FFFFFF"/>
                </a:solidFill>
                <a:latin typeface="Times New Roman" pitchFamily="18" charset="0"/>
                <a:ea typeface="MS PGothic" pitchFamily="34" charset="-128"/>
              </a:rPr>
              <a:t>钉痕</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那手曾</a:t>
            </a:r>
            <a:r>
              <a:rPr lang="zh-CN" altLang="en-US" sz="4000">
                <a:solidFill>
                  <a:srgbClr val="FFFFFF"/>
                </a:solidFill>
                <a:latin typeface="Times New Roman" pitchFamily="18" charset="0"/>
                <a:ea typeface="MS PGothic" pitchFamily="34" charset="-128"/>
              </a:rPr>
              <a:t>补满</a:t>
            </a:r>
            <a:r>
              <a:rPr lang="en-US" altLang="en-US" sz="4000">
                <a:solidFill>
                  <a:srgbClr val="FFFFFF"/>
                </a:solidFill>
                <a:latin typeface="Times New Roman" pitchFamily="18" charset="0"/>
                <a:ea typeface="MS PGothic" pitchFamily="34" charset="-128"/>
              </a:rPr>
              <a:t>天星宿</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却</a:t>
            </a:r>
            <a:r>
              <a:rPr lang="en-US" altLang="en-US" sz="4000">
                <a:solidFill>
                  <a:srgbClr val="FFFFFF"/>
                </a:solidFill>
                <a:latin typeface="Times New Roman" pitchFamily="18" charset="0"/>
                <a:ea typeface="MS PGothic" pitchFamily="34" charset="-128"/>
              </a:rPr>
              <a:t>以</a:t>
            </a:r>
            <a:r>
              <a:rPr lang="zh-CN" altLang="en-US" sz="4000">
                <a:solidFill>
                  <a:srgbClr val="FFFFFF"/>
                </a:solidFill>
                <a:latin typeface="Times New Roman" pitchFamily="18" charset="0"/>
                <a:ea typeface="MS PGothic" pitchFamily="34" charset="-128"/>
              </a:rPr>
              <a:t>伤</a:t>
            </a:r>
            <a:r>
              <a:rPr lang="en-US" altLang="en-US" sz="4000">
                <a:solidFill>
                  <a:srgbClr val="FFFFFF"/>
                </a:solidFill>
                <a:latin typeface="Times New Roman" pitchFamily="18" charset="0"/>
                <a:ea typeface="MS PGothic" pitchFamily="34" charset="-128"/>
              </a:rPr>
              <a:t>痕</a:t>
            </a:r>
            <a:r>
              <a:rPr lang="zh-CN" altLang="en-US" sz="4000">
                <a:solidFill>
                  <a:srgbClr val="FFFFFF"/>
                </a:solidFill>
                <a:latin typeface="Times New Roman" pitchFamily="18" charset="0"/>
                <a:ea typeface="MS PGothic" pitchFamily="34" charset="-128"/>
              </a:rPr>
              <a:t>证</a:t>
            </a:r>
            <a:r>
              <a:rPr lang="en-US" altLang="en-US" sz="4000">
                <a:solidFill>
                  <a:srgbClr val="FFFFFF"/>
                </a:solidFill>
                <a:latin typeface="Times New Roman" pitchFamily="18" charset="0"/>
                <a:ea typeface="MS PGothic" pitchFamily="34" charset="-128"/>
              </a:rPr>
              <a:t>主</a:t>
            </a:r>
            <a:r>
              <a:rPr lang="zh-CN" altLang="en-US" sz="4000">
                <a:solidFill>
                  <a:srgbClr val="FFFFFF"/>
                </a:solidFill>
                <a:latin typeface="Times New Roman" pitchFamily="18" charset="0"/>
                <a:ea typeface="MS PGothic" pitchFamily="34" charset="-128"/>
              </a:rPr>
              <a:t>爱</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曾任</a:t>
            </a:r>
            <a:r>
              <a:rPr lang="zh-CN" altLang="en-US" sz="4000">
                <a:solidFill>
                  <a:srgbClr val="FFFFFF"/>
                </a:solidFill>
                <a:latin typeface="Times New Roman" pitchFamily="18" charset="0"/>
                <a:ea typeface="MS PGothic" pitchFamily="34" charset="-128"/>
              </a:rPr>
              <a:t>铁钉</a:t>
            </a:r>
            <a:r>
              <a:rPr lang="en-US" altLang="en-US" sz="4000">
                <a:solidFill>
                  <a:srgbClr val="FFFFFF"/>
                </a:solidFill>
                <a:latin typeface="Times New Roman" pitchFamily="18" charset="0"/>
                <a:ea typeface="MS PGothic" pitchFamily="34" charset="-128"/>
              </a:rPr>
              <a:t>扎</a:t>
            </a:r>
            <a:r>
              <a:rPr lang="zh-CN" altLang="en-US" sz="4000">
                <a:solidFill>
                  <a:srgbClr val="FFFFFF"/>
                </a:solidFill>
                <a:latin typeface="Times New Roman" pitchFamily="18" charset="0"/>
                <a:ea typeface="MS PGothic" pitchFamily="34" charset="-128"/>
              </a:rPr>
              <a:t>伤刺</a:t>
            </a:r>
            <a:r>
              <a:rPr lang="en-US" altLang="en-US" sz="4000">
                <a:solidFill>
                  <a:srgbClr val="FFFFFF"/>
                </a:solidFill>
                <a:latin typeface="Times New Roman" pitchFamily="18" charset="0"/>
                <a:ea typeface="MS PGothic" pitchFamily="34" charset="-128"/>
              </a:rPr>
              <a:t>透</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r>
              <a:rPr lang="en-US" sz="4000">
                <a:solidFill>
                  <a:srgbClr val="8383AD"/>
                </a:solidFill>
                <a:latin typeface="Times New Roman" pitchFamily="18" charset="0"/>
                <a:ea typeface="MS PGothic" pitchFamily="34" charset="-128"/>
              </a:rPr>
              <a:t> </a:t>
            </a: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407018935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9249" name="Object 2"/>
          <p:cNvGraphicFramePr>
            <a:graphicFrameLocks noChangeAspect="1"/>
          </p:cNvGraphicFramePr>
          <p:nvPr/>
        </p:nvGraphicFramePr>
        <p:xfrm>
          <a:off x="0" y="-9525"/>
          <a:ext cx="9144000" cy="6858000"/>
        </p:xfrm>
        <a:graphic>
          <a:graphicData uri="http://schemas.openxmlformats.org/presentationml/2006/ole">
            <mc:AlternateContent xmlns:mc="http://schemas.openxmlformats.org/markup-compatibility/2006">
              <mc:Choice xmlns:v="urn:schemas-microsoft-com:vml" Requires="v">
                <p:oleObj name="Slide" r:id="rId3" imgW="4562280" imgH="3419280" progId="PowerPoint.Slide.8">
                  <p:embed/>
                </p:oleObj>
              </mc:Choice>
              <mc:Fallback>
                <p:oleObj name="Slide" r:id="rId3" imgW="4562280" imgH="3419280" progId="PowerPoint.Slid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5587" name="Text Box 3"/>
          <p:cNvSpPr txBox="1">
            <a:spLocks noChangeArrowheads="1"/>
          </p:cNvSpPr>
          <p:nvPr/>
        </p:nvSpPr>
        <p:spPr bwMode="auto">
          <a:xfrm>
            <a:off x="0" y="76200"/>
            <a:ext cx="9144000" cy="65563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效法恩主服侍人</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決定一生以祂為王</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顾</a:t>
            </a:r>
            <a:r>
              <a:rPr lang="en-US" altLang="en-US" sz="4000">
                <a:solidFill>
                  <a:srgbClr val="FFFFFF"/>
                </a:solidFill>
                <a:latin typeface="Times New Roman" pitchFamily="18" charset="0"/>
                <a:ea typeface="MS PGothic" pitchFamily="34" charset="-128"/>
              </a:rPr>
              <a:t>念他人的需求</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如事奉祂</a:t>
            </a:r>
            <a:r>
              <a:rPr lang="en-US" altLang="ja-JP" sz="4000">
                <a:solidFill>
                  <a:srgbClr val="FFFFFF"/>
                </a:solidFill>
                <a:latin typeface="Times New Roman" pitchFamily="18" charset="0"/>
                <a:ea typeface="MS PGothic" pitchFamily="34" charset="-128"/>
              </a:rPr>
              <a:t>  </a:t>
            </a:r>
            <a:r>
              <a:rPr lang="zh-CN" altLang="en-US" sz="4000">
                <a:solidFill>
                  <a:srgbClr val="FFFFFF"/>
                </a:solidFill>
                <a:latin typeface="Times New Roman" pitchFamily="18" charset="0"/>
                <a:ea typeface="MS PGothic" pitchFamily="34" charset="-128"/>
              </a:rPr>
              <a:t>学</a:t>
            </a:r>
            <a:r>
              <a:rPr lang="en-US" altLang="en-US" sz="4000">
                <a:solidFill>
                  <a:srgbClr val="FFFFFF"/>
                </a:solidFill>
                <a:latin typeface="Times New Roman" pitchFamily="18" charset="0"/>
                <a:ea typeface="MS PGothic" pitchFamily="34" charset="-128"/>
              </a:rPr>
              <a:t>祂榜樣</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endParaRPr lang="en-US" sz="2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副歌：</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zh-CN" altLang="en-US" sz="4000">
                <a:solidFill>
                  <a:srgbClr val="FFFFFF"/>
                </a:solidFill>
                <a:latin typeface="Times New Roman" pitchFamily="18" charset="0"/>
                <a:ea typeface="MS PGothic" pitchFamily="34" charset="-128"/>
              </a:rPr>
              <a:t>谦</a:t>
            </a:r>
            <a:r>
              <a:rPr lang="en-US" altLang="en-US" sz="4000">
                <a:solidFill>
                  <a:srgbClr val="FFFFFF"/>
                </a:solidFill>
                <a:latin typeface="Times New Roman" pitchFamily="18" charset="0"/>
                <a:ea typeface="MS PGothic" pitchFamily="34" charset="-128"/>
              </a:rPr>
              <a:t>卑上主</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召我們跟</a:t>
            </a:r>
            <a:r>
              <a:rPr lang="zh-CN" altLang="en-US" sz="4000">
                <a:solidFill>
                  <a:srgbClr val="FFFFFF"/>
                </a:solidFill>
                <a:latin typeface="Times New Roman" pitchFamily="18" charset="0"/>
                <a:ea typeface="MS PGothic" pitchFamily="34" charset="-128"/>
              </a:rPr>
              <a:t>从</a:t>
            </a:r>
            <a:r>
              <a:rPr lang="en-US" altLang="en-US" sz="4000">
                <a:solidFill>
                  <a:srgbClr val="FFFFFF"/>
                </a:solidFill>
                <a:latin typeface="Times New Roman" pitchFamily="18" charset="0"/>
                <a:ea typeface="MS PGothic" pitchFamily="34" charset="-128"/>
              </a:rPr>
              <a:t>祂</a:t>
            </a:r>
            <a:r>
              <a:rPr lang="zh-CN" altLang="en-US" sz="4000">
                <a:solidFill>
                  <a:srgbClr val="FFFFFF"/>
                </a:solidFill>
                <a:latin typeface="Times New Roman" pitchFamily="18" charset="0"/>
                <a:ea typeface="MS PGothic" pitchFamily="34" charset="-128"/>
              </a:rPr>
              <a:t>脚踪</a:t>
            </a:r>
            <a:r>
              <a:rPr lang="en-US" altLang="en-US" sz="4000">
                <a:solidFill>
                  <a:srgbClr val="FFFFFF"/>
                </a:solidFill>
                <a:latin typeface="Times New Roman" pitchFamily="18" charset="0"/>
                <a:ea typeface="MS PGothic" pitchFamily="34" charset="-128"/>
              </a:rPr>
              <a:t>　　　</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身心所有</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每日</a:t>
            </a:r>
            <a:r>
              <a:rPr lang="zh-CN" altLang="en-US" sz="4000">
                <a:solidFill>
                  <a:srgbClr val="FFFFFF"/>
                </a:solidFill>
                <a:latin typeface="Times New Roman" pitchFamily="18" charset="0"/>
                <a:ea typeface="MS PGothic" pitchFamily="34" charset="-128"/>
              </a:rPr>
              <a:t>献</a:t>
            </a:r>
            <a:r>
              <a:rPr lang="en-US" altLang="en-US" sz="4000">
                <a:solidFill>
                  <a:srgbClr val="FFFFFF"/>
                </a:solidFill>
                <a:latin typeface="Times New Roman" pitchFamily="18" charset="0"/>
                <a:ea typeface="MS PGothic" pitchFamily="34" charset="-128"/>
              </a:rPr>
              <a:t>作活的祭</a:t>
            </a:r>
            <a:endParaRPr lang="en-US" altLang="ja-JP" sz="4000">
              <a:solidFill>
                <a:srgbClr val="FFFFFF"/>
              </a:solidFill>
              <a:latin typeface="Times New Roman" pitchFamily="18" charset="0"/>
              <a:ea typeface="MS PGothic" pitchFamily="34" charset="-128"/>
            </a:endParaRPr>
          </a:p>
          <a:p>
            <a:pPr algn="ctr" fontAlgn="base">
              <a:spcBef>
                <a:spcPct val="0"/>
              </a:spcBef>
              <a:spcAft>
                <a:spcPct val="0"/>
              </a:spcAft>
            </a:pPr>
            <a:r>
              <a:rPr lang="en-US" altLang="en-US" sz="4000">
                <a:solidFill>
                  <a:srgbClr val="FFFFFF"/>
                </a:solidFill>
                <a:latin typeface="Times New Roman" pitchFamily="18" charset="0"/>
                <a:ea typeface="MS PGothic" pitchFamily="34" charset="-128"/>
              </a:rPr>
              <a:t>謙恭敬拜</a:t>
            </a:r>
            <a:r>
              <a:rPr lang="en-US" altLang="ja-JP" sz="4000">
                <a:solidFill>
                  <a:srgbClr val="FFFFFF"/>
                </a:solidFill>
                <a:latin typeface="Times New Roman" pitchFamily="18" charset="0"/>
                <a:ea typeface="MS PGothic" pitchFamily="34" charset="-128"/>
              </a:rPr>
              <a:t>  </a:t>
            </a:r>
            <a:r>
              <a:rPr lang="en-US" altLang="en-US" sz="4000">
                <a:solidFill>
                  <a:srgbClr val="FFFFFF"/>
                </a:solidFill>
                <a:latin typeface="Times New Roman" pitchFamily="18" charset="0"/>
                <a:ea typeface="MS PGothic" pitchFamily="34" charset="-128"/>
              </a:rPr>
              <a:t>君尊</a:t>
            </a:r>
            <a:r>
              <a:rPr lang="zh-CN" altLang="en-US" sz="4000">
                <a:solidFill>
                  <a:srgbClr val="FFFFFF"/>
                </a:solidFill>
                <a:latin typeface="Times New Roman" pitchFamily="18" charset="0"/>
                <a:ea typeface="MS PGothic" pitchFamily="34" charset="-128"/>
              </a:rPr>
              <a:t>义仆</a:t>
            </a:r>
            <a:endParaRPr lang="en-US" altLang="ja-JP" sz="4000" b="1">
              <a:solidFill>
                <a:srgbClr val="FFFFFF"/>
              </a:solidFill>
              <a:latin typeface="Times New Roman" pitchFamily="18" charset="0"/>
              <a:ea typeface="MS PGothic" pitchFamily="34" charset="-128"/>
            </a:endParaRPr>
          </a:p>
          <a:p>
            <a:pPr algn="ctr" fontAlgn="base">
              <a:spcBef>
                <a:spcPct val="0"/>
              </a:spcBef>
              <a:spcAft>
                <a:spcPct val="0"/>
              </a:spcAft>
            </a:pPr>
            <a:endParaRPr lang="en-US" sz="4000" b="1">
              <a:solidFill>
                <a:srgbClr val="FFFFFF"/>
              </a:solidFill>
              <a:latin typeface="Times New Roman" pitchFamily="18" charset="0"/>
              <a:ea typeface="MS PGothic" pitchFamily="34" charset="-128"/>
            </a:endParaRPr>
          </a:p>
        </p:txBody>
      </p:sp>
    </p:spTree>
    <p:extLst>
      <p:ext uri="{BB962C8B-B14F-4D97-AF65-F5344CB8AC3E}">
        <p14:creationId xmlns:p14="http://schemas.microsoft.com/office/powerpoint/2010/main" val="871892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5</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在 那 里 站 着 的 人 ， 有 几 个 说 ： 你 们 解 驴 驹 作 甚 麽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6</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门 徒 照 着 耶 稣 所 说 的 回 答 ， 那 些 人 就 任 凭 他 们 牵 去 了 。</a:t>
            </a:r>
            <a:r>
              <a:rPr kumimoji="0" 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31848076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670296692"/>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9471120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5"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rPr>
              <a:t>7</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他 们 把 驴 驹 牵 到 耶 稣 那 里 ， 把 自 己 的 衣 服 搭 在 上 面 ， 耶 稣 就 骑 上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8</a:t>
            </a:r>
            <a:r>
              <a:rPr kumimoji="0" lang="en-US" altLang="zh-CN"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宋体" panose="02010600030101010101" pitchFamily="2" charset="-122"/>
                <a:cs typeface="Arial"/>
              </a:rPr>
              <a:t>有 许 多 人 把 衣 服 铺 在 路 上 ， 也 有 人 把 田 间 的 树 枝 砍 下 来 ， 铺 在 路 上 。</a:t>
            </a:r>
            <a:endParaRPr kumimoji="0" lang="en-US" sz="1800" b="1" i="0" u="none" strike="noStrike" kern="1200" cap="none" spc="0" normalizeH="0" baseline="0" noProof="0" dirty="0">
              <a:ln>
                <a:noFill/>
              </a:ln>
              <a:solidFill>
                <a:prstClr val="white"/>
              </a:solidFill>
              <a:effectLst>
                <a:glow rad="101600">
                  <a:prstClr val="black"/>
                </a:glow>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1830953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马可</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2616522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Content Placeholder 3" descr="open-bible.jpeg"/>
          <p:cNvPicPr>
            <a:picLocks noGrp="1" noChangeAspect="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9144000" cy="6858000"/>
          </a:xfrm>
        </p:spPr>
      </p:pic>
      <p:sp>
        <p:nvSpPr>
          <p:cNvPr id="5" name="Title 1"/>
          <p:cNvSpPr txBox="1">
            <a:spLocks/>
          </p:cNvSpPr>
          <p:nvPr/>
        </p:nvSpPr>
        <p:spPr>
          <a:xfrm>
            <a:off x="0" y="0"/>
            <a:ext cx="9144000" cy="6858000"/>
          </a:xfrm>
          <a:prstGeom prst="rect">
            <a:avLst/>
          </a:prstGeom>
          <a:solidFill>
            <a:schemeClr val="tx1">
              <a:alpha val="41000"/>
            </a:schemeClr>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30000" noProof="0" dirty="0">
                <a:ln>
                  <a:noFill/>
                </a:ln>
                <a:solidFill>
                  <a:prstClr val="white"/>
                </a:solidFill>
                <a:effectLst>
                  <a:outerShdw blurRad="50800" dist="38100" dir="10800000" algn="r" rotWithShape="0">
                    <a:prstClr val="black">
                      <a:alpha val="40000"/>
                    </a:prstClr>
                  </a:outerShdw>
                </a:effectLst>
                <a:uLnTx/>
                <a:uFillTx/>
                <a:latin typeface="Arial"/>
                <a:ea typeface="+mj-ea"/>
                <a:cs typeface="Arial"/>
              </a:rPr>
              <a:t>9</a:t>
            </a:r>
            <a:r>
              <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前 行 後 随 的 人 都 喊 着 说 ： 和 散 那 （ 和 散 那 ： 原 有 求 救 的 意 思 ， 在 此 乃 是 称 颂 的 话 ） ！ 奉 主 名 来 的 是 应 当 称 颂 的 ！</a:t>
            </a:r>
          </a:p>
          <a:p>
            <a:pPr marL="287338" marR="0" lvl="0" indent="0" algn="l" defTabSz="457200" rtl="0" eaLnBrk="1" fontAlgn="auto" latinLnBrk="0" hangingPunct="1">
              <a:lnSpc>
                <a:spcPct val="100000"/>
              </a:lnSpc>
              <a:spcBef>
                <a:spcPct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endParaRPr>
          </a:p>
          <a:p>
            <a:pPr marL="287338" marR="0" lvl="0" indent="0" algn="l" defTabSz="4572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3000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10</a:t>
            </a:r>
            <a:r>
              <a:rPr kumimoji="0" lang="en-US" altLang="zh-CN"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 </a:t>
            </a:r>
            <a:r>
              <a:rPr kumimoji="0" lang="zh-CN" altLang="en-US" sz="36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宋体" panose="02010600030101010101" pitchFamily="2" charset="-122"/>
                <a:cs typeface="Arial"/>
              </a:rPr>
              <a:t>那 将 要 来 的 我 祖 大 卫 之 国 是 应 当 称 颂 的 ！ 高 高 在 上 和 散 那 ！</a:t>
            </a:r>
            <a:endParaRPr kumimoji="0" lang="en-US" sz="1800" b="1" i="0" u="none" strike="noStrike" kern="1200" cap="none" spc="0" normalizeH="0" baseline="0" noProof="0" dirty="0">
              <a:ln>
                <a:noFill/>
              </a:ln>
              <a:solidFill>
                <a:prstClr val="white"/>
              </a:solidFill>
              <a:effectLst>
                <a:outerShdw blurRad="50800" dist="38100" dir="10800000" algn="r" rotWithShape="0">
                  <a:prstClr val="black">
                    <a:alpha val="40000"/>
                  </a:prstClr>
                </a:outerShdw>
              </a:effectLst>
              <a:uLnTx/>
              <a:uFillTx/>
              <a:latin typeface="Arial"/>
              <a:ea typeface="+mj-ea"/>
              <a:cs typeface="Arial"/>
            </a:endParaRPr>
          </a:p>
        </p:txBody>
      </p:sp>
      <p:sp>
        <p:nvSpPr>
          <p:cNvPr id="2" name="Title 1"/>
          <p:cNvSpPr>
            <a:spLocks noGrp="1"/>
          </p:cNvSpPr>
          <p:nvPr>
            <p:ph type="title"/>
          </p:nvPr>
        </p:nvSpPr>
        <p:spPr/>
        <p:txBody>
          <a:bodyPr rtlCol="0">
            <a:normAutofit/>
          </a:bodyPr>
          <a:lstStyle/>
          <a:p>
            <a:pPr eaLnBrk="1" fontAlgn="auto" hangingPunct="1">
              <a:spcAft>
                <a:spcPts val="0"/>
              </a:spcAft>
              <a:defRPr/>
            </a:pPr>
            <a:r>
              <a:rPr lang="zh-CN" altLang="en-US" sz="2400" b="1" i="1" dirty="0">
                <a:solidFill>
                  <a:srgbClr val="FFFFFF"/>
                </a:solidFill>
                <a:effectLst>
                  <a:glow rad="101600">
                    <a:schemeClr val="tx1"/>
                  </a:glow>
                </a:effectLst>
                <a:latin typeface="TrebuchetMS"/>
                <a:ea typeface="+mj-ea"/>
                <a:cs typeface="+mj-cs"/>
              </a:rPr>
              <a:t>马可</a:t>
            </a:r>
            <a:r>
              <a:rPr lang="en-US" sz="2400" b="1" i="1" dirty="0">
                <a:solidFill>
                  <a:srgbClr val="FFFFFF"/>
                </a:solidFill>
                <a:effectLst>
                  <a:glow rad="101600">
                    <a:schemeClr val="tx1"/>
                  </a:glow>
                </a:effectLst>
                <a:latin typeface="TrebuchetMS"/>
                <a:ea typeface="+mj-ea"/>
                <a:cs typeface="+mj-cs"/>
              </a:rPr>
              <a:t> 11:1-10 (</a:t>
            </a:r>
            <a:r>
              <a:rPr lang="en-US" altLang="zh-CN" sz="2400" b="1" i="1" dirty="0">
                <a:solidFill>
                  <a:srgbClr val="FFFFFF"/>
                </a:solidFill>
                <a:effectLst>
                  <a:glow rad="101600">
                    <a:schemeClr val="tx1"/>
                  </a:glow>
                </a:effectLst>
                <a:latin typeface="TrebuchetMS"/>
                <a:ea typeface="+mj-ea"/>
                <a:cs typeface="+mj-cs"/>
              </a:rPr>
              <a:t>CU</a:t>
            </a:r>
            <a:r>
              <a:rPr lang="en-US" sz="2400" b="1" i="1" dirty="0">
                <a:solidFill>
                  <a:srgbClr val="FFFFFF"/>
                </a:solidFill>
                <a:effectLst>
                  <a:glow rad="101600">
                    <a:schemeClr val="tx1"/>
                  </a:glow>
                </a:effectLst>
                <a:latin typeface="TrebuchetMS"/>
                <a:ea typeface="+mj-ea"/>
                <a:cs typeface="+mj-cs"/>
              </a:rPr>
              <a:t>SV)</a:t>
            </a:r>
            <a:r>
              <a:rPr lang="en-US" dirty="0">
                <a:ea typeface="+mj-ea"/>
                <a:cs typeface="+mj-cs"/>
              </a:rPr>
              <a:t> </a:t>
            </a:r>
          </a:p>
        </p:txBody>
      </p:sp>
    </p:spTree>
    <p:extLst>
      <p:ext uri="{BB962C8B-B14F-4D97-AF65-F5344CB8AC3E}">
        <p14:creationId xmlns:p14="http://schemas.microsoft.com/office/powerpoint/2010/main" val="383190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27233523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1501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99720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6989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25706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73106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5237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05191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648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0" y="0"/>
            <a:ext cx="9145116" cy="611165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830851"/>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富有的青年向耶稣问问题</a:t>
            </a:r>
            <a:endParaRPr lang="en-US" sz="4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defTabSz="913410" eaLnBrk="0" fontAlgn="base" hangingPunct="0">
              <a:spcBef>
                <a:spcPct val="0"/>
              </a:spcBef>
              <a:spcAft>
                <a:spcPct val="0"/>
              </a:spcAft>
              <a:defRPr/>
            </a:pP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19:16-30;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10:17-31; </a:t>
            </a:r>
            <a:r>
              <a:rPr lang="zh-CN" alt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 </a:t>
            </a:r>
            <a:r>
              <a:rPr lang="en-US" sz="2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18:18-30</a:t>
            </a:r>
          </a:p>
        </p:txBody>
      </p:sp>
      <p:grpSp>
        <p:nvGrpSpPr>
          <p:cNvPr id="12" name="Group 11"/>
          <p:cNvGrpSpPr/>
          <p:nvPr/>
        </p:nvGrpSpPr>
        <p:grpSpPr>
          <a:xfrm>
            <a:off x="179512" y="116632"/>
            <a:ext cx="3312880" cy="1245862"/>
            <a:chOff x="5508104" y="620690"/>
            <a:chExt cx="3312880" cy="1245862"/>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endParaRPr>
              </a:p>
            </p:txBody>
          </p:sp>
        </p:grpSp>
        <p:sp>
          <p:nvSpPr>
            <p:cNvPr id="14" name="TextBox 13"/>
            <p:cNvSpPr txBox="1"/>
            <p:nvPr/>
          </p:nvSpPr>
          <p:spPr>
            <a:xfrm>
              <a:off x="6660232" y="692696"/>
              <a:ext cx="2160752" cy="1148007"/>
            </a:xfrm>
            <a:prstGeom prst="rect">
              <a:avLst/>
            </a:prstGeom>
            <a:noFill/>
          </p:spPr>
          <p:txBody>
            <a:bodyPr wrap="square" rtlCol="0">
              <a:spAutoFit/>
            </a:bodyPr>
            <a:lstStyle/>
            <a:p>
              <a:pPr eaLnBrk="0" fontAlgn="base" hangingPunct="0">
                <a:lnSpc>
                  <a:spcPct val="70000"/>
                </a:lnSpc>
                <a:spcBef>
                  <a:spcPct val="0"/>
                </a:spcBef>
                <a:spcAft>
                  <a:spcPct val="0"/>
                </a:spcAft>
              </a:pPr>
              <a:r>
                <a:rPr lang="en-US" altLang="zh-CN" sz="3600" spc="-250" dirty="0">
                  <a:solidFill>
                    <a:srgbClr val="002060"/>
                  </a:solidFill>
                  <a:latin typeface="Avenir Black"/>
                  <a:ea typeface="ＭＳ Ｐゴシック" charset="0"/>
                  <a:cs typeface="Avenir Black"/>
                </a:rPr>
                <a:t>Free</a:t>
              </a:r>
              <a:br>
                <a:rPr lang="en-US" altLang="zh-CN" sz="3200" spc="-250" dirty="0">
                  <a:solidFill>
                    <a:srgbClr val="002060"/>
                  </a:solidFill>
                  <a:latin typeface="Avenir Black"/>
                  <a:ea typeface="ＭＳ Ｐゴシック" charset="0"/>
                  <a:cs typeface="Avenir Black"/>
                </a:rPr>
              </a:br>
              <a:r>
                <a:rPr lang="en-US" altLang="zh-CN" sz="3200" spc="-250" dirty="0">
                  <a:solidFill>
                    <a:srgbClr val="36BAD5"/>
                  </a:solidFill>
                  <a:latin typeface="Avenir Black"/>
                  <a:ea typeface="ＭＳ Ｐゴシック" charset="0"/>
                  <a:cs typeface="Avenir Black"/>
                </a:rPr>
                <a:t>Bible </a:t>
              </a:r>
              <a:br>
                <a:rPr lang="en-US" altLang="zh-CN" sz="3200" spc="-250" dirty="0">
                  <a:solidFill>
                    <a:srgbClr val="002060"/>
                  </a:solidFill>
                  <a:latin typeface="Avenir Black"/>
                  <a:ea typeface="ＭＳ Ｐゴシック" charset="0"/>
                  <a:cs typeface="Avenir Black"/>
                </a:rPr>
              </a:br>
              <a:r>
                <a:rPr lang="en-US" altLang="zh-CN" sz="2800" spc="-250" dirty="0">
                  <a:solidFill>
                    <a:srgbClr val="002060"/>
                  </a:solidFill>
                  <a:latin typeface="Avenir Black"/>
                  <a:ea typeface="ＭＳ Ｐゴシック" charset="0"/>
                  <a:cs typeface="Avenir Black"/>
                </a:rPr>
                <a:t>images</a:t>
              </a:r>
              <a:endParaRPr lang="en-GB" sz="4800" spc="-250" dirty="0">
                <a:solidFill>
                  <a:srgbClr val="002060"/>
                </a:solidFill>
                <a:latin typeface="Avenir Black"/>
                <a:ea typeface="ＭＳ Ｐゴシック" charset="0"/>
                <a:cs typeface="Avenir Black"/>
              </a:endParaRPr>
            </a:p>
          </p:txBody>
        </p:sp>
      </p:grpSp>
    </p:spTree>
    <p:extLst>
      <p:ext uri="{BB962C8B-B14F-4D97-AF65-F5344CB8AC3E}">
        <p14:creationId xmlns:p14="http://schemas.microsoft.com/office/powerpoint/2010/main" val="13084101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085698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9363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403203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63820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88478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335771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375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91764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8543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82196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77554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745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洁净</a:t>
            </a:r>
            <a:r>
              <a:rPr lang="en-US" sz="6000" b="1" dirty="0">
                <a:solidFill>
                  <a:srgbClr val="6BCBF4"/>
                </a:solidFill>
                <a:effectLst>
                  <a:glow rad="101600">
                    <a:prstClr val="black">
                      <a:alpha val="75000"/>
                    </a:prstClr>
                  </a:glow>
                  <a:outerShdw blurRad="50800" dist="88900" dir="2700000" algn="tl" rotWithShape="0">
                    <a:srgbClr val="000000"/>
                  </a:outerShdw>
                </a:effectLst>
              </a:rPr>
              <a:t> </a:t>
            </a:r>
          </a:p>
          <a:p>
            <a:pPr defTabSz="91408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rPr>
              <a:t>圣殿</a:t>
            </a:r>
            <a:endParaRPr lang="en-US" sz="60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1674" y="3733217"/>
            <a:ext cx="3497516" cy="1848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马太</a:t>
            </a:r>
            <a:r>
              <a:rPr lang="en-US" sz="3800" b="1" dirty="0">
                <a:solidFill>
                  <a:srgbClr val="FFFFFF"/>
                </a:solidFill>
                <a:effectLst>
                  <a:glow rad="101600">
                    <a:prstClr val="black">
                      <a:alpha val="75000"/>
                    </a:prstClr>
                  </a:glow>
                  <a:outerShdw blurRad="50800" dist="88900" dir="2700000" algn="tl" rotWithShape="0">
                    <a:srgbClr val="000000"/>
                  </a:outerShdw>
                </a:effectLst>
              </a:rPr>
              <a:t> 21:12-17</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马可</a:t>
            </a:r>
            <a:r>
              <a:rPr lang="en-US" sz="3800" b="1" dirty="0">
                <a:solidFill>
                  <a:srgbClr val="FFFFFF"/>
                </a:solidFill>
                <a:effectLst>
                  <a:glow rad="101600">
                    <a:prstClr val="black">
                      <a:alpha val="75000"/>
                    </a:prstClr>
                  </a:glow>
                  <a:outerShdw blurRad="50800" dist="88900" dir="2700000" algn="tl" rotWithShape="0">
                    <a:srgbClr val="000000"/>
                  </a:outerShdw>
                </a:effectLst>
              </a:rPr>
              <a:t> 11:15-19</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路加</a:t>
            </a:r>
            <a:r>
              <a:rPr lang="en-US" sz="3800" b="1" dirty="0">
                <a:solidFill>
                  <a:srgbClr val="FFFFFF"/>
                </a:solidFill>
                <a:effectLst>
                  <a:glow rad="101600">
                    <a:prstClr val="black">
                      <a:alpha val="75000"/>
                    </a:prstClr>
                  </a:glow>
                  <a:outerShdw blurRad="50800" dist="88900" dir="2700000" algn="tl" rotWithShape="0">
                    <a:srgbClr val="000000"/>
                  </a:outerShdw>
                </a:effectLst>
              </a:rPr>
              <a:t> 19:45-48</a:t>
            </a:r>
          </a:p>
          <a:p>
            <a:pPr defTabSz="91408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约翰</a:t>
            </a:r>
            <a:r>
              <a:rPr lang="en-US" sz="3800" b="1" dirty="0">
                <a:solidFill>
                  <a:srgbClr val="FFFFFF"/>
                </a:solidFill>
                <a:effectLst>
                  <a:glow rad="101600">
                    <a:prstClr val="black">
                      <a:alpha val="75000"/>
                    </a:prstClr>
                  </a:glow>
                  <a:outerShdw blurRad="50800" dist="88900" dir="2700000" algn="tl" rotWithShape="0">
                    <a:srgbClr val="000000"/>
                  </a:outerShdw>
                </a:effectLst>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ndParaRPr>
          </a:p>
        </p:txBody>
      </p:sp>
    </p:spTree>
    <p:extLst>
      <p:ext uri="{BB962C8B-B14F-4D97-AF65-F5344CB8AC3E}">
        <p14:creationId xmlns:p14="http://schemas.microsoft.com/office/powerpoint/2010/main" val="39169184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26286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34800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7899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667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13259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63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08934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61392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72650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7690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58258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038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5531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9022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04688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98735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43406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76033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6096000" y="914400"/>
            <a:ext cx="2362200" cy="1570038"/>
          </a:xfrm>
          <a:prstGeom prst="rect">
            <a:avLst/>
          </a:prstGeom>
          <a:solidFill>
            <a:schemeClr val="hlink"/>
          </a:solidFill>
          <a:ln w="9525">
            <a:noFill/>
            <a:miter lim="800000"/>
            <a:headEnd/>
            <a:tailEnd/>
          </a:ln>
        </p:spPr>
        <p:txBody>
          <a:bodyPr>
            <a:spAutoFit/>
          </a:bodyPr>
          <a:lstStyle/>
          <a:p>
            <a:pPr algn="ctr" fontAlgn="base">
              <a:spcBef>
                <a:spcPct val="0"/>
              </a:spcBef>
              <a:spcAft>
                <a:spcPct val="0"/>
              </a:spcAft>
            </a:pPr>
            <a:endParaRPr lang="en-US" altLang="zh-CN" sz="2400" b="1">
              <a:solidFill>
                <a:srgbClr val="000000"/>
              </a:solidFill>
              <a:latin typeface="Times" charset="0"/>
              <a:ea typeface="SimSun" pitchFamily="2" charset="-122"/>
            </a:endParaRPr>
          </a:p>
          <a:p>
            <a:pPr algn="ctr" fontAlgn="base">
              <a:spcBef>
                <a:spcPct val="0"/>
              </a:spcBef>
              <a:spcAft>
                <a:spcPct val="0"/>
              </a:spcAft>
            </a:pPr>
            <a:r>
              <a:rPr lang="zh-CN" altLang="en-US" sz="2400" b="1">
                <a:solidFill>
                  <a:srgbClr val="000000"/>
                </a:solidFill>
                <a:latin typeface="Times" charset="0"/>
                <a:ea typeface="细圆" pitchFamily="2" charset="-122"/>
              </a:rPr>
              <a:t>马可福音权柄与仆</a:t>
            </a:r>
            <a:r>
              <a:rPr lang="en-US" altLang="en-US" sz="2400">
                <a:solidFill>
                  <a:srgbClr val="000000"/>
                </a:solidFill>
                <a:latin typeface="Times New Roman" pitchFamily="18" charset="0"/>
                <a:ea typeface="细圆" pitchFamily="2" charset="-122"/>
              </a:rPr>
              <a:t>人的</a:t>
            </a:r>
            <a:r>
              <a:rPr lang="en-US" altLang="en-US" sz="2400" b="1">
                <a:solidFill>
                  <a:srgbClr val="000000"/>
                </a:solidFill>
                <a:latin typeface="Times New Roman" pitchFamily="18" charset="0"/>
                <a:ea typeface="细圆" pitchFamily="2" charset="-122"/>
              </a:rPr>
              <a:t>悖论</a:t>
            </a:r>
            <a:endParaRPr lang="zh-CN" altLang="en-US" sz="2400" b="1">
              <a:solidFill>
                <a:srgbClr val="000000"/>
              </a:solidFill>
              <a:latin typeface="Times" charset="0"/>
              <a:ea typeface="细圆" pitchFamily="2" charset="-122"/>
            </a:endParaRPr>
          </a:p>
          <a:p>
            <a:pPr algn="ctr" fontAlgn="base">
              <a:spcBef>
                <a:spcPct val="0"/>
              </a:spcBef>
              <a:spcAft>
                <a:spcPct val="0"/>
              </a:spcAft>
            </a:pPr>
            <a:endParaRPr lang="zh-CN" altLang="en-US" sz="2400" b="1">
              <a:solidFill>
                <a:srgbClr val="000000"/>
              </a:solidFill>
              <a:latin typeface="Times" charset="0"/>
              <a:ea typeface="SimSun" pitchFamily="2" charset="-122"/>
            </a:endParaRPr>
          </a:p>
        </p:txBody>
      </p:sp>
      <p:sp>
        <p:nvSpPr>
          <p:cNvPr id="253954" name="Text Box 3"/>
          <p:cNvSpPr txBox="1">
            <a:spLocks noChangeArrowheads="1"/>
          </p:cNvSpPr>
          <p:nvPr/>
        </p:nvSpPr>
        <p:spPr bwMode="auto">
          <a:xfrm>
            <a:off x="8382000" y="304800"/>
            <a:ext cx="6413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89a</a:t>
            </a:r>
            <a:endParaRPr lang="en-US" sz="2400">
              <a:solidFill>
                <a:srgbClr val="000000"/>
              </a:solidFill>
              <a:latin typeface="Times New Roman" pitchFamily="18" charset="0"/>
              <a:ea typeface="MS PGothic" pitchFamily="34" charset="-128"/>
            </a:endParaRPr>
          </a:p>
        </p:txBody>
      </p:sp>
      <p:pic>
        <p:nvPicPr>
          <p:cNvPr id="179205" name="Picture 5"/>
          <p:cNvPicPr>
            <a:picLocks noChangeAspect="1" noChangeArrowheads="1"/>
          </p:cNvPicPr>
          <p:nvPr/>
        </p:nvPicPr>
        <p:blipFill>
          <a:blip r:embed="rId3"/>
          <a:srcRect/>
          <a:stretch>
            <a:fillRect/>
          </a:stretch>
        </p:blipFill>
        <p:spPr bwMode="auto">
          <a:xfrm>
            <a:off x="5048250" y="3028950"/>
            <a:ext cx="3714750" cy="3752850"/>
          </a:xfrm>
          <a:prstGeom prst="rect">
            <a:avLst/>
          </a:prstGeom>
          <a:noFill/>
          <a:ln w="9525">
            <a:noFill/>
            <a:miter lim="800000"/>
            <a:headEnd/>
            <a:tailEnd/>
          </a:ln>
        </p:spPr>
      </p:pic>
      <p:sp>
        <p:nvSpPr>
          <p:cNvPr id="253956" name="Rectangle 5"/>
          <p:cNvSpPr>
            <a:spLocks noChangeArrowheads="1"/>
          </p:cNvSpPr>
          <p:nvPr/>
        </p:nvSpPr>
        <p:spPr bwMode="auto">
          <a:xfrm>
            <a:off x="3352800" y="528638"/>
            <a:ext cx="2057400" cy="585787"/>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600">
                <a:solidFill>
                  <a:srgbClr val="000000"/>
                </a:solidFill>
                <a:latin typeface="Times New Roman" pitchFamily="18" charset="0"/>
                <a:ea typeface="MS PGothic" pitchFamily="34" charset="-128"/>
              </a:rPr>
              <a:t>仆人</a:t>
            </a:r>
            <a:endParaRPr lang="en-US" sz="1600">
              <a:solidFill>
                <a:srgbClr val="000000"/>
              </a:solidFill>
              <a:latin typeface="Times New Roman" pitchFamily="18" charset="0"/>
              <a:ea typeface="MS PGothic" pitchFamily="34" charset="-128"/>
            </a:endParaRPr>
          </a:p>
          <a:p>
            <a:pPr fontAlgn="base">
              <a:spcBef>
                <a:spcPct val="0"/>
              </a:spcBef>
              <a:spcAft>
                <a:spcPct val="0"/>
              </a:spcAft>
            </a:pPr>
            <a:endParaRPr lang="en-US" sz="1600">
              <a:solidFill>
                <a:srgbClr val="000000"/>
              </a:solidFill>
              <a:latin typeface="Times New Roman" pitchFamily="18" charset="0"/>
              <a:ea typeface="MS PGothic" pitchFamily="34" charset="-128"/>
            </a:endParaRPr>
          </a:p>
        </p:txBody>
      </p:sp>
      <p:sp>
        <p:nvSpPr>
          <p:cNvPr id="253957" name="Rectangle 6"/>
          <p:cNvSpPr>
            <a:spLocks noChangeArrowheads="1"/>
          </p:cNvSpPr>
          <p:nvPr/>
        </p:nvSpPr>
        <p:spPr bwMode="auto">
          <a:xfrm>
            <a:off x="3352800" y="9906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a:t>
            </a:r>
            <a:endParaRPr lang="en-US" sz="1200">
              <a:solidFill>
                <a:srgbClr val="000000"/>
              </a:solidFill>
              <a:latin typeface="Times New Roman" pitchFamily="18" charset="0"/>
              <a:ea typeface="MS PGothic" pitchFamily="34" charset="-128"/>
            </a:endParaRPr>
          </a:p>
        </p:txBody>
      </p:sp>
      <p:sp>
        <p:nvSpPr>
          <p:cNvPr id="253958" name="Rectangle 7"/>
          <p:cNvSpPr>
            <a:spLocks noChangeArrowheads="1"/>
          </p:cNvSpPr>
          <p:nvPr/>
        </p:nvSpPr>
        <p:spPr bwMode="auto">
          <a:xfrm>
            <a:off x="1066800" y="1019175"/>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基督的领导</a:t>
            </a:r>
            <a:endParaRPr lang="en-US" sz="1200">
              <a:solidFill>
                <a:srgbClr val="000000"/>
              </a:solidFill>
              <a:latin typeface="Times New Roman" pitchFamily="18" charset="0"/>
              <a:ea typeface="MS PGothic" pitchFamily="34" charset="-128"/>
            </a:endParaRPr>
          </a:p>
        </p:txBody>
      </p:sp>
      <p:sp>
        <p:nvSpPr>
          <p:cNvPr id="253959" name="Rectangle 8"/>
          <p:cNvSpPr>
            <a:spLocks noChangeArrowheads="1"/>
          </p:cNvSpPr>
          <p:nvPr/>
        </p:nvSpPr>
        <p:spPr bwMode="auto">
          <a:xfrm>
            <a:off x="0" y="990600"/>
            <a:ext cx="1143000" cy="4954588"/>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主题</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战略</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动机</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重点</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身分</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地位</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权柄例子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仆人例子</a:t>
            </a: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第一阶段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 8:26)</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第二阶段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(8:27 – 10:52)</a:t>
            </a:r>
          </a:p>
          <a:p>
            <a:pPr fontAlgn="base">
              <a:spcBef>
                <a:spcPct val="0"/>
              </a:spcBef>
              <a:spcAft>
                <a:spcPct val="0"/>
              </a:spcAft>
            </a:pPr>
            <a:endParaRPr lang="en-US" sz="800">
              <a:solidFill>
                <a:srgbClr val="000000"/>
              </a:solidFill>
              <a:latin typeface="Times New Roman" pitchFamily="18" charset="0"/>
              <a:ea typeface="MS PGothic" pitchFamily="34" charset="-128"/>
            </a:endParaRPr>
          </a:p>
          <a:p>
            <a:pPr fontAlgn="base">
              <a:spcBef>
                <a:spcPct val="0"/>
              </a:spcBef>
              <a:spcAft>
                <a:spcPct val="0"/>
              </a:spcAft>
            </a:pPr>
            <a:r>
              <a:rPr lang="en-US" altLang="en-US" sz="1200">
                <a:solidFill>
                  <a:srgbClr val="000000"/>
                </a:solidFill>
                <a:latin typeface="Times New Roman" pitchFamily="18" charset="0"/>
                <a:ea typeface="MS PGothic" pitchFamily="34" charset="-128"/>
              </a:rPr>
              <a:t>第三阶段</a:t>
            </a:r>
            <a:endParaRPr lang="en-US" sz="1200">
              <a:solidFill>
                <a:srgbClr val="000000"/>
              </a:solidFill>
              <a:latin typeface="Times New Roman" pitchFamily="18" charset="0"/>
              <a:ea typeface="MS PGothic" pitchFamily="34" charset="-128"/>
            </a:endParaRPr>
          </a:p>
          <a:p>
            <a:pPr fontAlgn="base">
              <a:spcBef>
                <a:spcPct val="0"/>
              </a:spcBef>
              <a:spcAft>
                <a:spcPct val="0"/>
              </a:spcAft>
            </a:pPr>
            <a:r>
              <a:rPr lang="en-US" sz="1200">
                <a:solidFill>
                  <a:srgbClr val="000000"/>
                </a:solidFill>
                <a:latin typeface="Times New Roman" pitchFamily="18" charset="0"/>
                <a:ea typeface="MS PGothic" pitchFamily="34" charset="-128"/>
              </a:rPr>
              <a:t>(11 -16)</a:t>
            </a:r>
            <a:endParaRPr lang="en-US" sz="1200">
              <a:solidFill>
                <a:srgbClr val="8383AD"/>
              </a:solidFill>
              <a:latin typeface="Times New Roman" pitchFamily="18" charset="0"/>
              <a:ea typeface="MS PGothic" pitchFamily="34" charset="-128"/>
            </a:endParaRPr>
          </a:p>
        </p:txBody>
      </p:sp>
      <p:sp>
        <p:nvSpPr>
          <p:cNvPr id="253960" name="Rectangle 9"/>
          <p:cNvSpPr>
            <a:spLocks noChangeArrowheads="1"/>
          </p:cNvSpPr>
          <p:nvPr/>
        </p:nvSpPr>
        <p:spPr bwMode="auto">
          <a:xfrm>
            <a:off x="0" y="533400"/>
            <a:ext cx="3429000" cy="492125"/>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zh-CN" altLang="en-US" sz="1600" b="1">
                <a:solidFill>
                  <a:srgbClr val="000000"/>
                </a:solidFill>
                <a:latin typeface="Times" charset="0"/>
                <a:ea typeface="细圆" pitchFamily="2" charset="-122"/>
              </a:rPr>
              <a:t>权柄</a:t>
            </a:r>
            <a:endParaRPr lang="en-US" altLang="zh-CN" sz="1600" b="1">
              <a:solidFill>
                <a:srgbClr val="000000"/>
              </a:solidFill>
              <a:latin typeface="Times" charset="0"/>
              <a:ea typeface="细圆" pitchFamily="2" charset="-122"/>
            </a:endParaRPr>
          </a:p>
          <a:p>
            <a:pPr algn="ctr" fontAlgn="base">
              <a:spcBef>
                <a:spcPct val="0"/>
              </a:spcBef>
              <a:spcAft>
                <a:spcPct val="0"/>
              </a:spcAft>
            </a:pPr>
            <a:endParaRPr lang="en-US" altLang="zh-CN" sz="1000" b="1">
              <a:solidFill>
                <a:srgbClr val="000000"/>
              </a:solidFill>
              <a:latin typeface="Times" charset="0"/>
              <a:ea typeface="细圆" pitchFamily="2" charset="-122"/>
            </a:endParaRPr>
          </a:p>
        </p:txBody>
      </p:sp>
      <p:sp>
        <p:nvSpPr>
          <p:cNvPr id="253961" name="Rectangle 10"/>
          <p:cNvSpPr>
            <a:spLocks noChangeArrowheads="1"/>
          </p:cNvSpPr>
          <p:nvPr/>
        </p:nvSpPr>
        <p:spPr bwMode="auto">
          <a:xfrm>
            <a:off x="1047750" y="1295400"/>
            <a:ext cx="230505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外邦的犹大人治</a:t>
            </a:r>
            <a:r>
              <a:rPr lang="en-US"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理他人</a:t>
            </a:r>
            <a:r>
              <a:rPr lang="en-US" sz="1200">
                <a:solidFill>
                  <a:srgbClr val="000000"/>
                </a:solidFill>
                <a:latin typeface="Times New Roman" pitchFamily="18" charset="0"/>
                <a:ea typeface="MS PGothic" pitchFamily="34" charset="-128"/>
              </a:rPr>
              <a:t> (10:42)</a:t>
            </a:r>
          </a:p>
        </p:txBody>
      </p:sp>
      <p:sp>
        <p:nvSpPr>
          <p:cNvPr id="253962" name="Rectangle 11"/>
          <p:cNvSpPr>
            <a:spLocks noChangeArrowheads="1"/>
          </p:cNvSpPr>
          <p:nvPr/>
        </p:nvSpPr>
        <p:spPr bwMode="auto">
          <a:xfrm>
            <a:off x="3352800" y="1295400"/>
            <a:ext cx="20574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门徒服事</a:t>
            </a:r>
            <a:r>
              <a:rPr lang="en-US" sz="1200">
                <a:solidFill>
                  <a:srgbClr val="000000"/>
                </a:solidFill>
                <a:latin typeface="Times New Roman" pitchFamily="18" charset="0"/>
                <a:ea typeface="MS PGothic" pitchFamily="34" charset="-128"/>
              </a:rPr>
              <a:t> (10:43)</a:t>
            </a:r>
          </a:p>
        </p:txBody>
      </p:sp>
      <p:sp>
        <p:nvSpPr>
          <p:cNvPr id="253963" name="Rectangle 12"/>
          <p:cNvSpPr>
            <a:spLocks noChangeArrowheads="1"/>
          </p:cNvSpPr>
          <p:nvPr/>
        </p:nvSpPr>
        <p:spPr bwMode="auto">
          <a:xfrm>
            <a:off x="1077913" y="1600200"/>
            <a:ext cx="16065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救自己生命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(8:35a)</a:t>
            </a:r>
            <a:endParaRPr lang="en-US" sz="1200">
              <a:solidFill>
                <a:srgbClr val="000000"/>
              </a:solidFill>
              <a:latin typeface="Times New Roman" pitchFamily="18" charset="0"/>
              <a:ea typeface="MS PGothic" pitchFamily="34" charset="-128"/>
            </a:endParaRPr>
          </a:p>
        </p:txBody>
      </p:sp>
      <p:sp>
        <p:nvSpPr>
          <p:cNvPr id="253964" name="Rectangle 13"/>
          <p:cNvSpPr>
            <a:spLocks noChangeArrowheads="1"/>
          </p:cNvSpPr>
          <p:nvPr/>
        </p:nvSpPr>
        <p:spPr bwMode="auto">
          <a:xfrm>
            <a:off x="3352800" y="1600200"/>
            <a:ext cx="1462088"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丧</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掉生命</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(8:35b)</a:t>
            </a:r>
            <a:endParaRPr lang="en-US" sz="2400">
              <a:solidFill>
                <a:srgbClr val="8383AD"/>
              </a:solidFill>
              <a:latin typeface="Times New Roman" pitchFamily="18" charset="0"/>
              <a:ea typeface="MS PGothic" pitchFamily="34" charset="-128"/>
            </a:endParaRPr>
          </a:p>
        </p:txBody>
      </p:sp>
      <p:sp>
        <p:nvSpPr>
          <p:cNvPr id="253965" name="Rectangle 14"/>
          <p:cNvSpPr>
            <a:spLocks noChangeArrowheads="1"/>
          </p:cNvSpPr>
          <p:nvPr/>
        </p:nvSpPr>
        <p:spPr bwMode="auto">
          <a:xfrm>
            <a:off x="1066800" y="1905000"/>
            <a:ext cx="1644650"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首先</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(9:35a; 10:31a)</a:t>
            </a:r>
            <a:endParaRPr lang="en-US" sz="1200">
              <a:solidFill>
                <a:srgbClr val="000000"/>
              </a:solidFill>
              <a:latin typeface="Times New Roman" pitchFamily="18" charset="0"/>
              <a:ea typeface="MS PGothic" pitchFamily="34" charset="-128"/>
            </a:endParaRPr>
          </a:p>
        </p:txBody>
      </p:sp>
      <p:sp>
        <p:nvSpPr>
          <p:cNvPr id="253966" name="Rectangle 15"/>
          <p:cNvSpPr>
            <a:spLocks noChangeArrowheads="1"/>
          </p:cNvSpPr>
          <p:nvPr/>
        </p:nvSpPr>
        <p:spPr bwMode="auto">
          <a:xfrm>
            <a:off x="3352800" y="1905000"/>
            <a:ext cx="1624013"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末後</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(9:35b; 10:31b)</a:t>
            </a:r>
            <a:endParaRPr lang="en-US" sz="1200">
              <a:solidFill>
                <a:srgbClr val="000000"/>
              </a:solidFill>
              <a:latin typeface="Times New Roman" pitchFamily="18" charset="0"/>
              <a:ea typeface="MS PGothic" pitchFamily="34" charset="-128"/>
            </a:endParaRPr>
          </a:p>
        </p:txBody>
      </p:sp>
      <p:sp>
        <p:nvSpPr>
          <p:cNvPr id="253967" name="Rectangle 16"/>
          <p:cNvSpPr>
            <a:spLocks noChangeArrowheads="1"/>
          </p:cNvSpPr>
          <p:nvPr/>
        </p:nvSpPr>
        <p:spPr bwMode="auto">
          <a:xfrm>
            <a:off x="1146175" y="2209800"/>
            <a:ext cx="1235075" cy="276225"/>
          </a:xfrm>
          <a:prstGeom prst="rect">
            <a:avLst/>
          </a:prstGeom>
          <a:solidFill>
            <a:schemeClr val="bg1"/>
          </a:solidFill>
          <a:ln w="9525">
            <a:noFill/>
            <a:miter lim="800000"/>
            <a:headEnd/>
            <a:tailEnd/>
          </a:ln>
        </p:spPr>
        <p:txBody>
          <a:bodyPr wrap="none">
            <a:spAutoFit/>
          </a:bodyPr>
          <a:lstStyle/>
          <a:p>
            <a:pPr fontAlgn="base">
              <a:spcBef>
                <a:spcPct val="0"/>
              </a:spcBef>
              <a:spcAft>
                <a:spcPct val="0"/>
              </a:spcAft>
            </a:pPr>
            <a:r>
              <a:rPr lang="ja-JP" altLang="en-US" sz="1200" b="1">
                <a:solidFill>
                  <a:srgbClr val="000000"/>
                </a:solidFill>
                <a:latin typeface="Times New Roman" pitchFamily="18" charset="0"/>
                <a:ea typeface="MS PGothic" pitchFamily="34" charset="-128"/>
              </a:rPr>
              <a:t>“</a:t>
            </a:r>
            <a:r>
              <a:rPr lang="en-US" altLang="en-US" sz="1200" b="1">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大</a:t>
            </a:r>
            <a:r>
              <a:rPr lang="en-US" altLang="ja-JP" sz="1200">
                <a:solidFill>
                  <a:srgbClr val="000000"/>
                </a:solidFill>
                <a:latin typeface="Times New Roman" pitchFamily="18" charset="0"/>
                <a:ea typeface="MS PGothic" pitchFamily="34" charset="-128"/>
              </a:rPr>
              <a:t>” (10:43a)</a:t>
            </a:r>
            <a:endParaRPr lang="en-US" sz="1200">
              <a:solidFill>
                <a:srgbClr val="000000"/>
              </a:solidFill>
              <a:latin typeface="Times New Roman" pitchFamily="18" charset="0"/>
              <a:ea typeface="MS PGothic" pitchFamily="34" charset="-128"/>
            </a:endParaRPr>
          </a:p>
        </p:txBody>
      </p:sp>
      <p:sp>
        <p:nvSpPr>
          <p:cNvPr id="253968" name="Rectangle 17"/>
          <p:cNvSpPr>
            <a:spLocks noChangeArrowheads="1"/>
          </p:cNvSpPr>
          <p:nvPr/>
        </p:nvSpPr>
        <p:spPr bwMode="auto">
          <a:xfrm>
            <a:off x="3352800" y="2238375"/>
            <a:ext cx="1154113"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用人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(10:43b)</a:t>
            </a:r>
            <a:endParaRPr lang="en-US" sz="1200">
              <a:solidFill>
                <a:srgbClr val="000000"/>
              </a:solidFill>
              <a:latin typeface="Times New Roman" pitchFamily="18" charset="0"/>
              <a:ea typeface="MS PGothic" pitchFamily="34" charset="-128"/>
            </a:endParaRPr>
          </a:p>
        </p:txBody>
      </p:sp>
      <p:sp>
        <p:nvSpPr>
          <p:cNvPr id="253969" name="Rectangle 18"/>
          <p:cNvSpPr>
            <a:spLocks noChangeArrowheads="1"/>
          </p:cNvSpPr>
          <p:nvPr/>
        </p:nvSpPr>
        <p:spPr bwMode="auto">
          <a:xfrm>
            <a:off x="1143000" y="2514600"/>
            <a:ext cx="12271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为</a:t>
            </a:r>
            <a:r>
              <a:rPr lang="en-US" altLang="ja-JP" sz="1200">
                <a:solidFill>
                  <a:srgbClr val="000000"/>
                </a:solidFill>
                <a:latin typeface="Times New Roman" pitchFamily="18" charset="0"/>
                <a:ea typeface="MS PGothic" pitchFamily="34" charset="-128"/>
              </a:rPr>
              <a:t> </a:t>
            </a:r>
            <a:r>
              <a:rPr lang="en-US" altLang="en-US" sz="1200">
                <a:solidFill>
                  <a:srgbClr val="000000"/>
                </a:solidFill>
                <a:latin typeface="Times New Roman" pitchFamily="18" charset="0"/>
                <a:ea typeface="MS PGothic" pitchFamily="34" charset="-128"/>
              </a:rPr>
              <a:t>首</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(10:44a)</a:t>
            </a:r>
            <a:endParaRPr lang="en-US" sz="1200">
              <a:solidFill>
                <a:srgbClr val="000000"/>
              </a:solidFill>
              <a:latin typeface="Times New Roman" pitchFamily="18" charset="0"/>
              <a:ea typeface="MS PGothic" pitchFamily="34" charset="-128"/>
            </a:endParaRPr>
          </a:p>
        </p:txBody>
      </p:sp>
      <p:sp>
        <p:nvSpPr>
          <p:cNvPr id="253970" name="Rectangle 19"/>
          <p:cNvSpPr>
            <a:spLocks noChangeArrowheads="1"/>
          </p:cNvSpPr>
          <p:nvPr/>
        </p:nvSpPr>
        <p:spPr bwMode="auto">
          <a:xfrm>
            <a:off x="3352800" y="2514600"/>
            <a:ext cx="1658938" cy="276225"/>
          </a:xfrm>
          <a:prstGeom prst="rect">
            <a:avLst/>
          </a:prstGeom>
          <a:noFill/>
          <a:ln w="9525">
            <a:noFill/>
            <a:miter lim="800000"/>
            <a:headEnd/>
            <a:tailEnd/>
          </a:ln>
        </p:spPr>
        <p:txBody>
          <a:bodyPr wrap="none">
            <a:spAutoFit/>
          </a:bodyPr>
          <a:lstStyle/>
          <a:p>
            <a:pPr fontAlgn="base">
              <a:spcBef>
                <a:spcPct val="0"/>
              </a:spcBef>
              <a:spcAft>
                <a:spcPct val="0"/>
              </a:spcAft>
            </a:pPr>
            <a:r>
              <a:rPr lang="ja-JP" altLang="en-US" sz="1200">
                <a:solidFill>
                  <a:srgbClr val="000000"/>
                </a:solidFill>
                <a:latin typeface="Times New Roman" pitchFamily="18" charset="0"/>
                <a:ea typeface="MS PGothic" pitchFamily="34" charset="-128"/>
              </a:rPr>
              <a:t>“</a:t>
            </a:r>
            <a:r>
              <a:rPr lang="en-US" altLang="en-US" sz="1200">
                <a:solidFill>
                  <a:srgbClr val="000000"/>
                </a:solidFill>
                <a:latin typeface="Times New Roman" pitchFamily="18" charset="0"/>
                <a:ea typeface="MS PGothic" pitchFamily="34" charset="-128"/>
              </a:rPr>
              <a:t>众人的仆人</a:t>
            </a:r>
            <a:r>
              <a:rPr lang="ja-JP" altLang="en-US" sz="1200">
                <a:solidFill>
                  <a:srgbClr val="000000"/>
                </a:solidFill>
                <a:latin typeface="Times New Roman" pitchFamily="18" charset="0"/>
                <a:ea typeface="MS PGothic" pitchFamily="34" charset="-128"/>
              </a:rPr>
              <a:t>”</a:t>
            </a:r>
            <a:r>
              <a:rPr lang="en-US" altLang="ja-JP" sz="1200">
                <a:solidFill>
                  <a:srgbClr val="000000"/>
                </a:solidFill>
                <a:latin typeface="Times New Roman" pitchFamily="18" charset="0"/>
                <a:ea typeface="MS PGothic" pitchFamily="34" charset="-128"/>
              </a:rPr>
              <a:t> (10:44b)</a:t>
            </a:r>
            <a:endParaRPr lang="en-US" sz="1200">
              <a:solidFill>
                <a:srgbClr val="000000"/>
              </a:solidFill>
              <a:latin typeface="Times New Roman" pitchFamily="18" charset="0"/>
              <a:ea typeface="MS PGothic" pitchFamily="34" charset="-128"/>
            </a:endParaRPr>
          </a:p>
        </p:txBody>
      </p:sp>
      <p:sp>
        <p:nvSpPr>
          <p:cNvPr id="253971" name="Rectangle 20"/>
          <p:cNvSpPr>
            <a:spLocks noChangeArrowheads="1"/>
          </p:cNvSpPr>
          <p:nvPr/>
        </p:nvSpPr>
        <p:spPr bwMode="auto">
          <a:xfrm>
            <a:off x="1177925" y="2819400"/>
            <a:ext cx="1108075" cy="8302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无服事的</a:t>
            </a:r>
            <a:r>
              <a:rPr lang="zh-CN" altLang="en-US" sz="1200">
                <a:solidFill>
                  <a:srgbClr val="000000"/>
                </a:solidFill>
                <a:latin typeface="Times" charset="0"/>
                <a:ea typeface="细圆" pitchFamily="2" charset="-122"/>
              </a:rPr>
              <a:t>权柄</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宗教领袖</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a:t>
            </a:r>
            <a:r>
              <a:rPr lang="en-US" altLang="en-US" sz="1200">
                <a:solidFill>
                  <a:srgbClr val="000000"/>
                </a:solidFill>
                <a:latin typeface="Times New Roman" pitchFamily="18" charset="0"/>
                <a:ea typeface="细圆" pitchFamily="2" charset="-122"/>
              </a:rPr>
              <a:t>富翁</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犹大</a:t>
            </a:r>
            <a:endParaRPr lang="en-US" altLang="zh-CN" sz="1200">
              <a:solidFill>
                <a:srgbClr val="000000"/>
              </a:solidFill>
              <a:latin typeface="Times" charset="0"/>
              <a:ea typeface="细圆" pitchFamily="2" charset="-122"/>
            </a:endParaRPr>
          </a:p>
        </p:txBody>
      </p:sp>
      <p:sp>
        <p:nvSpPr>
          <p:cNvPr id="253972" name="Rectangle 22"/>
          <p:cNvSpPr>
            <a:spLocks noChangeArrowheads="1"/>
          </p:cNvSpPr>
          <p:nvPr/>
        </p:nvSpPr>
        <p:spPr bwMode="auto">
          <a:xfrm>
            <a:off x="3370263" y="2819400"/>
            <a:ext cx="1582737" cy="830263"/>
          </a:xfrm>
          <a:prstGeom prst="rect">
            <a:avLst/>
          </a:prstGeom>
          <a:noFill/>
          <a:ln w="9525">
            <a:noFill/>
            <a:miter lim="800000"/>
            <a:headEnd/>
            <a:tailEnd/>
          </a:ln>
        </p:spPr>
        <p:txBody>
          <a:bodyPr wrap="none">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与服事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施洗约翰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亚</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利</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马</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太</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的</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约</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瑟</a:t>
            </a:r>
            <a:endParaRPr lang="en-US" sz="1200">
              <a:solidFill>
                <a:srgbClr val="000000"/>
              </a:solidFill>
              <a:latin typeface="Times New Roman" pitchFamily="18" charset="0"/>
              <a:ea typeface="细圆" pitchFamily="2" charset="-122"/>
            </a:endParaRPr>
          </a:p>
          <a:p>
            <a:pPr fontAlgn="base">
              <a:spcBef>
                <a:spcPct val="0"/>
              </a:spcBef>
              <a:spcAft>
                <a:spcPct val="0"/>
              </a:spcAft>
            </a:pPr>
            <a:endParaRPr lang="en-US" altLang="zh-CN" sz="1200">
              <a:solidFill>
                <a:srgbClr val="000000"/>
              </a:solidFill>
              <a:latin typeface="Times" charset="0"/>
              <a:ea typeface="细圆" pitchFamily="2" charset="-122"/>
            </a:endParaRPr>
          </a:p>
        </p:txBody>
      </p:sp>
      <p:sp>
        <p:nvSpPr>
          <p:cNvPr id="253973" name="Rectangle 23"/>
          <p:cNvSpPr>
            <a:spLocks noChangeArrowheads="1"/>
          </p:cNvSpPr>
          <p:nvPr/>
        </p:nvSpPr>
        <p:spPr bwMode="auto">
          <a:xfrm>
            <a:off x="987425" y="3733800"/>
            <a:ext cx="1724025" cy="46196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具有</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却服事里挣扎</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门徒</a:t>
            </a:r>
            <a:endParaRPr lang="en-US" sz="1200">
              <a:solidFill>
                <a:srgbClr val="000000"/>
              </a:solidFill>
              <a:latin typeface="Times New Roman" pitchFamily="18" charset="0"/>
              <a:ea typeface="细圆" pitchFamily="2" charset="-122"/>
            </a:endParaRPr>
          </a:p>
        </p:txBody>
      </p:sp>
      <p:sp>
        <p:nvSpPr>
          <p:cNvPr id="253974" name="Rectangle 24"/>
          <p:cNvSpPr>
            <a:spLocks noChangeArrowheads="1"/>
          </p:cNvSpPr>
          <p:nvPr/>
        </p:nvSpPr>
        <p:spPr bwMode="auto">
          <a:xfrm>
            <a:off x="3429000" y="3733800"/>
            <a:ext cx="1196975" cy="646113"/>
          </a:xfrm>
          <a:prstGeom prst="rect">
            <a:avLst/>
          </a:prstGeom>
          <a:noFill/>
          <a:ln w="9525">
            <a:noFill/>
            <a:miter lim="800000"/>
            <a:headEnd/>
            <a:tailEnd/>
          </a:ln>
        </p:spPr>
        <p:txBody>
          <a:bodyPr wrap="none">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无</a:t>
            </a:r>
            <a:r>
              <a:rPr lang="zh-CN" altLang="en-US" sz="1200">
                <a:solidFill>
                  <a:srgbClr val="000000"/>
                </a:solidFill>
                <a:latin typeface="Times" charset="0"/>
                <a:ea typeface="细圆" pitchFamily="2" charset="-122"/>
              </a:rPr>
              <a:t>权柄</a:t>
            </a:r>
            <a:r>
              <a:rPr lang="en-US" altLang="en-US" sz="1200">
                <a:solidFill>
                  <a:srgbClr val="000000"/>
                </a:solidFill>
                <a:latin typeface="Times New Roman" pitchFamily="18" charset="0"/>
                <a:ea typeface="细圆" pitchFamily="2" charset="-122"/>
              </a:rPr>
              <a:t>却服事</a:t>
            </a:r>
            <a:endParaRPr lang="en-US" altLang="zh-CN" sz="1200">
              <a:solidFill>
                <a:srgbClr val="000000"/>
              </a:solidFill>
              <a:latin typeface="Times" charset="0"/>
              <a:ea typeface="细圆" pitchFamily="2" charset="-122"/>
            </a:endParaRPr>
          </a:p>
          <a:p>
            <a:pPr fontAlgn="base">
              <a:spcBef>
                <a:spcPct val="0"/>
              </a:spcBef>
              <a:spcAft>
                <a:spcPct val="0"/>
              </a:spcAft>
            </a:pPr>
            <a:r>
              <a:rPr lang="en-US" altLang="zh-CN" sz="1200">
                <a:solidFill>
                  <a:srgbClr val="000000"/>
                </a:solidFill>
                <a:latin typeface="Times" charset="0"/>
                <a:ea typeface="细圆" pitchFamily="2" charset="-122"/>
              </a:rPr>
              <a:t> - </a:t>
            </a:r>
            <a:r>
              <a:rPr lang="en-US" altLang="en-US" sz="1200">
                <a:solidFill>
                  <a:srgbClr val="000000"/>
                </a:solidFill>
                <a:latin typeface="Times New Roman" pitchFamily="18" charset="0"/>
                <a:ea typeface="细圆" pitchFamily="2" charset="-122"/>
              </a:rPr>
              <a:t>巴</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底</a:t>
            </a: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买</a:t>
            </a:r>
            <a:endParaRPr lang="en-US" sz="1200">
              <a:solidFill>
                <a:srgbClr val="000000"/>
              </a:solidFill>
              <a:latin typeface="Times New Roman" pitchFamily="18" charset="0"/>
              <a:ea typeface="细圆" pitchFamily="2" charset="-122"/>
            </a:endParaRPr>
          </a:p>
          <a:p>
            <a:pPr fontAlgn="base">
              <a:spcBef>
                <a:spcPct val="0"/>
              </a:spcBef>
              <a:spcAft>
                <a:spcPct val="0"/>
              </a:spcAft>
            </a:pPr>
            <a:r>
              <a:rPr lang="en-US" sz="1200">
                <a:solidFill>
                  <a:srgbClr val="000000"/>
                </a:solidFill>
                <a:latin typeface="Times New Roman" pitchFamily="18" charset="0"/>
                <a:ea typeface="细圆" pitchFamily="2" charset="-122"/>
              </a:rPr>
              <a:t>- </a:t>
            </a:r>
            <a:r>
              <a:rPr lang="en-US" altLang="en-US" sz="1200">
                <a:solidFill>
                  <a:srgbClr val="000000"/>
                </a:solidFill>
                <a:latin typeface="Times New Roman" pitchFamily="18" charset="0"/>
                <a:ea typeface="细圆" pitchFamily="2" charset="-122"/>
              </a:rPr>
              <a:t>膏耶稣的妇人</a:t>
            </a:r>
            <a:endParaRPr lang="en-US" sz="1200">
              <a:solidFill>
                <a:srgbClr val="000000"/>
              </a:solidFill>
              <a:latin typeface="Times New Roman" pitchFamily="18" charset="0"/>
              <a:ea typeface="细圆" pitchFamily="2" charset="-122"/>
            </a:endParaRPr>
          </a:p>
        </p:txBody>
      </p:sp>
      <p:sp>
        <p:nvSpPr>
          <p:cNvPr id="253975" name="Rectangle 25"/>
          <p:cNvSpPr>
            <a:spLocks noChangeArrowheads="1"/>
          </p:cNvSpPr>
          <p:nvPr/>
        </p:nvSpPr>
        <p:spPr bwMode="auto">
          <a:xfrm>
            <a:off x="1143000" y="4495800"/>
            <a:ext cx="22860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a:t>
            </a:r>
            <a:r>
              <a:rPr lang="zh-CN" altLang="en-US" sz="1200">
                <a:solidFill>
                  <a:srgbClr val="000000"/>
                </a:solidFill>
                <a:latin typeface="Times" charset="0"/>
                <a:ea typeface="细圆" pitchFamily="2" charset="-122"/>
              </a:rPr>
              <a:t>权柄</a:t>
            </a:r>
            <a:endParaRPr lang="en-US" sz="1200">
              <a:solidFill>
                <a:srgbClr val="000000"/>
              </a:solidFill>
              <a:latin typeface="Times New Roman" pitchFamily="18" charset="0"/>
              <a:ea typeface="细圆" pitchFamily="2" charset="-122"/>
            </a:endParaRPr>
          </a:p>
        </p:txBody>
      </p:sp>
      <p:sp>
        <p:nvSpPr>
          <p:cNvPr id="253976" name="Rectangle 26"/>
          <p:cNvSpPr>
            <a:spLocks noChangeArrowheads="1"/>
          </p:cNvSpPr>
          <p:nvPr/>
        </p:nvSpPr>
        <p:spPr bwMode="auto">
          <a:xfrm>
            <a:off x="2057400" y="4981575"/>
            <a:ext cx="2286000" cy="46037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zh-CN" altLang="en-US" sz="1200">
                <a:solidFill>
                  <a:srgbClr val="000000"/>
                </a:solidFill>
                <a:latin typeface="Times" charset="0"/>
                <a:ea typeface="细圆" pitchFamily="2" charset="-122"/>
              </a:rPr>
              <a:t>权柄</a:t>
            </a:r>
            <a:r>
              <a:rPr lang="en-US" altLang="zh-CN" sz="1200">
                <a:solidFill>
                  <a:srgbClr val="000000"/>
                </a:solidFill>
                <a:latin typeface="Times" charset="0"/>
                <a:ea typeface="细圆" pitchFamily="2" charset="-122"/>
              </a:rPr>
              <a:t>-</a:t>
            </a:r>
          </a:p>
          <a:p>
            <a:pPr fontAlgn="base">
              <a:spcBef>
                <a:spcPct val="0"/>
              </a:spcBef>
              <a:spcAft>
                <a:spcPct val="0"/>
              </a:spcAft>
            </a:pPr>
            <a:r>
              <a:rPr lang="en-US" altLang="en-US" sz="1200">
                <a:solidFill>
                  <a:srgbClr val="000000"/>
                </a:solidFill>
                <a:latin typeface="Times New Roman" pitchFamily="18" charset="0"/>
                <a:ea typeface="细圆" pitchFamily="2" charset="-122"/>
              </a:rPr>
              <a:t>仆人身分的挣扎</a:t>
            </a:r>
            <a:r>
              <a:rPr lang="en-US" altLang="zh-CN" sz="1200">
                <a:solidFill>
                  <a:srgbClr val="000000"/>
                </a:solidFill>
                <a:latin typeface="Times" charset="0"/>
                <a:ea typeface="细圆" pitchFamily="2" charset="-122"/>
              </a:rPr>
              <a:t> </a:t>
            </a:r>
            <a:endParaRPr lang="en-US" sz="1200">
              <a:solidFill>
                <a:srgbClr val="000000"/>
              </a:solidFill>
              <a:latin typeface="Times New Roman" pitchFamily="18" charset="0"/>
              <a:ea typeface="细圆" pitchFamily="2" charset="-122"/>
            </a:endParaRPr>
          </a:p>
        </p:txBody>
      </p:sp>
      <p:sp>
        <p:nvSpPr>
          <p:cNvPr id="253977" name="Rectangle 27"/>
          <p:cNvSpPr>
            <a:spLocks noChangeArrowheads="1"/>
          </p:cNvSpPr>
          <p:nvPr/>
        </p:nvSpPr>
        <p:spPr bwMode="auto">
          <a:xfrm>
            <a:off x="3124200" y="5514975"/>
            <a:ext cx="1600200" cy="276225"/>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altLang="en-US" sz="1200">
                <a:solidFill>
                  <a:srgbClr val="000000"/>
                </a:solidFill>
                <a:latin typeface="Times New Roman" pitchFamily="18" charset="0"/>
                <a:ea typeface="MS PGothic" pitchFamily="34" charset="-128"/>
              </a:rPr>
              <a:t>基督的仆人身分</a:t>
            </a:r>
            <a:endParaRPr lang="en-US" sz="1200">
              <a:solidFill>
                <a:srgbClr val="000000"/>
              </a:solidFill>
              <a:latin typeface="Times New Roman" pitchFamily="18" charset="0"/>
              <a:ea typeface="MS PGothic" pitchFamily="34" charset="-128"/>
            </a:endParaRPr>
          </a:p>
        </p:txBody>
      </p:sp>
    </p:spTree>
    <p:extLst>
      <p:ext uri="{BB962C8B-B14F-4D97-AF65-F5344CB8AC3E}">
        <p14:creationId xmlns:p14="http://schemas.microsoft.com/office/powerpoint/2010/main" val="15657014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6" fill="hold" nodeType="clickEffect">
                                  <p:stCondLst>
                                    <p:cond delay="0"/>
                                  </p:stCondLst>
                                  <p:childTnLst>
                                    <p:set>
                                      <p:cBhvr>
                                        <p:cTn id="6" dur="1" fill="hold">
                                          <p:stCondLst>
                                            <p:cond delay="0"/>
                                          </p:stCondLst>
                                        </p:cTn>
                                        <p:tgtEl>
                                          <p:spTgt spid="179205"/>
                                        </p:tgtEl>
                                        <p:attrNameLst>
                                          <p:attrName>style.visibility</p:attrName>
                                        </p:attrNameLst>
                                      </p:cBhvr>
                                      <p:to>
                                        <p:strVal val="visible"/>
                                      </p:to>
                                    </p:set>
                                    <p:anim calcmode="lin" valueType="num">
                                      <p:cBhvr additive="base">
                                        <p:cTn id="7" dur="500" fill="hold"/>
                                        <p:tgtEl>
                                          <p:spTgt spid="179205"/>
                                        </p:tgtEl>
                                        <p:attrNameLst>
                                          <p:attrName>ppt_x</p:attrName>
                                        </p:attrNameLst>
                                      </p:cBhvr>
                                      <p:tavLst>
                                        <p:tav tm="0">
                                          <p:val>
                                            <p:strVal val="1+#ppt_w/2"/>
                                          </p:val>
                                        </p:tav>
                                        <p:tav tm="100000">
                                          <p:val>
                                            <p:strVal val="#ppt_x"/>
                                          </p:val>
                                        </p:tav>
                                      </p:tavLst>
                                    </p:anim>
                                    <p:anim calcmode="lin" valueType="num">
                                      <p:cBhvr additive="base">
                                        <p:cTn id="8" dur="500" fill="hold"/>
                                        <p:tgtEl>
                                          <p:spTgt spid="1792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ext Box 2"/>
          <p:cNvSpPr txBox="1">
            <a:spLocks noChangeArrowheads="1"/>
          </p:cNvSpPr>
          <p:nvPr/>
        </p:nvSpPr>
        <p:spPr bwMode="auto">
          <a:xfrm>
            <a:off x="152400" y="1600200"/>
            <a:ext cx="4724400" cy="1190625"/>
          </a:xfrm>
          <a:prstGeom prst="rect">
            <a:avLst/>
          </a:prstGeom>
          <a:solidFill>
            <a:schemeClr val="accent1"/>
          </a:solidFill>
          <a:ln w="9525">
            <a:noFill/>
            <a:miter lim="800000"/>
            <a:headEnd/>
            <a:tailEnd/>
          </a:ln>
        </p:spPr>
        <p:txBody>
          <a:bodyPr>
            <a:spAutoFit/>
          </a:bodyPr>
          <a:lstStyle/>
          <a:p>
            <a:pPr algn="ctr" fontAlgn="base">
              <a:spcBef>
                <a:spcPct val="0"/>
              </a:spcBef>
              <a:spcAft>
                <a:spcPct val="0"/>
              </a:spcAft>
            </a:pPr>
            <a:r>
              <a:rPr lang="zh-CN" altLang="en-US" sz="2800" b="1" u="sng">
                <a:solidFill>
                  <a:srgbClr val="000000"/>
                </a:solidFill>
                <a:latin typeface="细圆" pitchFamily="2" charset="-122"/>
                <a:ea typeface="细圆" pitchFamily="2" charset="-122"/>
              </a:rPr>
              <a:t>属世的领袖观</a:t>
            </a:r>
            <a:endParaRPr lang="zh-CN" altLang="en-US" sz="2800" b="1">
              <a:solidFill>
                <a:srgbClr val="000000"/>
              </a:solidFill>
              <a:latin typeface="细圆" pitchFamily="2" charset="-122"/>
              <a:ea typeface="细圆" pitchFamily="2" charset="-122"/>
            </a:endParaRPr>
          </a:p>
          <a:p>
            <a:pPr algn="ctr" fontAlgn="base">
              <a:spcBef>
                <a:spcPct val="0"/>
              </a:spcBef>
              <a:spcAft>
                <a:spcPct val="0"/>
              </a:spcAft>
            </a:pPr>
            <a:r>
              <a:rPr lang="zh-CN" altLang="en-US" sz="2800" b="1">
                <a:solidFill>
                  <a:srgbClr val="000000"/>
                </a:solidFill>
                <a:latin typeface="细圆" pitchFamily="2" charset="-122"/>
                <a:ea typeface="细圆" pitchFamily="2" charset="-122"/>
              </a:rPr>
              <a:t>跟</a:t>
            </a:r>
            <a:r>
              <a:rPr lang="zh-CN" altLang="en-US" sz="2800" b="1">
                <a:solidFill>
                  <a:srgbClr val="000000"/>
                </a:solidFill>
                <a:latin typeface="Times" charset="0"/>
                <a:ea typeface="细圆" pitchFamily="2" charset="-122"/>
              </a:rPr>
              <a:t>随</a:t>
            </a:r>
            <a:r>
              <a:rPr lang="zh-CN" altLang="en-US" sz="2800" b="1">
                <a:solidFill>
                  <a:srgbClr val="000000"/>
                </a:solidFill>
                <a:latin typeface="细圆" pitchFamily="2" charset="-122"/>
                <a:ea typeface="细圆" pitchFamily="2" charset="-122"/>
              </a:rPr>
              <a:t>者服事领袖</a:t>
            </a:r>
          </a:p>
          <a:p>
            <a:pPr algn="ctr" fontAlgn="base">
              <a:spcBef>
                <a:spcPct val="0"/>
              </a:spcBef>
              <a:spcAft>
                <a:spcPct val="0"/>
              </a:spcAft>
            </a:pPr>
            <a:endParaRPr lang="en-US" sz="1600" b="1">
              <a:solidFill>
                <a:srgbClr val="000000"/>
              </a:solidFill>
              <a:latin typeface="细圆" pitchFamily="2" charset="-122"/>
              <a:ea typeface="细圆" pitchFamily="2" charset="-122"/>
            </a:endParaRPr>
          </a:p>
        </p:txBody>
      </p:sp>
      <p:sp>
        <p:nvSpPr>
          <p:cNvPr id="258050"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58051" name="Text Box 4"/>
          <p:cNvSpPr txBox="1">
            <a:spLocks noChangeArrowheads="1"/>
          </p:cNvSpPr>
          <p:nvPr/>
        </p:nvSpPr>
        <p:spPr bwMode="auto">
          <a:xfrm>
            <a:off x="4114800" y="457200"/>
            <a:ext cx="14859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r>
              <a:rPr lang="zh-CN" altLang="en-US" sz="2400">
                <a:solidFill>
                  <a:srgbClr val="FFFFFF"/>
                </a:solidFill>
                <a:latin typeface="Times New Roman" pitchFamily="18" charset="0"/>
                <a:ea typeface="SimSun" pitchFamily="2" charset="-122"/>
              </a:rPr>
              <a:t> </a:t>
            </a:r>
          </a:p>
        </p:txBody>
      </p:sp>
      <p:pic>
        <p:nvPicPr>
          <p:cNvPr id="258052"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5350" name="Text Box 6"/>
          <p:cNvSpPr txBox="1">
            <a:spLocks noChangeArrowheads="1"/>
          </p:cNvSpPr>
          <p:nvPr/>
        </p:nvSpPr>
        <p:spPr bwMode="auto">
          <a:xfrm>
            <a:off x="1828800" y="31702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5351" name="AutoShape 7"/>
          <p:cNvSpPr>
            <a:spLocks noChangeArrowheads="1"/>
          </p:cNvSpPr>
          <p:nvPr/>
        </p:nvSpPr>
        <p:spPr bwMode="auto">
          <a:xfrm>
            <a:off x="838200" y="37338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58055" name="Text Box 8"/>
          <p:cNvSpPr txBox="1">
            <a:spLocks noChangeArrowheads="1"/>
          </p:cNvSpPr>
          <p:nvPr/>
        </p:nvSpPr>
        <p:spPr bwMode="auto">
          <a:xfrm>
            <a:off x="1676400" y="4846638"/>
            <a:ext cx="1108075" cy="461962"/>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2172631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5351"/>
                                        </p:tgtEl>
                                        <p:attrNameLst>
                                          <p:attrName>style.visibility</p:attrName>
                                        </p:attrNameLst>
                                      </p:cBhvr>
                                      <p:to>
                                        <p:strVal val="visible"/>
                                      </p:to>
                                    </p:set>
                                    <p:animEffect transition="in" filter="dissolve">
                                      <p:cBhvr>
                                        <p:cTn id="7" dur="500"/>
                                        <p:tgtEl>
                                          <p:spTgt spid="1853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5350"/>
                                        </p:tgtEl>
                                        <p:attrNameLst>
                                          <p:attrName>style.visibility</p:attrName>
                                        </p:attrNameLst>
                                      </p:cBhvr>
                                      <p:to>
                                        <p:strVal val="visible"/>
                                      </p:to>
                                    </p:set>
                                    <p:anim calcmode="lin" valueType="num">
                                      <p:cBhvr>
                                        <p:cTn id="12" dur="1000" fill="hold"/>
                                        <p:tgtEl>
                                          <p:spTgt spid="185350"/>
                                        </p:tgtEl>
                                        <p:attrNameLst>
                                          <p:attrName>ppt_w</p:attrName>
                                        </p:attrNameLst>
                                      </p:cBhvr>
                                      <p:tavLst>
                                        <p:tav tm="0">
                                          <p:val>
                                            <p:fltVal val="0"/>
                                          </p:val>
                                        </p:tav>
                                        <p:tav tm="100000">
                                          <p:val>
                                            <p:strVal val="#ppt_w"/>
                                          </p:val>
                                        </p:tav>
                                      </p:tavLst>
                                    </p:anim>
                                    <p:anim calcmode="lin" valueType="num">
                                      <p:cBhvr>
                                        <p:cTn id="13" dur="1000" fill="hold"/>
                                        <p:tgtEl>
                                          <p:spTgt spid="185350"/>
                                        </p:tgtEl>
                                        <p:attrNameLst>
                                          <p:attrName>ppt_h</p:attrName>
                                        </p:attrNameLst>
                                      </p:cBhvr>
                                      <p:tavLst>
                                        <p:tav tm="0">
                                          <p:val>
                                            <p:fltVal val="0"/>
                                          </p:val>
                                        </p:tav>
                                        <p:tav tm="100000">
                                          <p:val>
                                            <p:strVal val="#ppt_h"/>
                                          </p:val>
                                        </p:tav>
                                      </p:tavLst>
                                    </p:anim>
                                    <p:anim calcmode="lin" valueType="num">
                                      <p:cBhvr>
                                        <p:cTn id="14" dur="1000" fill="hold"/>
                                        <p:tgtEl>
                                          <p:spTgt spid="185350"/>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53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0" grpId="0"/>
      <p:bldP spid="18535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ext Box 2"/>
          <p:cNvSpPr txBox="1">
            <a:spLocks noChangeArrowheads="1"/>
          </p:cNvSpPr>
          <p:nvPr/>
        </p:nvSpPr>
        <p:spPr bwMode="auto">
          <a:xfrm>
            <a:off x="152400" y="1447800"/>
            <a:ext cx="5257800" cy="1190625"/>
          </a:xfrm>
          <a:prstGeom prst="rect">
            <a:avLst/>
          </a:prstGeom>
          <a:solidFill>
            <a:schemeClr val="bg1">
              <a:lumMod val="10000"/>
            </a:schemeClr>
          </a:solidFill>
          <a:ln w="9525">
            <a:noFill/>
            <a:miter lim="800000"/>
            <a:headEnd/>
            <a:tailEnd/>
          </a:ln>
        </p:spPr>
        <p:txBody>
          <a:bodyPr>
            <a:spAutoFit/>
          </a:bodyPr>
          <a:lstStyle/>
          <a:p>
            <a:pPr algn="ctr" fontAlgn="base">
              <a:spcBef>
                <a:spcPct val="0"/>
              </a:spcBef>
              <a:spcAft>
                <a:spcPct val="0"/>
              </a:spcAft>
            </a:pPr>
            <a:r>
              <a:rPr lang="zh-CN" altLang="en-US" sz="2800" b="1" u="sng" dirty="0">
                <a:solidFill>
                  <a:schemeClr val="accent3"/>
                </a:solidFill>
                <a:latin typeface="MS PGothic" pitchFamily="34" charset="-128"/>
                <a:ea typeface="MS PGothic" pitchFamily="34" charset="-128"/>
              </a:rPr>
              <a:t>圣经的领袖观</a:t>
            </a:r>
            <a:endParaRPr lang="zh-CN" altLang="en-US" sz="2800" b="1" dirty="0">
              <a:solidFill>
                <a:schemeClr val="accent3"/>
              </a:solidFill>
              <a:latin typeface="MS PGothic" pitchFamily="34" charset="-128"/>
              <a:ea typeface="MS PGothic" pitchFamily="34" charset="-128"/>
            </a:endParaRPr>
          </a:p>
          <a:p>
            <a:pPr algn="ctr" fontAlgn="base">
              <a:spcBef>
                <a:spcPct val="0"/>
              </a:spcBef>
              <a:spcAft>
                <a:spcPct val="0"/>
              </a:spcAft>
            </a:pPr>
            <a:r>
              <a:rPr lang="zh-CN" altLang="en-US" sz="2800" b="1" dirty="0">
                <a:solidFill>
                  <a:schemeClr val="accent3"/>
                </a:solidFill>
                <a:latin typeface="MS PGothic" pitchFamily="34" charset="-128"/>
                <a:ea typeface="MS PGothic" pitchFamily="34" charset="-128"/>
              </a:rPr>
              <a:t>领袖服事跟随者</a:t>
            </a:r>
          </a:p>
          <a:p>
            <a:pPr algn="ctr" fontAlgn="base">
              <a:spcBef>
                <a:spcPct val="0"/>
              </a:spcBef>
              <a:spcAft>
                <a:spcPct val="0"/>
              </a:spcAft>
            </a:pPr>
            <a:endParaRPr lang="en-US" sz="1600" b="1" dirty="0">
              <a:solidFill>
                <a:schemeClr val="accent3"/>
              </a:solidFill>
              <a:latin typeface="细圆" pitchFamily="2" charset="-122"/>
              <a:ea typeface="细圆" pitchFamily="2" charset="-122"/>
            </a:endParaRPr>
          </a:p>
        </p:txBody>
      </p:sp>
      <p:sp>
        <p:nvSpPr>
          <p:cNvPr id="260098" name="Text Box 3"/>
          <p:cNvSpPr txBox="1">
            <a:spLocks noChangeArrowheads="1"/>
          </p:cNvSpPr>
          <p:nvPr/>
        </p:nvSpPr>
        <p:spPr bwMode="auto">
          <a:xfrm>
            <a:off x="8382000" y="381000"/>
            <a:ext cx="488950" cy="457200"/>
          </a:xfrm>
          <a:prstGeom prst="rect">
            <a:avLst/>
          </a:prstGeom>
          <a:noFill/>
          <a:ln w="9525">
            <a:noFill/>
            <a:miter lim="800000"/>
            <a:headEnd/>
            <a:tailEnd/>
          </a:ln>
        </p:spPr>
        <p:txBody>
          <a:bodyPr wrap="none">
            <a:spAutoFit/>
          </a:bodyPr>
          <a:lstStyle/>
          <a:p>
            <a:pPr fontAlgn="base">
              <a:spcBef>
                <a:spcPct val="0"/>
              </a:spcBef>
              <a:spcAft>
                <a:spcPct val="0"/>
              </a:spcAft>
            </a:pPr>
            <a:r>
              <a:rPr lang="en-US" sz="2400" b="1">
                <a:solidFill>
                  <a:srgbClr val="000000"/>
                </a:solidFill>
                <a:latin typeface="Times New Roman" pitchFamily="18" charset="0"/>
                <a:ea typeface="MS PGothic" pitchFamily="34" charset="-128"/>
              </a:rPr>
              <a:t>82</a:t>
            </a:r>
            <a:endParaRPr lang="en-US" sz="2400">
              <a:solidFill>
                <a:srgbClr val="000000"/>
              </a:solidFill>
              <a:latin typeface="Times New Roman" pitchFamily="18" charset="0"/>
              <a:ea typeface="MS PGothic" pitchFamily="34" charset="-128"/>
            </a:endParaRPr>
          </a:p>
        </p:txBody>
      </p:sp>
      <p:sp>
        <p:nvSpPr>
          <p:cNvPr id="260099" name="Text Box 4"/>
          <p:cNvSpPr txBox="1">
            <a:spLocks noChangeArrowheads="1"/>
          </p:cNvSpPr>
          <p:nvPr/>
        </p:nvSpPr>
        <p:spPr bwMode="auto">
          <a:xfrm>
            <a:off x="4038600" y="457200"/>
            <a:ext cx="1409700" cy="823913"/>
          </a:xfrm>
          <a:prstGeom prst="rect">
            <a:avLst/>
          </a:prstGeom>
          <a:solidFill>
            <a:srgbClr val="000000"/>
          </a:solidFill>
          <a:ln w="9525">
            <a:noFill/>
            <a:miter lim="800000"/>
            <a:headEnd/>
            <a:tailEnd/>
          </a:ln>
        </p:spPr>
        <p:txBody>
          <a:bodyPr wrap="none">
            <a:spAutoFit/>
          </a:bodyPr>
          <a:lstStyle/>
          <a:p>
            <a:pPr fontAlgn="base">
              <a:spcBef>
                <a:spcPct val="0"/>
              </a:spcBef>
              <a:spcAft>
                <a:spcPct val="0"/>
              </a:spcAft>
            </a:pPr>
            <a:r>
              <a:rPr lang="zh-CN" altLang="en-US" sz="4800" b="1">
                <a:solidFill>
                  <a:srgbClr val="FFFFFF"/>
                </a:solidFill>
                <a:latin typeface="Chicago" charset="0"/>
                <a:ea typeface="隶变" pitchFamily="2" charset="-122"/>
              </a:rPr>
              <a:t>马可</a:t>
            </a:r>
            <a:endParaRPr lang="zh-CN" altLang="en-US" sz="4400">
              <a:solidFill>
                <a:srgbClr val="FFFFFF"/>
              </a:solidFill>
              <a:latin typeface="Times New Roman" pitchFamily="18" charset="0"/>
              <a:ea typeface="隶变" pitchFamily="2" charset="-122"/>
            </a:endParaRPr>
          </a:p>
        </p:txBody>
      </p:sp>
      <p:pic>
        <p:nvPicPr>
          <p:cNvPr id="260100" name="Picture 5"/>
          <p:cNvPicPr>
            <a:picLocks noChangeAspect="1" noChangeArrowheads="1"/>
          </p:cNvPicPr>
          <p:nvPr/>
        </p:nvPicPr>
        <p:blipFill>
          <a:blip r:embed="rId3"/>
          <a:srcRect/>
          <a:stretch>
            <a:fillRect/>
          </a:stretch>
        </p:blipFill>
        <p:spPr bwMode="auto">
          <a:xfrm>
            <a:off x="3733800" y="4514850"/>
            <a:ext cx="5276850" cy="2190750"/>
          </a:xfrm>
          <a:prstGeom prst="rect">
            <a:avLst/>
          </a:prstGeom>
          <a:noFill/>
          <a:ln w="9525">
            <a:noFill/>
            <a:miter lim="800000"/>
            <a:headEnd/>
            <a:tailEnd/>
          </a:ln>
        </p:spPr>
      </p:pic>
      <p:sp>
        <p:nvSpPr>
          <p:cNvPr id="187398" name="Text Box 6"/>
          <p:cNvSpPr txBox="1">
            <a:spLocks noChangeArrowheads="1"/>
          </p:cNvSpPr>
          <p:nvPr/>
        </p:nvSpPr>
        <p:spPr bwMode="auto">
          <a:xfrm>
            <a:off x="1905000" y="5532438"/>
            <a:ext cx="796925"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000000"/>
                </a:solidFill>
                <a:latin typeface="细圆" pitchFamily="2" charset="-122"/>
                <a:ea typeface="细圆" pitchFamily="2" charset="-122"/>
              </a:rPr>
              <a:t>领</a:t>
            </a:r>
            <a:r>
              <a:rPr lang="zh-CN" altLang="en-US" sz="2400" b="1">
                <a:solidFill>
                  <a:srgbClr val="000000"/>
                </a:solidFill>
                <a:latin typeface="细圆" pitchFamily="2" charset="-122"/>
                <a:ea typeface="细圆" pitchFamily="2" charset="-122"/>
              </a:rPr>
              <a:t>袖</a:t>
            </a:r>
          </a:p>
        </p:txBody>
      </p:sp>
      <p:sp>
        <p:nvSpPr>
          <p:cNvPr id="187399" name="AutoShape 7"/>
          <p:cNvSpPr>
            <a:spLocks noChangeArrowheads="1"/>
          </p:cNvSpPr>
          <p:nvPr/>
        </p:nvSpPr>
        <p:spPr bwMode="auto">
          <a:xfrm flipV="1">
            <a:off x="914400" y="3429000"/>
            <a:ext cx="2819400" cy="2133600"/>
          </a:xfrm>
          <a:prstGeom prst="triangle">
            <a:avLst>
              <a:gd name="adj" fmla="val 50000"/>
            </a:avLst>
          </a:prstGeom>
          <a:solidFill>
            <a:srgbClr val="000000"/>
          </a:solidFill>
          <a:ln w="9525">
            <a:solidFill>
              <a:schemeClr val="tx1"/>
            </a:solidFill>
            <a:miter lim="800000"/>
            <a:headEnd/>
            <a:tailEnd/>
          </a:ln>
        </p:spPr>
        <p:txBody>
          <a:bodyPr wrap="none" anchor="ctr"/>
          <a:lstStyle/>
          <a:p>
            <a:pPr fontAlgn="base">
              <a:spcBef>
                <a:spcPct val="0"/>
              </a:spcBef>
              <a:spcAft>
                <a:spcPct val="0"/>
              </a:spcAft>
            </a:pPr>
            <a:endParaRPr lang="en-US" sz="2400">
              <a:solidFill>
                <a:srgbClr val="8383AD"/>
              </a:solidFill>
              <a:latin typeface="Times New Roman" pitchFamily="18" charset="0"/>
              <a:ea typeface="MS PGothic" pitchFamily="34" charset="-128"/>
            </a:endParaRPr>
          </a:p>
        </p:txBody>
      </p:sp>
      <p:sp>
        <p:nvSpPr>
          <p:cNvPr id="260103" name="Text Box 8"/>
          <p:cNvSpPr txBox="1">
            <a:spLocks noChangeArrowheads="1"/>
          </p:cNvSpPr>
          <p:nvPr/>
        </p:nvSpPr>
        <p:spPr bwMode="auto">
          <a:xfrm>
            <a:off x="1752600" y="3856038"/>
            <a:ext cx="1103313" cy="457200"/>
          </a:xfrm>
          <a:prstGeom prst="rect">
            <a:avLst/>
          </a:prstGeom>
          <a:noFill/>
          <a:ln w="9525">
            <a:noFill/>
            <a:miter lim="800000"/>
            <a:headEnd/>
            <a:tailEnd/>
          </a:ln>
        </p:spPr>
        <p:txBody>
          <a:bodyPr wrap="none">
            <a:spAutoFit/>
          </a:bodyPr>
          <a:lstStyle/>
          <a:p>
            <a:pPr fontAlgn="base">
              <a:spcBef>
                <a:spcPct val="0"/>
              </a:spcBef>
              <a:spcAft>
                <a:spcPct val="0"/>
              </a:spcAft>
            </a:pPr>
            <a:r>
              <a:rPr lang="en-US" altLang="zh-CN" sz="2400" b="1">
                <a:solidFill>
                  <a:srgbClr val="FEFED6"/>
                </a:solidFill>
                <a:latin typeface="细圆" pitchFamily="2" charset="-122"/>
                <a:ea typeface="细圆" pitchFamily="2" charset="-122"/>
              </a:rPr>
              <a:t>跟</a:t>
            </a:r>
            <a:r>
              <a:rPr lang="zh-CN" altLang="en-US" sz="2400" b="1">
                <a:solidFill>
                  <a:srgbClr val="FEFEE8"/>
                </a:solidFill>
                <a:latin typeface="Times" charset="0"/>
                <a:ea typeface="细圆" pitchFamily="2" charset="-122"/>
              </a:rPr>
              <a:t>随</a:t>
            </a:r>
            <a:r>
              <a:rPr lang="zh-CN" altLang="en-US" sz="2400" b="1">
                <a:solidFill>
                  <a:srgbClr val="FEFED6"/>
                </a:solidFill>
                <a:latin typeface="细圆" pitchFamily="2" charset="-122"/>
                <a:ea typeface="细圆" pitchFamily="2" charset="-122"/>
              </a:rPr>
              <a:t>者</a:t>
            </a:r>
          </a:p>
        </p:txBody>
      </p:sp>
    </p:spTree>
    <p:extLst>
      <p:ext uri="{BB962C8B-B14F-4D97-AF65-F5344CB8AC3E}">
        <p14:creationId xmlns:p14="http://schemas.microsoft.com/office/powerpoint/2010/main" val="411487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7399"/>
                                        </p:tgtEl>
                                        <p:attrNameLst>
                                          <p:attrName>style.visibility</p:attrName>
                                        </p:attrNameLst>
                                      </p:cBhvr>
                                      <p:to>
                                        <p:strVal val="visible"/>
                                      </p:to>
                                    </p:set>
                                    <p:animEffect transition="in" filter="dissolve">
                                      <p:cBhvr>
                                        <p:cTn id="7" dur="500"/>
                                        <p:tgtEl>
                                          <p:spTgt spid="187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87398"/>
                                        </p:tgtEl>
                                        <p:attrNameLst>
                                          <p:attrName>style.visibility</p:attrName>
                                        </p:attrNameLst>
                                      </p:cBhvr>
                                      <p:to>
                                        <p:strVal val="visible"/>
                                      </p:to>
                                    </p:set>
                                    <p:anim calcmode="lin" valueType="num">
                                      <p:cBhvr>
                                        <p:cTn id="12" dur="1000" fill="hold"/>
                                        <p:tgtEl>
                                          <p:spTgt spid="187398"/>
                                        </p:tgtEl>
                                        <p:attrNameLst>
                                          <p:attrName>ppt_w</p:attrName>
                                        </p:attrNameLst>
                                      </p:cBhvr>
                                      <p:tavLst>
                                        <p:tav tm="0">
                                          <p:val>
                                            <p:fltVal val="0"/>
                                          </p:val>
                                        </p:tav>
                                        <p:tav tm="100000">
                                          <p:val>
                                            <p:strVal val="#ppt_w"/>
                                          </p:val>
                                        </p:tav>
                                      </p:tavLst>
                                    </p:anim>
                                    <p:anim calcmode="lin" valueType="num">
                                      <p:cBhvr>
                                        <p:cTn id="13" dur="1000" fill="hold"/>
                                        <p:tgtEl>
                                          <p:spTgt spid="187398"/>
                                        </p:tgtEl>
                                        <p:attrNameLst>
                                          <p:attrName>ppt_h</p:attrName>
                                        </p:attrNameLst>
                                      </p:cBhvr>
                                      <p:tavLst>
                                        <p:tav tm="0">
                                          <p:val>
                                            <p:fltVal val="0"/>
                                          </p:val>
                                        </p:tav>
                                        <p:tav tm="100000">
                                          <p:val>
                                            <p:strVal val="#ppt_h"/>
                                          </p:val>
                                        </p:tav>
                                      </p:tavLst>
                                    </p:anim>
                                    <p:anim calcmode="lin" valueType="num">
                                      <p:cBhvr>
                                        <p:cTn id="14" dur="1000" fill="hold"/>
                                        <p:tgtEl>
                                          <p:spTgt spid="18739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873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8" grpId="0"/>
      <p:bldP spid="18739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087113"/>
            <a:ext cx="5265810" cy="1938847"/>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eaLnBrk="0" fontAlgn="base" hangingPunct="0">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eaLnBrk="0" fontAlgn="base" hangingPunct="0">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40219088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8501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73641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36480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35377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5834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5959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9647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6420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4967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5864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332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3928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673038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43182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4102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5228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63541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22033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65466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327961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9725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4327054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2891750"/>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chemeClr val="tx2">
                  <a:lumMod val="40000"/>
                  <a:lumOff val="60000"/>
                </a:schemeClr>
              </a:solidFill>
              <a:latin typeface="KaiTi" panose="02010609060101010101" pitchFamily="49" charset="-122"/>
              <a:ea typeface="KaiTi" panose="02010609060101010101" pitchFamily="49" charset="-122"/>
            </a:endParaRPr>
          </a:p>
          <a:p>
            <a:r>
              <a:rPr lang="zh-CN" altLang="en-US" sz="13000" b="1" i="1" dirty="0">
                <a:solidFill>
                  <a:schemeClr val="accent5">
                    <a:lumMod val="75000"/>
                  </a:schemeClr>
                </a:solidFill>
                <a:latin typeface="KaiTi" panose="02010609060101010101" pitchFamily="49" charset="-122"/>
                <a:ea typeface="KaiTi" panose="02010609060101010101" pitchFamily="49" charset="-122"/>
              </a:rPr>
              <a:t>圣枝</a:t>
            </a:r>
            <a:endParaRPr lang="en-SG" sz="13000" b="1" i="1" dirty="0">
              <a:solidFill>
                <a:schemeClr val="accent5">
                  <a:lumMod val="75000"/>
                </a:scheme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t>     </a:t>
            </a:r>
            <a:r>
              <a:rPr lang="zh-CN" altLang="en-US" sz="12000" dirty="0">
                <a:solidFill>
                  <a:srgbClr val="008000"/>
                </a:solidFill>
              </a:rPr>
              <a:t>主日</a:t>
            </a:r>
            <a:r>
              <a:rPr lang="zh-CN" altLang="en-US" sz="11500" dirty="0"/>
              <a:t>      </a:t>
            </a:r>
            <a:endParaRPr lang="en-SG" sz="11500" dirty="0"/>
          </a:p>
        </p:txBody>
      </p:sp>
    </p:spTree>
    <p:extLst>
      <p:ext uri="{BB962C8B-B14F-4D97-AF65-F5344CB8AC3E}">
        <p14:creationId xmlns:p14="http://schemas.microsoft.com/office/powerpoint/2010/main" val="4076547888"/>
      </p:ext>
    </p:extLst>
  </p:cSld>
  <p:clrMapOvr>
    <a:masterClrMapping/>
  </p:clrMapOvr>
  <p:transition spd="slow">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644480038"/>
      </p:ext>
    </p:extLst>
  </p:cSld>
  <p:clrMapOvr>
    <a:masterClrMapping/>
  </p:clrMapOvr>
  <p:transition spd="slow">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41454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3121417876"/>
      </p:ext>
    </p:extLst>
  </p:cSld>
  <p:clrMapOvr>
    <a:masterClrMapping/>
  </p:clrMapOvr>
  <p:transition spd="slow">
    <p:fade/>
  </p:transition>
</p:sld>
</file>

<file path=ppt/theme/_rels/theme38.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2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3.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1045</TotalTime>
  <Words>3820</Words>
  <Application>Microsoft Macintosh PowerPoint</Application>
  <PresentationFormat>On-screen Show (4:3)</PresentationFormat>
  <Paragraphs>729</Paragraphs>
  <Slides>281</Slides>
  <Notes>222</Notes>
  <HiddenSlides>10</HiddenSlides>
  <MMClips>0</MMClips>
  <ScaleCrop>false</ScaleCrop>
  <HeadingPairs>
    <vt:vector size="8" baseType="variant">
      <vt:variant>
        <vt:lpstr>Fonts Used</vt:lpstr>
      </vt:variant>
      <vt:variant>
        <vt:i4>30</vt:i4>
      </vt:variant>
      <vt:variant>
        <vt:lpstr>Theme</vt:lpstr>
      </vt:variant>
      <vt:variant>
        <vt:i4>42</vt:i4>
      </vt:variant>
      <vt:variant>
        <vt:lpstr>Embedded OLE Servers</vt:lpstr>
      </vt:variant>
      <vt:variant>
        <vt:i4>2</vt:i4>
      </vt:variant>
      <vt:variant>
        <vt:lpstr>Slide Titles</vt:lpstr>
      </vt:variant>
      <vt:variant>
        <vt:i4>281</vt:i4>
      </vt:variant>
    </vt:vector>
  </HeadingPairs>
  <TitlesOfParts>
    <vt:vector size="355" baseType="lpstr">
      <vt:lpstr>BONES</vt:lpstr>
      <vt:lpstr>Chicago</vt:lpstr>
      <vt:lpstr>KaiTi</vt:lpstr>
      <vt:lpstr>Microsoft YaHei</vt:lpstr>
      <vt:lpstr>Microsoft YaHei UI</vt:lpstr>
      <vt:lpstr>ＭＳ Ｐゴシック</vt:lpstr>
      <vt:lpstr>ＭＳ Ｐゴシック</vt:lpstr>
      <vt:lpstr>SimHei</vt:lpstr>
      <vt:lpstr>SimSun</vt:lpstr>
      <vt:lpstr>华文细黑</vt:lpstr>
      <vt:lpstr>Times</vt:lpstr>
      <vt:lpstr>细圆</vt:lpstr>
      <vt:lpstr>隶变</vt:lpstr>
      <vt:lpstr>Arial</vt:lpstr>
      <vt:lpstr>Arial Black</vt:lpstr>
      <vt:lpstr>Arial Narrow</vt:lpstr>
      <vt:lpstr>Avenir Black</vt:lpstr>
      <vt:lpstr>Book Antiqua</vt:lpstr>
      <vt:lpstr>Calibri</vt:lpstr>
      <vt:lpstr>Capitals</vt:lpstr>
      <vt:lpstr>Chalkboard</vt:lpstr>
      <vt:lpstr>Comic Sans MS</vt:lpstr>
      <vt:lpstr>Garamond</vt:lpstr>
      <vt:lpstr>Gill Sans</vt:lpstr>
      <vt:lpstr>Lucida Sans Unicode</vt:lpstr>
      <vt:lpstr>Papyrus</vt:lpstr>
      <vt:lpstr>Tahoma</vt:lpstr>
      <vt:lpstr>Times New Roman</vt:lpstr>
      <vt:lpstr>TrebuchetMS</vt:lpstr>
      <vt:lpstr>Wingdings</vt:lpstr>
      <vt:lpstr>2_Post Modern</vt:lpstr>
      <vt:lpstr>1_Refined</vt:lpstr>
      <vt:lpstr>2_Office Theme</vt:lpstr>
      <vt:lpstr>Post Modern</vt:lpstr>
      <vt:lpstr>1_Post Modern</vt:lpstr>
      <vt:lpstr>5_Orbit</vt:lpstr>
      <vt:lpstr>4_Post Modern</vt:lpstr>
      <vt:lpstr>5_Post Modern</vt:lpstr>
      <vt:lpstr>9_Office Theme</vt:lpstr>
      <vt:lpstr>4_Office Theme</vt:lpstr>
      <vt:lpstr>5_Office Theme</vt:lpstr>
      <vt:lpstr>49_Blank Presentation</vt:lpstr>
      <vt:lpstr>6_Office Theme</vt:lpstr>
      <vt:lpstr>Office Theme</vt:lpstr>
      <vt:lpstr>17_Default Design</vt:lpstr>
      <vt:lpstr>7_Office Theme</vt:lpstr>
      <vt:lpstr>2_Blank Presentation</vt:lpstr>
      <vt:lpstr>Default Design</vt:lpstr>
      <vt:lpstr>8_Office Theme</vt:lpstr>
      <vt:lpstr>11_Office Theme</vt:lpstr>
      <vt:lpstr>9_Blank Presentation</vt:lpstr>
      <vt:lpstr>12_Office Theme</vt:lpstr>
      <vt:lpstr>3_Default Design</vt:lpstr>
      <vt:lpstr>10_Office Theme</vt:lpstr>
      <vt:lpstr>13_Office Theme</vt:lpstr>
      <vt:lpstr>14_Office Theme</vt:lpstr>
      <vt:lpstr>50_Blank Presentation</vt:lpstr>
      <vt:lpstr>3_Blank Presentation</vt:lpstr>
      <vt:lpstr>4_Blank Presentation</vt:lpstr>
      <vt:lpstr>5_Blank Presentation</vt:lpstr>
      <vt:lpstr>1_Blank Presentation</vt:lpstr>
      <vt:lpstr>16_Office Theme</vt:lpstr>
      <vt:lpstr>12_Default Design</vt:lpstr>
      <vt:lpstr>10_Blank Presentation</vt:lpstr>
      <vt:lpstr>5_Default Design</vt:lpstr>
      <vt:lpstr>1_Mountain</vt:lpstr>
      <vt:lpstr>1_Default Design</vt:lpstr>
      <vt:lpstr>Title &amp; Subtitle</vt:lpstr>
      <vt:lpstr>51_Blank Presentation</vt:lpstr>
      <vt:lpstr>3_Office Theme</vt:lpstr>
      <vt:lpstr>2_Slit</vt:lpstr>
      <vt:lpstr>21_Default Design</vt:lpstr>
      <vt:lpstr>Photo Editor Photo</vt:lpstr>
      <vt:lpstr>Slide</vt:lpstr>
      <vt:lpstr>马可福音 9-16</vt:lpstr>
      <vt:lpstr>Slides on  马可 9</vt:lpstr>
      <vt:lpstr>Slides on  马可 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PowerPoint Presentation</vt:lpstr>
      <vt:lpstr>PowerPoint Presentation</vt:lpstr>
      <vt:lpstr>PowerPoint Presentation</vt:lpstr>
      <vt:lpstr>PowerPoint Presentation</vt:lpstr>
      <vt:lpstr>PowerPoint Presentation</vt:lpstr>
      <vt:lpstr>Do you resist the flow to serve Jesus more than anyone?</vt:lpstr>
      <vt:lpstr>你要怎么在这个凶狠的世界里成为耶稣真正的门徒?</vt:lpstr>
      <vt:lpstr>怎么在这个凶狠的世界里作主门徒</vt:lpstr>
      <vt:lpstr>Slides on  马可 11</vt:lpstr>
      <vt:lpstr>PowerPoint Presentation</vt:lpstr>
      <vt:lpstr>马可 11:1-10 (CUSV)</vt:lpstr>
      <vt:lpstr>马可 11:1-10 (CUSV) </vt:lpstr>
      <vt:lpstr>马可 11:1-10 (CUSV) </vt:lpstr>
      <vt:lpstr>马可 11:1-10 (CUSV) </vt:lpstr>
      <vt:lpstr>马可 11:1-10 (CUSV)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Palm Sunday</vt:lpstr>
      <vt:lpstr>Palm Sunday</vt:lpstr>
      <vt:lpstr>从圣枝到十架</vt:lpstr>
      <vt:lpstr>凯旋进圣城</vt:lpstr>
      <vt:lpstr>凯旋进圣城</vt:lpstr>
      <vt:lpstr>Triumphant Entry</vt:lpstr>
      <vt:lpstr>Palms to Palms</vt:lpstr>
      <vt:lpstr>耶稣受难日为何是美好的？</vt:lpstr>
      <vt:lpstr>基督的死怎么比 任何牺牲都好？</vt:lpstr>
      <vt:lpstr>受难周</vt:lpstr>
      <vt:lpstr>Slides on  马可 12</vt:lpstr>
      <vt:lpstr>Slides on  马可 13</vt:lpstr>
      <vt:lpstr>Slides on  马可 14</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图片声明 Big Book Media © 版权所有.</vt:lpstr>
      <vt:lpstr>Free Bible Images</vt:lpstr>
      <vt:lpstr>那个献上真哪哒香膏的女人是抹大拉的马利亚吗?</vt:lpstr>
      <vt:lpstr>约翰福音12章事件</vt:lpstr>
      <vt:lpstr>路 7:36-50 耶稣和那有罪的女人</vt:lpstr>
      <vt:lpstr>耶稣受膏</vt:lpstr>
      <vt:lpstr>耶稣的两次受膏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彼得的呼召</vt:lpstr>
      <vt:lpstr>彼得三次不认主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马可 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How can you be faithful despite inconvenience and suffering?</vt:lpstr>
      <vt:lpstr>你要怎么在这个凶狠的世界里成为耶稣真正的门徒?</vt:lpstr>
      <vt:lpstr>怎么在这个凶狠的世界里作主门徒</vt:lpstr>
      <vt:lpstr>Slides on  马可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在圣灵降临时的彼得</vt:lpstr>
      <vt:lpstr>一个受感的周末</vt:lpstr>
      <vt:lpstr>PowerPoint Presentation</vt:lpstr>
      <vt:lpstr>PowerPoint Presentation</vt:lpstr>
      <vt:lpstr> 怎么处理马可16:9-20呢?</vt:lpstr>
      <vt:lpstr>Live in light of your eternal future! </vt:lpstr>
      <vt:lpstr>你要怎么在这个凶狠的世界里成为耶稣真正的门徒?</vt:lpstr>
      <vt:lpstr>主要思想</vt:lpstr>
      <vt:lpstr>PowerPoint Presentation</vt:lpstr>
      <vt:lpstr>你要怎么做一个如基督受苦的门徒?</vt:lpstr>
      <vt:lpstr>Disciple making bottlenecks</vt:lpstr>
      <vt:lpstr>Disciple in community.</vt:lpstr>
      <vt:lpstr>Black</vt:lpstr>
      <vt:lpstr>新约全书讲章 • BibleStudyDownloads.org</vt:lpstr>
      <vt:lpstr>PowerPoint Presentation</vt:lpstr>
      <vt:lpstr>PowerPoint Presentation</vt:lpstr>
      <vt:lpstr>PowerPoint Presentation</vt:lpstr>
      <vt:lpstr>PowerPoint Presentation</vt:lpstr>
      <vt:lpstr>PowerPoint Presentation</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29</cp:revision>
  <dcterms:created xsi:type="dcterms:W3CDTF">2017-02-20T11:14:07Z</dcterms:created>
  <dcterms:modified xsi:type="dcterms:W3CDTF">2024-07-18T04:51:39Z</dcterms:modified>
</cp:coreProperties>
</file>