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0.xml" ContentType="application/vnd.openxmlformats-officedocument.theme+xml"/>
  <Override PartName="/ppt/slideLayouts/slideLayout116.xml" ContentType="application/vnd.openxmlformats-officedocument.presentationml.slideLayout+xml"/>
  <Override PartName="/ppt/theme/theme11.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2.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3.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4.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5.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6.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7.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8.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9.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20.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21.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22.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23.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4.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theme/theme25.xml" ContentType="application/vnd.openxmlformats-officedocument.theme+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theme/theme26.xml" ContentType="application/vnd.openxmlformats-officedocument.theme+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theme/theme27.xml" ContentType="application/vnd.openxmlformats-officedocument.theme+xml"/>
  <Override PartName="/ppt/slideLayouts/slideLayout303.xml" ContentType="application/vnd.openxmlformats-officedocument.presentationml.slideLayout+xml"/>
  <Override PartName="/ppt/theme/theme28.xml" ContentType="application/vnd.openxmlformats-officedocument.theme+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theme/theme29.xml" ContentType="application/vnd.openxmlformats-officedocument.theme+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theme/theme30.xml" ContentType="application/vnd.openxmlformats-officedocument.theme+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theme/theme31.xml" ContentType="application/vnd.openxmlformats-officedocument.theme+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theme/theme32.xml" ContentType="application/vnd.openxmlformats-officedocument.theme+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theme/theme33.xml" ContentType="application/vnd.openxmlformats-officedocument.theme+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theme/theme34.xml" ContentType="application/vnd.openxmlformats-officedocument.theme+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theme/theme35.xml" ContentType="application/vnd.openxmlformats-officedocument.theme+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theme/theme36.xml" ContentType="application/vnd.openxmlformats-officedocument.theme+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theme/theme37.xml" ContentType="application/vnd.openxmlformats-officedocument.theme+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theme/theme38.xml" ContentType="application/vnd.openxmlformats-officedocument.theme+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theme/theme39.xml" ContentType="application/vnd.openxmlformats-officedocument.theme+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theme/theme40.xml" ContentType="application/vnd.openxmlformats-officedocument.theme+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theme/theme41.xml" ContentType="application/vnd.openxmlformats-officedocument.theme+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theme/theme42.xml" ContentType="application/vnd.openxmlformats-officedocument.theme+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theme/theme43.xml" ContentType="application/vnd.openxmlformats-officedocument.theme+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theme/theme44.xml" ContentType="application/vnd.openxmlformats-officedocument.theme+xml"/>
  <Override PartName="/ppt/theme/theme4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heme/themeOverride2.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theme/themeOverride3.xml" ContentType="application/vnd.openxmlformats-officedocument.themeOverr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theme/themeOverride4.xml" ContentType="application/vnd.openxmlformats-officedocument.themeOverr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8" r:id="rId2"/>
    <p:sldMasterId id="2147483650" r:id="rId3"/>
    <p:sldMasterId id="2147483656" r:id="rId4"/>
    <p:sldMasterId id="2147484421" r:id="rId5"/>
    <p:sldMasterId id="2147484924" r:id="rId6"/>
    <p:sldMasterId id="2147484998" r:id="rId7"/>
    <p:sldMasterId id="2147485010" r:id="rId8"/>
    <p:sldMasterId id="2147485024" r:id="rId9"/>
    <p:sldMasterId id="2147485036" r:id="rId10"/>
    <p:sldMasterId id="2147485050" r:id="rId11"/>
    <p:sldMasterId id="2147485052" r:id="rId12"/>
    <p:sldMasterId id="2147485064" r:id="rId13"/>
    <p:sldMasterId id="2147485076" r:id="rId14"/>
    <p:sldMasterId id="2147485088" r:id="rId15"/>
    <p:sldMasterId id="2147485100" r:id="rId16"/>
    <p:sldMasterId id="2147485112" r:id="rId17"/>
    <p:sldMasterId id="2147485124" r:id="rId18"/>
    <p:sldMasterId id="2147485162" r:id="rId19"/>
    <p:sldMasterId id="2147485186" r:id="rId20"/>
    <p:sldMasterId id="2147485198" r:id="rId21"/>
    <p:sldMasterId id="2147485210" r:id="rId22"/>
    <p:sldMasterId id="2147485222" r:id="rId23"/>
    <p:sldMasterId id="2147485234" r:id="rId24"/>
    <p:sldMasterId id="2147485246" r:id="rId25"/>
    <p:sldMasterId id="2147485258" r:id="rId26"/>
    <p:sldMasterId id="2147485306" r:id="rId27"/>
    <p:sldMasterId id="2147485329" r:id="rId28"/>
    <p:sldMasterId id="2147485331" r:id="rId29"/>
    <p:sldMasterId id="2147485343" r:id="rId30"/>
    <p:sldMasterId id="2147485357" r:id="rId31"/>
    <p:sldMasterId id="2147485371" r:id="rId32"/>
    <p:sldMasterId id="2147485383" r:id="rId33"/>
    <p:sldMasterId id="2147485395" r:id="rId34"/>
    <p:sldMasterId id="2147485407" r:id="rId35"/>
    <p:sldMasterId id="2147485419" r:id="rId36"/>
    <p:sldMasterId id="2147485431" r:id="rId37"/>
    <p:sldMasterId id="2147485445" r:id="rId38"/>
    <p:sldMasterId id="2147485457" r:id="rId39"/>
    <p:sldMasterId id="2147485469" r:id="rId40"/>
    <p:sldMasterId id="2147485481" r:id="rId41"/>
    <p:sldMasterId id="2147485493" r:id="rId42"/>
    <p:sldMasterId id="2147485505" r:id="rId43"/>
    <p:sldMasterId id="2147485529" r:id="rId44"/>
  </p:sldMasterIdLst>
  <p:notesMasterIdLst>
    <p:notesMasterId r:id="rId330"/>
  </p:notesMasterIdLst>
  <p:sldIdLst>
    <p:sldId id="1065" r:id="rId45"/>
    <p:sldId id="1066" r:id="rId46"/>
    <p:sldId id="1276" r:id="rId47"/>
    <p:sldId id="1277" r:id="rId48"/>
    <p:sldId id="1278" r:id="rId49"/>
    <p:sldId id="4108" r:id="rId50"/>
    <p:sldId id="568" r:id="rId51"/>
    <p:sldId id="4109" r:id="rId52"/>
    <p:sldId id="4110" r:id="rId53"/>
    <p:sldId id="4111" r:id="rId54"/>
    <p:sldId id="4112" r:id="rId55"/>
    <p:sldId id="1274" r:id="rId56"/>
    <p:sldId id="1288" r:id="rId57"/>
    <p:sldId id="1294" r:id="rId58"/>
    <p:sldId id="1275" r:id="rId59"/>
    <p:sldId id="1290" r:id="rId60"/>
    <p:sldId id="3705" r:id="rId61"/>
    <p:sldId id="1292" r:id="rId62"/>
    <p:sldId id="4125" r:id="rId63"/>
    <p:sldId id="1265" r:id="rId64"/>
    <p:sldId id="436" r:id="rId65"/>
    <p:sldId id="437" r:id="rId66"/>
    <p:sldId id="283" r:id="rId67"/>
    <p:sldId id="284" r:id="rId68"/>
    <p:sldId id="285" r:id="rId69"/>
    <p:sldId id="286" r:id="rId70"/>
    <p:sldId id="324" r:id="rId71"/>
    <p:sldId id="337" r:id="rId72"/>
    <p:sldId id="326" r:id="rId73"/>
    <p:sldId id="294" r:id="rId74"/>
    <p:sldId id="291" r:id="rId75"/>
    <p:sldId id="438" r:id="rId76"/>
    <p:sldId id="330" r:id="rId77"/>
    <p:sldId id="308" r:id="rId78"/>
    <p:sldId id="309" r:id="rId79"/>
    <p:sldId id="310" r:id="rId80"/>
    <p:sldId id="311" r:id="rId81"/>
    <p:sldId id="327" r:id="rId82"/>
    <p:sldId id="331" r:id="rId83"/>
    <p:sldId id="307" r:id="rId84"/>
    <p:sldId id="336" r:id="rId85"/>
    <p:sldId id="419" r:id="rId86"/>
    <p:sldId id="274" r:id="rId87"/>
    <p:sldId id="440" r:id="rId88"/>
    <p:sldId id="276" r:id="rId89"/>
    <p:sldId id="277" r:id="rId90"/>
    <p:sldId id="278" r:id="rId91"/>
    <p:sldId id="625" r:id="rId92"/>
    <p:sldId id="300" r:id="rId93"/>
    <p:sldId id="301" r:id="rId94"/>
    <p:sldId id="302" r:id="rId95"/>
    <p:sldId id="280" r:id="rId96"/>
    <p:sldId id="4113" r:id="rId97"/>
    <p:sldId id="4114" r:id="rId98"/>
    <p:sldId id="1287" r:id="rId99"/>
    <p:sldId id="4115" r:id="rId100"/>
    <p:sldId id="428" r:id="rId101"/>
    <p:sldId id="4122" r:id="rId102"/>
    <p:sldId id="1267" r:id="rId103"/>
    <p:sldId id="4117" r:id="rId104"/>
    <p:sldId id="4123" r:id="rId105"/>
    <p:sldId id="4121" r:id="rId106"/>
    <p:sldId id="439" r:id="rId107"/>
    <p:sldId id="4116" r:id="rId108"/>
    <p:sldId id="4118" r:id="rId109"/>
    <p:sldId id="4124" r:id="rId110"/>
    <p:sldId id="588" r:id="rId111"/>
    <p:sldId id="1377" r:id="rId112"/>
    <p:sldId id="443" r:id="rId113"/>
    <p:sldId id="444" r:id="rId114"/>
    <p:sldId id="445" r:id="rId115"/>
    <p:sldId id="446" r:id="rId116"/>
    <p:sldId id="447" r:id="rId117"/>
    <p:sldId id="448" r:id="rId118"/>
    <p:sldId id="449" r:id="rId119"/>
    <p:sldId id="450" r:id="rId120"/>
    <p:sldId id="451" r:id="rId121"/>
    <p:sldId id="452" r:id="rId122"/>
    <p:sldId id="453" r:id="rId123"/>
    <p:sldId id="454" r:id="rId124"/>
    <p:sldId id="455" r:id="rId125"/>
    <p:sldId id="456" r:id="rId126"/>
    <p:sldId id="457" r:id="rId127"/>
    <p:sldId id="458" r:id="rId128"/>
    <p:sldId id="459" r:id="rId129"/>
    <p:sldId id="460" r:id="rId130"/>
    <p:sldId id="461" r:id="rId131"/>
    <p:sldId id="462" r:id="rId132"/>
    <p:sldId id="463" r:id="rId133"/>
    <p:sldId id="611" r:id="rId134"/>
    <p:sldId id="612" r:id="rId135"/>
    <p:sldId id="1383" r:id="rId136"/>
    <p:sldId id="466" r:id="rId137"/>
    <p:sldId id="467" r:id="rId138"/>
    <p:sldId id="468" r:id="rId139"/>
    <p:sldId id="469" r:id="rId140"/>
    <p:sldId id="470" r:id="rId141"/>
    <p:sldId id="471" r:id="rId142"/>
    <p:sldId id="472" r:id="rId143"/>
    <p:sldId id="473" r:id="rId144"/>
    <p:sldId id="474" r:id="rId145"/>
    <p:sldId id="475" r:id="rId146"/>
    <p:sldId id="476" r:id="rId147"/>
    <p:sldId id="477" r:id="rId148"/>
    <p:sldId id="478" r:id="rId149"/>
    <p:sldId id="479" r:id="rId150"/>
    <p:sldId id="480" r:id="rId151"/>
    <p:sldId id="481" r:id="rId152"/>
    <p:sldId id="614" r:id="rId153"/>
    <p:sldId id="4128" r:id="rId154"/>
    <p:sldId id="4135" r:id="rId155"/>
    <p:sldId id="4136" r:id="rId156"/>
    <p:sldId id="4137" r:id="rId157"/>
    <p:sldId id="4141" r:id="rId158"/>
    <p:sldId id="4127" r:id="rId159"/>
    <p:sldId id="4142" r:id="rId160"/>
    <p:sldId id="4130" r:id="rId161"/>
    <p:sldId id="4126" r:id="rId162"/>
    <p:sldId id="1385" r:id="rId163"/>
    <p:sldId id="1351" r:id="rId164"/>
    <p:sldId id="589" r:id="rId165"/>
    <p:sldId id="484" r:id="rId166"/>
    <p:sldId id="485" r:id="rId167"/>
    <p:sldId id="486" r:id="rId168"/>
    <p:sldId id="487" r:id="rId169"/>
    <p:sldId id="488" r:id="rId170"/>
    <p:sldId id="489" r:id="rId171"/>
    <p:sldId id="490" r:id="rId172"/>
    <p:sldId id="491" r:id="rId173"/>
    <p:sldId id="492" r:id="rId174"/>
    <p:sldId id="493" r:id="rId175"/>
    <p:sldId id="494" r:id="rId176"/>
    <p:sldId id="495" r:id="rId177"/>
    <p:sldId id="496" r:id="rId178"/>
    <p:sldId id="497" r:id="rId179"/>
    <p:sldId id="498" r:id="rId180"/>
    <p:sldId id="499" r:id="rId181"/>
    <p:sldId id="500" r:id="rId182"/>
    <p:sldId id="501" r:id="rId183"/>
    <p:sldId id="502" r:id="rId184"/>
    <p:sldId id="503" r:id="rId185"/>
    <p:sldId id="504" r:id="rId186"/>
    <p:sldId id="505" r:id="rId187"/>
    <p:sldId id="616" r:id="rId188"/>
    <p:sldId id="4140" r:id="rId189"/>
    <p:sldId id="590" r:id="rId190"/>
    <p:sldId id="1376" r:id="rId191"/>
    <p:sldId id="1264" r:id="rId192"/>
    <p:sldId id="591" r:id="rId193"/>
    <p:sldId id="509" r:id="rId194"/>
    <p:sldId id="510" r:id="rId195"/>
    <p:sldId id="511" r:id="rId196"/>
    <p:sldId id="512" r:id="rId197"/>
    <p:sldId id="513" r:id="rId198"/>
    <p:sldId id="514" r:id="rId199"/>
    <p:sldId id="515" r:id="rId200"/>
    <p:sldId id="516" r:id="rId201"/>
    <p:sldId id="517" r:id="rId202"/>
    <p:sldId id="518" r:id="rId203"/>
    <p:sldId id="519" r:id="rId204"/>
    <p:sldId id="520" r:id="rId205"/>
    <p:sldId id="521" r:id="rId206"/>
    <p:sldId id="522" r:id="rId207"/>
    <p:sldId id="523" r:id="rId208"/>
    <p:sldId id="524" r:id="rId209"/>
    <p:sldId id="525" r:id="rId210"/>
    <p:sldId id="617" r:id="rId211"/>
    <p:sldId id="618" r:id="rId212"/>
    <p:sldId id="1179" r:id="rId213"/>
    <p:sldId id="1181" r:id="rId214"/>
    <p:sldId id="1183" r:id="rId215"/>
    <p:sldId id="1185" r:id="rId216"/>
    <p:sldId id="847" r:id="rId217"/>
    <p:sldId id="528" r:id="rId218"/>
    <p:sldId id="529" r:id="rId219"/>
    <p:sldId id="530" r:id="rId220"/>
    <p:sldId id="531" r:id="rId221"/>
    <p:sldId id="532" r:id="rId222"/>
    <p:sldId id="533" r:id="rId223"/>
    <p:sldId id="534" r:id="rId224"/>
    <p:sldId id="535" r:id="rId225"/>
    <p:sldId id="536" r:id="rId226"/>
    <p:sldId id="537" r:id="rId227"/>
    <p:sldId id="538" r:id="rId228"/>
    <p:sldId id="539" r:id="rId229"/>
    <p:sldId id="540" r:id="rId230"/>
    <p:sldId id="620" r:id="rId231"/>
    <p:sldId id="592" r:id="rId232"/>
    <p:sldId id="1359" r:id="rId233"/>
    <p:sldId id="257" r:id="rId234"/>
    <p:sldId id="258" r:id="rId235"/>
    <p:sldId id="259" r:id="rId236"/>
    <p:sldId id="260" r:id="rId237"/>
    <p:sldId id="261" r:id="rId238"/>
    <p:sldId id="262" r:id="rId239"/>
    <p:sldId id="263" r:id="rId240"/>
    <p:sldId id="264" r:id="rId241"/>
    <p:sldId id="1353" r:id="rId242"/>
    <p:sldId id="1354" r:id="rId243"/>
    <p:sldId id="1355" r:id="rId244"/>
    <p:sldId id="1356" r:id="rId245"/>
    <p:sldId id="269" r:id="rId246"/>
    <p:sldId id="270" r:id="rId247"/>
    <p:sldId id="1357" r:id="rId248"/>
    <p:sldId id="1360" r:id="rId249"/>
    <p:sldId id="273" r:id="rId250"/>
    <p:sldId id="1361" r:id="rId251"/>
    <p:sldId id="275" r:id="rId252"/>
    <p:sldId id="4131" r:id="rId253"/>
    <p:sldId id="281" r:id="rId254"/>
    <p:sldId id="544" r:id="rId255"/>
    <p:sldId id="545" r:id="rId256"/>
    <p:sldId id="593" r:id="rId257"/>
    <p:sldId id="410" r:id="rId258"/>
    <p:sldId id="407" r:id="rId259"/>
    <p:sldId id="339" r:id="rId260"/>
    <p:sldId id="340" r:id="rId261"/>
    <p:sldId id="341" r:id="rId262"/>
    <p:sldId id="342" r:id="rId263"/>
    <p:sldId id="343" r:id="rId264"/>
    <p:sldId id="344" r:id="rId265"/>
    <p:sldId id="345" r:id="rId266"/>
    <p:sldId id="346" r:id="rId267"/>
    <p:sldId id="347" r:id="rId268"/>
    <p:sldId id="348" r:id="rId269"/>
    <p:sldId id="349" r:id="rId270"/>
    <p:sldId id="350" r:id="rId271"/>
    <p:sldId id="351" r:id="rId272"/>
    <p:sldId id="352" r:id="rId273"/>
    <p:sldId id="353" r:id="rId274"/>
    <p:sldId id="354" r:id="rId275"/>
    <p:sldId id="355" r:id="rId276"/>
    <p:sldId id="356" r:id="rId277"/>
    <p:sldId id="357" r:id="rId278"/>
    <p:sldId id="358" r:id="rId279"/>
    <p:sldId id="621" r:id="rId280"/>
    <p:sldId id="622" r:id="rId281"/>
    <p:sldId id="576" r:id="rId282"/>
    <p:sldId id="548" r:id="rId283"/>
    <p:sldId id="549" r:id="rId284"/>
    <p:sldId id="550" r:id="rId285"/>
    <p:sldId id="551" r:id="rId286"/>
    <p:sldId id="552" r:id="rId287"/>
    <p:sldId id="553" r:id="rId288"/>
    <p:sldId id="554" r:id="rId289"/>
    <p:sldId id="555" r:id="rId290"/>
    <p:sldId id="556" r:id="rId291"/>
    <p:sldId id="557" r:id="rId292"/>
    <p:sldId id="558" r:id="rId293"/>
    <p:sldId id="559" r:id="rId294"/>
    <p:sldId id="560" r:id="rId295"/>
    <p:sldId id="561" r:id="rId296"/>
    <p:sldId id="562" r:id="rId297"/>
    <p:sldId id="563" r:id="rId298"/>
    <p:sldId id="564" r:id="rId299"/>
    <p:sldId id="565" r:id="rId300"/>
    <p:sldId id="566" r:id="rId301"/>
    <p:sldId id="567" r:id="rId302"/>
    <p:sldId id="623" r:id="rId303"/>
    <p:sldId id="624" r:id="rId304"/>
    <p:sldId id="594" r:id="rId305"/>
    <p:sldId id="1373" r:id="rId306"/>
    <p:sldId id="1362" r:id="rId307"/>
    <p:sldId id="1363" r:id="rId308"/>
    <p:sldId id="1364" r:id="rId309"/>
    <p:sldId id="1365" r:id="rId310"/>
    <p:sldId id="1366" r:id="rId311"/>
    <p:sldId id="1367" r:id="rId312"/>
    <p:sldId id="1368" r:id="rId313"/>
    <p:sldId id="1369" r:id="rId314"/>
    <p:sldId id="265" r:id="rId315"/>
    <p:sldId id="1370" r:id="rId316"/>
    <p:sldId id="1371" r:id="rId317"/>
    <p:sldId id="4132" r:id="rId318"/>
    <p:sldId id="595" r:id="rId319"/>
    <p:sldId id="4138" r:id="rId320"/>
    <p:sldId id="4119" r:id="rId321"/>
    <p:sldId id="304" r:id="rId322"/>
    <p:sldId id="4120" r:id="rId323"/>
    <p:sldId id="1304" r:id="rId324"/>
    <p:sldId id="1305" r:id="rId325"/>
    <p:sldId id="4133" r:id="rId326"/>
    <p:sldId id="2011" r:id="rId327"/>
    <p:sldId id="597" r:id="rId328"/>
    <p:sldId id="2012" r:id="rId329"/>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pitchFamily="18" charset="0"/>
        <a:ea typeface="MS PGothic" pitchFamily="34" charset="-128"/>
        <a:cs typeface="+mn-cs"/>
      </a:defRPr>
    </a:lvl1pPr>
    <a:lvl2pPr marL="4572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2pPr>
    <a:lvl3pPr marL="9144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3pPr>
    <a:lvl4pPr marL="1371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4pPr>
    <a:lvl5pPr marL="18288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4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4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4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400" kern="1200">
        <a:solidFill>
          <a:schemeClr val="tx1"/>
        </a:solidFill>
        <a:latin typeface="Times New Roman" pitchFamily="18" charset="0"/>
        <a:ea typeface="MS PGothic" pitchFamily="34" charset="-128"/>
        <a:cs typeface="+mn-cs"/>
      </a:defRPr>
    </a:lvl9pPr>
  </p:defaultTextStyle>
  <p:extLst>
    <p:ext uri="{521415D9-36F7-43E2-AB2F-B90AF26B5E84}">
      <p14:sectionLst xmlns:p14="http://schemas.microsoft.com/office/powerpoint/2010/main">
        <p14:section name="Overview" id="{53579E83-2E27-774E-9D30-8329848730C1}">
          <p14:sldIdLst>
            <p14:sldId id="1065"/>
            <p14:sldId id="1066"/>
            <p14:sldId id="1276"/>
            <p14:sldId id="1277"/>
            <p14:sldId id="1278"/>
            <p14:sldId id="4108"/>
            <p14:sldId id="568"/>
            <p14:sldId id="4109"/>
            <p14:sldId id="4110"/>
            <p14:sldId id="4111"/>
            <p14:sldId id="4112"/>
            <p14:sldId id="1274"/>
            <p14:sldId id="1288"/>
            <p14:sldId id="1294"/>
            <p14:sldId id="1275"/>
            <p14:sldId id="1290"/>
            <p14:sldId id="3705"/>
            <p14:sldId id="1292"/>
            <p14:sldId id="4125"/>
            <p14:sldId id="1265"/>
          </p14:sldIdLst>
        </p14:section>
        <p14:section name="Introduction" id="{E7E47559-6C92-E145-9046-AB6D98447BA2}">
          <p14:sldIdLst>
            <p14:sldId id="436"/>
            <p14:sldId id="437"/>
            <p14:sldId id="283"/>
            <p14:sldId id="284"/>
            <p14:sldId id="285"/>
            <p14:sldId id="286"/>
            <p14:sldId id="324"/>
            <p14:sldId id="337"/>
            <p14:sldId id="326"/>
            <p14:sldId id="294"/>
            <p14:sldId id="291"/>
            <p14:sldId id="438"/>
            <p14:sldId id="330"/>
            <p14:sldId id="308"/>
            <p14:sldId id="309"/>
            <p14:sldId id="310"/>
            <p14:sldId id="311"/>
            <p14:sldId id="327"/>
            <p14:sldId id="331"/>
            <p14:sldId id="307"/>
            <p14:sldId id="336"/>
            <p14:sldId id="419"/>
            <p14:sldId id="274"/>
            <p14:sldId id="440"/>
            <p14:sldId id="276"/>
            <p14:sldId id="277"/>
            <p14:sldId id="278"/>
            <p14:sldId id="625"/>
            <p14:sldId id="300"/>
            <p14:sldId id="301"/>
            <p14:sldId id="302"/>
            <p14:sldId id="280"/>
          </p14:sldIdLst>
        </p14:section>
        <p14:section name="Sermon" id="{C0F4B6FB-7879-9448-94CC-48FAF460B39D}">
          <p14:sldIdLst>
            <p14:sldId id="4113"/>
            <p14:sldId id="4114"/>
            <p14:sldId id="1287"/>
            <p14:sldId id="4115"/>
            <p14:sldId id="428"/>
            <p14:sldId id="4122"/>
            <p14:sldId id="1267"/>
            <p14:sldId id="4117"/>
            <p14:sldId id="4123"/>
            <p14:sldId id="4121"/>
            <p14:sldId id="439"/>
            <p14:sldId id="4116"/>
            <p14:sldId id="4118"/>
            <p14:sldId id="4124"/>
          </p14:sldIdLst>
        </p14:section>
        <p14:section name="Chapters" id="{123DB48D-89D1-5F49-990E-5EE59E3A6FA0}">
          <p14:sldIdLst>
            <p14:sldId id="588"/>
            <p14:sldId id="1377"/>
            <p14:sldId id="443"/>
            <p14:sldId id="444"/>
            <p14:sldId id="445"/>
            <p14:sldId id="446"/>
            <p14:sldId id="447"/>
            <p14:sldId id="448"/>
            <p14:sldId id="449"/>
            <p14:sldId id="450"/>
            <p14:sldId id="451"/>
            <p14:sldId id="452"/>
            <p14:sldId id="453"/>
            <p14:sldId id="454"/>
            <p14:sldId id="455"/>
            <p14:sldId id="456"/>
            <p14:sldId id="457"/>
            <p14:sldId id="458"/>
            <p14:sldId id="459"/>
            <p14:sldId id="460"/>
            <p14:sldId id="461"/>
            <p14:sldId id="462"/>
            <p14:sldId id="463"/>
            <p14:sldId id="611"/>
            <p14:sldId id="612"/>
            <p14:sldId id="1383"/>
            <p14:sldId id="466"/>
            <p14:sldId id="467"/>
            <p14:sldId id="468"/>
            <p14:sldId id="469"/>
            <p14:sldId id="470"/>
            <p14:sldId id="471"/>
            <p14:sldId id="472"/>
            <p14:sldId id="473"/>
            <p14:sldId id="474"/>
            <p14:sldId id="475"/>
            <p14:sldId id="476"/>
            <p14:sldId id="477"/>
            <p14:sldId id="478"/>
            <p14:sldId id="479"/>
            <p14:sldId id="480"/>
            <p14:sldId id="481"/>
            <p14:sldId id="614"/>
            <p14:sldId id="4128"/>
            <p14:sldId id="4135"/>
            <p14:sldId id="4136"/>
            <p14:sldId id="4137"/>
            <p14:sldId id="4141"/>
            <p14:sldId id="4127"/>
            <p14:sldId id="4142"/>
            <p14:sldId id="4130"/>
            <p14:sldId id="4126"/>
            <p14:sldId id="1385"/>
            <p14:sldId id="1351"/>
            <p14:sldId id="589"/>
            <p14:sldId id="484"/>
            <p14:sldId id="485"/>
            <p14:sldId id="486"/>
            <p14:sldId id="487"/>
            <p14:sldId id="488"/>
            <p14:sldId id="489"/>
            <p14:sldId id="490"/>
            <p14:sldId id="491"/>
            <p14:sldId id="492"/>
            <p14:sldId id="493"/>
            <p14:sldId id="494"/>
            <p14:sldId id="495"/>
            <p14:sldId id="496"/>
            <p14:sldId id="497"/>
            <p14:sldId id="498"/>
            <p14:sldId id="499"/>
            <p14:sldId id="500"/>
            <p14:sldId id="501"/>
            <p14:sldId id="502"/>
            <p14:sldId id="503"/>
            <p14:sldId id="504"/>
            <p14:sldId id="505"/>
            <p14:sldId id="616"/>
            <p14:sldId id="4140"/>
            <p14:sldId id="590"/>
            <p14:sldId id="1376"/>
            <p14:sldId id="1264"/>
            <p14:sldId id="591"/>
            <p14:sldId id="509"/>
            <p14:sldId id="510"/>
            <p14:sldId id="511"/>
            <p14:sldId id="512"/>
            <p14:sldId id="513"/>
            <p14:sldId id="514"/>
            <p14:sldId id="515"/>
            <p14:sldId id="516"/>
            <p14:sldId id="517"/>
            <p14:sldId id="518"/>
            <p14:sldId id="519"/>
            <p14:sldId id="520"/>
            <p14:sldId id="521"/>
            <p14:sldId id="522"/>
            <p14:sldId id="523"/>
            <p14:sldId id="524"/>
            <p14:sldId id="525"/>
            <p14:sldId id="617"/>
            <p14:sldId id="618"/>
            <p14:sldId id="1179"/>
            <p14:sldId id="1181"/>
            <p14:sldId id="1183"/>
            <p14:sldId id="1185"/>
            <p14:sldId id="847"/>
            <p14:sldId id="528"/>
            <p14:sldId id="529"/>
            <p14:sldId id="530"/>
            <p14:sldId id="531"/>
            <p14:sldId id="532"/>
            <p14:sldId id="533"/>
            <p14:sldId id="534"/>
            <p14:sldId id="535"/>
            <p14:sldId id="536"/>
            <p14:sldId id="537"/>
            <p14:sldId id="538"/>
            <p14:sldId id="539"/>
            <p14:sldId id="540"/>
            <p14:sldId id="620"/>
            <p14:sldId id="592"/>
            <p14:sldId id="1359"/>
            <p14:sldId id="257"/>
            <p14:sldId id="258"/>
            <p14:sldId id="259"/>
            <p14:sldId id="260"/>
            <p14:sldId id="261"/>
            <p14:sldId id="262"/>
            <p14:sldId id="263"/>
            <p14:sldId id="264"/>
            <p14:sldId id="1353"/>
            <p14:sldId id="1354"/>
            <p14:sldId id="1355"/>
            <p14:sldId id="1356"/>
            <p14:sldId id="269"/>
            <p14:sldId id="270"/>
            <p14:sldId id="1357"/>
            <p14:sldId id="1360"/>
            <p14:sldId id="273"/>
            <p14:sldId id="1361"/>
            <p14:sldId id="275"/>
            <p14:sldId id="4131"/>
            <p14:sldId id="281"/>
            <p14:sldId id="544"/>
            <p14:sldId id="545"/>
            <p14:sldId id="593"/>
            <p14:sldId id="410"/>
            <p14:sldId id="407"/>
            <p14:sldId id="339"/>
            <p14:sldId id="340"/>
            <p14:sldId id="341"/>
            <p14:sldId id="342"/>
            <p14:sldId id="343"/>
            <p14:sldId id="344"/>
            <p14:sldId id="345"/>
            <p14:sldId id="346"/>
            <p14:sldId id="347"/>
            <p14:sldId id="348"/>
            <p14:sldId id="349"/>
            <p14:sldId id="350"/>
            <p14:sldId id="351"/>
            <p14:sldId id="352"/>
            <p14:sldId id="353"/>
            <p14:sldId id="354"/>
            <p14:sldId id="355"/>
            <p14:sldId id="356"/>
            <p14:sldId id="357"/>
            <p14:sldId id="358"/>
            <p14:sldId id="621"/>
            <p14:sldId id="622"/>
            <p14:sldId id="576"/>
            <p14:sldId id="548"/>
            <p14:sldId id="549"/>
            <p14:sldId id="550"/>
            <p14:sldId id="551"/>
            <p14:sldId id="552"/>
            <p14:sldId id="553"/>
            <p14:sldId id="554"/>
            <p14:sldId id="555"/>
            <p14:sldId id="556"/>
            <p14:sldId id="557"/>
            <p14:sldId id="558"/>
            <p14:sldId id="559"/>
            <p14:sldId id="560"/>
            <p14:sldId id="561"/>
            <p14:sldId id="562"/>
            <p14:sldId id="563"/>
            <p14:sldId id="564"/>
            <p14:sldId id="565"/>
            <p14:sldId id="566"/>
            <p14:sldId id="567"/>
            <p14:sldId id="623"/>
            <p14:sldId id="624"/>
            <p14:sldId id="594"/>
            <p14:sldId id="1373"/>
            <p14:sldId id="1362"/>
            <p14:sldId id="1363"/>
            <p14:sldId id="1364"/>
            <p14:sldId id="1365"/>
            <p14:sldId id="1366"/>
            <p14:sldId id="1367"/>
            <p14:sldId id="1368"/>
            <p14:sldId id="1369"/>
            <p14:sldId id="265"/>
            <p14:sldId id="1370"/>
            <p14:sldId id="1371"/>
            <p14:sldId id="4132"/>
            <p14:sldId id="595"/>
          </p14:sldIdLst>
        </p14:section>
        <p14:section name="Conclusion" id="{4F903B96-2A89-194A-A21A-70167EB1CAA8}">
          <p14:sldIdLst>
            <p14:sldId id="4138"/>
            <p14:sldId id="4119"/>
            <p14:sldId id="304"/>
            <p14:sldId id="4120"/>
            <p14:sldId id="1304"/>
            <p14:sldId id="1305"/>
            <p14:sldId id="4133"/>
            <p14:sldId id="2011"/>
          </p14:sldIdLst>
        </p14:section>
        <p14:section name="Supplements" id="{C88812DD-092D-234E-AB85-B2D377A477E2}">
          <p14:sldIdLst>
            <p14:sldId id="597"/>
            <p14:sldId id="201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FFFF00"/>
    <a:srgbClr val="1DF374"/>
    <a:srgbClr val="0000FF"/>
    <a:srgbClr val="C60DC0"/>
    <a:srgbClr val="149B41"/>
    <a:srgbClr val="0033CC"/>
    <a:srgbClr val="FF000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03" autoAdjust="0"/>
    <p:restoredTop sz="81127" autoAdjust="0"/>
  </p:normalViewPr>
  <p:slideViewPr>
    <p:cSldViewPr>
      <p:cViewPr varScale="1">
        <p:scale>
          <a:sx n="95" d="100"/>
          <a:sy n="95" d="100"/>
        </p:scale>
        <p:origin x="184" y="920"/>
      </p:cViewPr>
      <p:guideLst>
        <p:guide orient="horz" pos="2160"/>
        <p:guide pos="2880"/>
      </p:guideLst>
    </p:cSldViewPr>
  </p:slideViewPr>
  <p:outlineViewPr>
    <p:cViewPr>
      <p:scale>
        <a:sx n="33" d="100"/>
        <a:sy n="33" d="100"/>
      </p:scale>
      <p:origin x="0" y="34722"/>
    </p:cViewPr>
  </p:outlineViewPr>
  <p:notesTextViewPr>
    <p:cViewPr>
      <p:scale>
        <a:sx n="100" d="100"/>
        <a:sy n="100" d="100"/>
      </p:scale>
      <p:origin x="0" y="0"/>
    </p:cViewPr>
  </p:notesTextViewPr>
  <p:sorterViewPr>
    <p:cViewPr varScale="1">
      <p:scale>
        <a:sx n="50" d="100"/>
        <a:sy n="50" d="100"/>
      </p:scale>
      <p:origin x="0" y="0"/>
    </p:cViewPr>
  </p:sorterViewPr>
  <p:notesViewPr>
    <p:cSldViewPr>
      <p:cViewPr varScale="1">
        <p:scale>
          <a:sx n="55" d="100"/>
          <a:sy n="55" d="100"/>
        </p:scale>
        <p:origin x="-1620"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3.xml"/><Relationship Id="rId299" Type="http://schemas.openxmlformats.org/officeDocument/2006/relationships/slide" Target="slides/slide255.xml"/><Relationship Id="rId21" Type="http://schemas.openxmlformats.org/officeDocument/2006/relationships/slideMaster" Target="slideMasters/slideMaster21.xml"/><Relationship Id="rId63" Type="http://schemas.openxmlformats.org/officeDocument/2006/relationships/slide" Target="slides/slide19.xml"/><Relationship Id="rId159" Type="http://schemas.openxmlformats.org/officeDocument/2006/relationships/slide" Target="slides/slide115.xml"/><Relationship Id="rId324" Type="http://schemas.openxmlformats.org/officeDocument/2006/relationships/slide" Target="slides/slide280.xml"/><Relationship Id="rId170" Type="http://schemas.openxmlformats.org/officeDocument/2006/relationships/slide" Target="slides/slide126.xml"/><Relationship Id="rId226" Type="http://schemas.openxmlformats.org/officeDocument/2006/relationships/slide" Target="slides/slide182.xml"/><Relationship Id="rId268" Type="http://schemas.openxmlformats.org/officeDocument/2006/relationships/slide" Target="slides/slide224.xml"/><Relationship Id="rId32" Type="http://schemas.openxmlformats.org/officeDocument/2006/relationships/slideMaster" Target="slideMasters/slideMaster32.xml"/><Relationship Id="rId74" Type="http://schemas.openxmlformats.org/officeDocument/2006/relationships/slide" Target="slides/slide30.xml"/><Relationship Id="rId128" Type="http://schemas.openxmlformats.org/officeDocument/2006/relationships/slide" Target="slides/slide84.xml"/><Relationship Id="rId5" Type="http://schemas.openxmlformats.org/officeDocument/2006/relationships/slideMaster" Target="slideMasters/slideMaster5.xml"/><Relationship Id="rId181" Type="http://schemas.openxmlformats.org/officeDocument/2006/relationships/slide" Target="slides/slide137.xml"/><Relationship Id="rId237" Type="http://schemas.openxmlformats.org/officeDocument/2006/relationships/slide" Target="slides/slide193.xml"/><Relationship Id="rId279" Type="http://schemas.openxmlformats.org/officeDocument/2006/relationships/slide" Target="slides/slide235.xml"/><Relationship Id="rId43" Type="http://schemas.openxmlformats.org/officeDocument/2006/relationships/slideMaster" Target="slideMasters/slideMaster43.xml"/><Relationship Id="rId139" Type="http://schemas.openxmlformats.org/officeDocument/2006/relationships/slide" Target="slides/slide95.xml"/><Relationship Id="rId290" Type="http://schemas.openxmlformats.org/officeDocument/2006/relationships/slide" Target="slides/slide246.xml"/><Relationship Id="rId304" Type="http://schemas.openxmlformats.org/officeDocument/2006/relationships/slide" Target="slides/slide260.xml"/><Relationship Id="rId85" Type="http://schemas.openxmlformats.org/officeDocument/2006/relationships/slide" Target="slides/slide41.xml"/><Relationship Id="rId150" Type="http://schemas.openxmlformats.org/officeDocument/2006/relationships/slide" Target="slides/slide106.xml"/><Relationship Id="rId192" Type="http://schemas.openxmlformats.org/officeDocument/2006/relationships/slide" Target="slides/slide148.xml"/><Relationship Id="rId206" Type="http://schemas.openxmlformats.org/officeDocument/2006/relationships/slide" Target="slides/slide162.xml"/><Relationship Id="rId248" Type="http://schemas.openxmlformats.org/officeDocument/2006/relationships/slide" Target="slides/slide204.xml"/><Relationship Id="rId12" Type="http://schemas.openxmlformats.org/officeDocument/2006/relationships/slideMaster" Target="slideMasters/slideMaster12.xml"/><Relationship Id="rId108" Type="http://schemas.openxmlformats.org/officeDocument/2006/relationships/slide" Target="slides/slide64.xml"/><Relationship Id="rId315" Type="http://schemas.openxmlformats.org/officeDocument/2006/relationships/slide" Target="slides/slide271.xml"/><Relationship Id="rId54" Type="http://schemas.openxmlformats.org/officeDocument/2006/relationships/slide" Target="slides/slide10.xml"/><Relationship Id="rId96" Type="http://schemas.openxmlformats.org/officeDocument/2006/relationships/slide" Target="slides/slide52.xml"/><Relationship Id="rId161" Type="http://schemas.openxmlformats.org/officeDocument/2006/relationships/slide" Target="slides/slide117.xml"/><Relationship Id="rId217" Type="http://schemas.openxmlformats.org/officeDocument/2006/relationships/slide" Target="slides/slide173.xml"/><Relationship Id="rId259" Type="http://schemas.openxmlformats.org/officeDocument/2006/relationships/slide" Target="slides/slide215.xml"/><Relationship Id="rId23" Type="http://schemas.openxmlformats.org/officeDocument/2006/relationships/slideMaster" Target="slideMasters/slideMaster23.xml"/><Relationship Id="rId119" Type="http://schemas.openxmlformats.org/officeDocument/2006/relationships/slide" Target="slides/slide75.xml"/><Relationship Id="rId270" Type="http://schemas.openxmlformats.org/officeDocument/2006/relationships/slide" Target="slides/slide226.xml"/><Relationship Id="rId326" Type="http://schemas.openxmlformats.org/officeDocument/2006/relationships/slide" Target="slides/slide282.xml"/><Relationship Id="rId65" Type="http://schemas.openxmlformats.org/officeDocument/2006/relationships/slide" Target="slides/slide21.xml"/><Relationship Id="rId130" Type="http://schemas.openxmlformats.org/officeDocument/2006/relationships/slide" Target="slides/slide86.xml"/><Relationship Id="rId172" Type="http://schemas.openxmlformats.org/officeDocument/2006/relationships/slide" Target="slides/slide128.xml"/><Relationship Id="rId228" Type="http://schemas.openxmlformats.org/officeDocument/2006/relationships/slide" Target="slides/slide184.xml"/><Relationship Id="rId281" Type="http://schemas.openxmlformats.org/officeDocument/2006/relationships/slide" Target="slides/slide237.xml"/><Relationship Id="rId34" Type="http://schemas.openxmlformats.org/officeDocument/2006/relationships/slideMaster" Target="slideMasters/slideMaster34.xml"/><Relationship Id="rId76" Type="http://schemas.openxmlformats.org/officeDocument/2006/relationships/slide" Target="slides/slide32.xml"/><Relationship Id="rId141" Type="http://schemas.openxmlformats.org/officeDocument/2006/relationships/slide" Target="slides/slide97.xml"/><Relationship Id="rId7" Type="http://schemas.openxmlformats.org/officeDocument/2006/relationships/slideMaster" Target="slideMasters/slideMaster7.xml"/><Relationship Id="rId183" Type="http://schemas.openxmlformats.org/officeDocument/2006/relationships/slide" Target="slides/slide139.xml"/><Relationship Id="rId239" Type="http://schemas.openxmlformats.org/officeDocument/2006/relationships/slide" Target="slides/slide195.xml"/><Relationship Id="rId250" Type="http://schemas.openxmlformats.org/officeDocument/2006/relationships/slide" Target="slides/slide206.xml"/><Relationship Id="rId292" Type="http://schemas.openxmlformats.org/officeDocument/2006/relationships/slide" Target="slides/slide248.xml"/><Relationship Id="rId306" Type="http://schemas.openxmlformats.org/officeDocument/2006/relationships/slide" Target="slides/slide262.xml"/><Relationship Id="rId24" Type="http://schemas.openxmlformats.org/officeDocument/2006/relationships/slideMaster" Target="slideMasters/slideMaster24.xml"/><Relationship Id="rId45" Type="http://schemas.openxmlformats.org/officeDocument/2006/relationships/slide" Target="slides/slide1.xml"/><Relationship Id="rId66" Type="http://schemas.openxmlformats.org/officeDocument/2006/relationships/slide" Target="slides/slide22.xml"/><Relationship Id="rId87" Type="http://schemas.openxmlformats.org/officeDocument/2006/relationships/slide" Target="slides/slide43.xml"/><Relationship Id="rId110" Type="http://schemas.openxmlformats.org/officeDocument/2006/relationships/slide" Target="slides/slide66.xml"/><Relationship Id="rId131" Type="http://schemas.openxmlformats.org/officeDocument/2006/relationships/slide" Target="slides/slide87.xml"/><Relationship Id="rId327" Type="http://schemas.openxmlformats.org/officeDocument/2006/relationships/slide" Target="slides/slide283.xml"/><Relationship Id="rId152" Type="http://schemas.openxmlformats.org/officeDocument/2006/relationships/slide" Target="slides/slide108.xml"/><Relationship Id="rId173" Type="http://schemas.openxmlformats.org/officeDocument/2006/relationships/slide" Target="slides/slide129.xml"/><Relationship Id="rId194" Type="http://schemas.openxmlformats.org/officeDocument/2006/relationships/slide" Target="slides/slide150.xml"/><Relationship Id="rId208" Type="http://schemas.openxmlformats.org/officeDocument/2006/relationships/slide" Target="slides/slide164.xml"/><Relationship Id="rId229" Type="http://schemas.openxmlformats.org/officeDocument/2006/relationships/slide" Target="slides/slide185.xml"/><Relationship Id="rId240" Type="http://schemas.openxmlformats.org/officeDocument/2006/relationships/slide" Target="slides/slide196.xml"/><Relationship Id="rId261" Type="http://schemas.openxmlformats.org/officeDocument/2006/relationships/slide" Target="slides/slide217.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12.xml"/><Relationship Id="rId77" Type="http://schemas.openxmlformats.org/officeDocument/2006/relationships/slide" Target="slides/slide33.xml"/><Relationship Id="rId100" Type="http://schemas.openxmlformats.org/officeDocument/2006/relationships/slide" Target="slides/slide56.xml"/><Relationship Id="rId282" Type="http://schemas.openxmlformats.org/officeDocument/2006/relationships/slide" Target="slides/slide238.xml"/><Relationship Id="rId317" Type="http://schemas.openxmlformats.org/officeDocument/2006/relationships/slide" Target="slides/slide273.xml"/><Relationship Id="rId8" Type="http://schemas.openxmlformats.org/officeDocument/2006/relationships/slideMaster" Target="slideMasters/slideMaster8.xml"/><Relationship Id="rId98" Type="http://schemas.openxmlformats.org/officeDocument/2006/relationships/slide" Target="slides/slide54.xml"/><Relationship Id="rId121" Type="http://schemas.openxmlformats.org/officeDocument/2006/relationships/slide" Target="slides/slide77.xml"/><Relationship Id="rId142" Type="http://schemas.openxmlformats.org/officeDocument/2006/relationships/slide" Target="slides/slide98.xml"/><Relationship Id="rId163" Type="http://schemas.openxmlformats.org/officeDocument/2006/relationships/slide" Target="slides/slide119.xml"/><Relationship Id="rId184" Type="http://schemas.openxmlformats.org/officeDocument/2006/relationships/slide" Target="slides/slide140.xml"/><Relationship Id="rId219" Type="http://schemas.openxmlformats.org/officeDocument/2006/relationships/slide" Target="slides/slide175.xml"/><Relationship Id="rId230" Type="http://schemas.openxmlformats.org/officeDocument/2006/relationships/slide" Target="slides/slide186.xml"/><Relationship Id="rId251" Type="http://schemas.openxmlformats.org/officeDocument/2006/relationships/slide" Target="slides/slide207.xml"/><Relationship Id="rId25" Type="http://schemas.openxmlformats.org/officeDocument/2006/relationships/slideMaster" Target="slideMasters/slideMaster25.xml"/><Relationship Id="rId46" Type="http://schemas.openxmlformats.org/officeDocument/2006/relationships/slide" Target="slides/slide2.xml"/><Relationship Id="rId67" Type="http://schemas.openxmlformats.org/officeDocument/2006/relationships/slide" Target="slides/slide23.xml"/><Relationship Id="rId272" Type="http://schemas.openxmlformats.org/officeDocument/2006/relationships/slide" Target="slides/slide228.xml"/><Relationship Id="rId293" Type="http://schemas.openxmlformats.org/officeDocument/2006/relationships/slide" Target="slides/slide249.xml"/><Relationship Id="rId307" Type="http://schemas.openxmlformats.org/officeDocument/2006/relationships/slide" Target="slides/slide263.xml"/><Relationship Id="rId328" Type="http://schemas.openxmlformats.org/officeDocument/2006/relationships/slide" Target="slides/slide284.xml"/><Relationship Id="rId88" Type="http://schemas.openxmlformats.org/officeDocument/2006/relationships/slide" Target="slides/slide44.xml"/><Relationship Id="rId111" Type="http://schemas.openxmlformats.org/officeDocument/2006/relationships/slide" Target="slides/slide67.xml"/><Relationship Id="rId132" Type="http://schemas.openxmlformats.org/officeDocument/2006/relationships/slide" Target="slides/slide88.xml"/><Relationship Id="rId153" Type="http://schemas.openxmlformats.org/officeDocument/2006/relationships/slide" Target="slides/slide109.xml"/><Relationship Id="rId174" Type="http://schemas.openxmlformats.org/officeDocument/2006/relationships/slide" Target="slides/slide130.xml"/><Relationship Id="rId195" Type="http://schemas.openxmlformats.org/officeDocument/2006/relationships/slide" Target="slides/slide151.xml"/><Relationship Id="rId209" Type="http://schemas.openxmlformats.org/officeDocument/2006/relationships/slide" Target="slides/slide165.xml"/><Relationship Id="rId220" Type="http://schemas.openxmlformats.org/officeDocument/2006/relationships/slide" Target="slides/slide176.xml"/><Relationship Id="rId241" Type="http://schemas.openxmlformats.org/officeDocument/2006/relationships/slide" Target="slides/slide197.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3.xml"/><Relationship Id="rId262" Type="http://schemas.openxmlformats.org/officeDocument/2006/relationships/slide" Target="slides/slide218.xml"/><Relationship Id="rId283" Type="http://schemas.openxmlformats.org/officeDocument/2006/relationships/slide" Target="slides/slide239.xml"/><Relationship Id="rId318" Type="http://schemas.openxmlformats.org/officeDocument/2006/relationships/slide" Target="slides/slide274.xml"/><Relationship Id="rId78" Type="http://schemas.openxmlformats.org/officeDocument/2006/relationships/slide" Target="slides/slide34.xml"/><Relationship Id="rId99" Type="http://schemas.openxmlformats.org/officeDocument/2006/relationships/slide" Target="slides/slide55.xml"/><Relationship Id="rId101" Type="http://schemas.openxmlformats.org/officeDocument/2006/relationships/slide" Target="slides/slide57.xml"/><Relationship Id="rId122" Type="http://schemas.openxmlformats.org/officeDocument/2006/relationships/slide" Target="slides/slide78.xml"/><Relationship Id="rId143" Type="http://schemas.openxmlformats.org/officeDocument/2006/relationships/slide" Target="slides/slide99.xml"/><Relationship Id="rId164" Type="http://schemas.openxmlformats.org/officeDocument/2006/relationships/slide" Target="slides/slide120.xml"/><Relationship Id="rId185" Type="http://schemas.openxmlformats.org/officeDocument/2006/relationships/slide" Target="slides/slide141.xml"/><Relationship Id="rId9" Type="http://schemas.openxmlformats.org/officeDocument/2006/relationships/slideMaster" Target="slideMasters/slideMaster9.xml"/><Relationship Id="rId210" Type="http://schemas.openxmlformats.org/officeDocument/2006/relationships/slide" Target="slides/slide166.xml"/><Relationship Id="rId26" Type="http://schemas.openxmlformats.org/officeDocument/2006/relationships/slideMaster" Target="slideMasters/slideMaster26.xml"/><Relationship Id="rId231" Type="http://schemas.openxmlformats.org/officeDocument/2006/relationships/slide" Target="slides/slide187.xml"/><Relationship Id="rId252" Type="http://schemas.openxmlformats.org/officeDocument/2006/relationships/slide" Target="slides/slide208.xml"/><Relationship Id="rId273" Type="http://schemas.openxmlformats.org/officeDocument/2006/relationships/slide" Target="slides/slide229.xml"/><Relationship Id="rId294" Type="http://schemas.openxmlformats.org/officeDocument/2006/relationships/slide" Target="slides/slide250.xml"/><Relationship Id="rId308" Type="http://schemas.openxmlformats.org/officeDocument/2006/relationships/slide" Target="slides/slide264.xml"/><Relationship Id="rId329" Type="http://schemas.openxmlformats.org/officeDocument/2006/relationships/slide" Target="slides/slide285.xml"/><Relationship Id="rId47" Type="http://schemas.openxmlformats.org/officeDocument/2006/relationships/slide" Target="slides/slide3.xml"/><Relationship Id="rId68" Type="http://schemas.openxmlformats.org/officeDocument/2006/relationships/slide" Target="slides/slide24.xml"/><Relationship Id="rId89" Type="http://schemas.openxmlformats.org/officeDocument/2006/relationships/slide" Target="slides/slide45.xml"/><Relationship Id="rId112" Type="http://schemas.openxmlformats.org/officeDocument/2006/relationships/slide" Target="slides/slide68.xml"/><Relationship Id="rId133" Type="http://schemas.openxmlformats.org/officeDocument/2006/relationships/slide" Target="slides/slide89.xml"/><Relationship Id="rId154" Type="http://schemas.openxmlformats.org/officeDocument/2006/relationships/slide" Target="slides/slide110.xml"/><Relationship Id="rId175" Type="http://schemas.openxmlformats.org/officeDocument/2006/relationships/slide" Target="slides/slide131.xml"/><Relationship Id="rId196" Type="http://schemas.openxmlformats.org/officeDocument/2006/relationships/slide" Target="slides/slide152.xml"/><Relationship Id="rId200" Type="http://schemas.openxmlformats.org/officeDocument/2006/relationships/slide" Target="slides/slide156.xml"/><Relationship Id="rId16" Type="http://schemas.openxmlformats.org/officeDocument/2006/relationships/slideMaster" Target="slideMasters/slideMaster16.xml"/><Relationship Id="rId221" Type="http://schemas.openxmlformats.org/officeDocument/2006/relationships/slide" Target="slides/slide177.xml"/><Relationship Id="rId242" Type="http://schemas.openxmlformats.org/officeDocument/2006/relationships/slide" Target="slides/slide198.xml"/><Relationship Id="rId263" Type="http://schemas.openxmlformats.org/officeDocument/2006/relationships/slide" Target="slides/slide219.xml"/><Relationship Id="rId284" Type="http://schemas.openxmlformats.org/officeDocument/2006/relationships/slide" Target="slides/slide240.xml"/><Relationship Id="rId319" Type="http://schemas.openxmlformats.org/officeDocument/2006/relationships/slide" Target="slides/slide275.xml"/><Relationship Id="rId37" Type="http://schemas.openxmlformats.org/officeDocument/2006/relationships/slideMaster" Target="slideMasters/slideMaster37.xml"/><Relationship Id="rId58" Type="http://schemas.openxmlformats.org/officeDocument/2006/relationships/slide" Target="slides/slide14.xml"/><Relationship Id="rId79" Type="http://schemas.openxmlformats.org/officeDocument/2006/relationships/slide" Target="slides/slide35.xml"/><Relationship Id="rId102" Type="http://schemas.openxmlformats.org/officeDocument/2006/relationships/slide" Target="slides/slide58.xml"/><Relationship Id="rId123" Type="http://schemas.openxmlformats.org/officeDocument/2006/relationships/slide" Target="slides/slide79.xml"/><Relationship Id="rId144" Type="http://schemas.openxmlformats.org/officeDocument/2006/relationships/slide" Target="slides/slide100.xml"/><Relationship Id="rId330" Type="http://schemas.openxmlformats.org/officeDocument/2006/relationships/notesMaster" Target="notesMasters/notesMaster1.xml"/><Relationship Id="rId90" Type="http://schemas.openxmlformats.org/officeDocument/2006/relationships/slide" Target="slides/slide46.xml"/><Relationship Id="rId165" Type="http://schemas.openxmlformats.org/officeDocument/2006/relationships/slide" Target="slides/slide121.xml"/><Relationship Id="rId186" Type="http://schemas.openxmlformats.org/officeDocument/2006/relationships/slide" Target="slides/slide142.xml"/><Relationship Id="rId211" Type="http://schemas.openxmlformats.org/officeDocument/2006/relationships/slide" Target="slides/slide167.xml"/><Relationship Id="rId232" Type="http://schemas.openxmlformats.org/officeDocument/2006/relationships/slide" Target="slides/slide188.xml"/><Relationship Id="rId253" Type="http://schemas.openxmlformats.org/officeDocument/2006/relationships/slide" Target="slides/slide209.xml"/><Relationship Id="rId274" Type="http://schemas.openxmlformats.org/officeDocument/2006/relationships/slide" Target="slides/slide230.xml"/><Relationship Id="rId295" Type="http://schemas.openxmlformats.org/officeDocument/2006/relationships/slide" Target="slides/slide251.xml"/><Relationship Id="rId309" Type="http://schemas.openxmlformats.org/officeDocument/2006/relationships/slide" Target="slides/slide265.xml"/><Relationship Id="rId27" Type="http://schemas.openxmlformats.org/officeDocument/2006/relationships/slideMaster" Target="slideMasters/slideMaster27.xml"/><Relationship Id="rId48" Type="http://schemas.openxmlformats.org/officeDocument/2006/relationships/slide" Target="slides/slide4.xml"/><Relationship Id="rId69" Type="http://schemas.openxmlformats.org/officeDocument/2006/relationships/slide" Target="slides/slide25.xml"/><Relationship Id="rId113" Type="http://schemas.openxmlformats.org/officeDocument/2006/relationships/slide" Target="slides/slide69.xml"/><Relationship Id="rId134" Type="http://schemas.openxmlformats.org/officeDocument/2006/relationships/slide" Target="slides/slide90.xml"/><Relationship Id="rId320" Type="http://schemas.openxmlformats.org/officeDocument/2006/relationships/slide" Target="slides/slide276.xml"/><Relationship Id="rId80" Type="http://schemas.openxmlformats.org/officeDocument/2006/relationships/slide" Target="slides/slide36.xml"/><Relationship Id="rId155" Type="http://schemas.openxmlformats.org/officeDocument/2006/relationships/slide" Target="slides/slide111.xml"/><Relationship Id="rId176" Type="http://schemas.openxmlformats.org/officeDocument/2006/relationships/slide" Target="slides/slide132.xml"/><Relationship Id="rId197" Type="http://schemas.openxmlformats.org/officeDocument/2006/relationships/slide" Target="slides/slide153.xml"/><Relationship Id="rId201" Type="http://schemas.openxmlformats.org/officeDocument/2006/relationships/slide" Target="slides/slide157.xml"/><Relationship Id="rId222" Type="http://schemas.openxmlformats.org/officeDocument/2006/relationships/slide" Target="slides/slide178.xml"/><Relationship Id="rId243" Type="http://schemas.openxmlformats.org/officeDocument/2006/relationships/slide" Target="slides/slide199.xml"/><Relationship Id="rId264" Type="http://schemas.openxmlformats.org/officeDocument/2006/relationships/slide" Target="slides/slide220.xml"/><Relationship Id="rId285" Type="http://schemas.openxmlformats.org/officeDocument/2006/relationships/slide" Target="slides/slide241.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5.xml"/><Relationship Id="rId103" Type="http://schemas.openxmlformats.org/officeDocument/2006/relationships/slide" Target="slides/slide59.xml"/><Relationship Id="rId124" Type="http://schemas.openxmlformats.org/officeDocument/2006/relationships/slide" Target="slides/slide80.xml"/><Relationship Id="rId310" Type="http://schemas.openxmlformats.org/officeDocument/2006/relationships/slide" Target="slides/slide266.xml"/><Relationship Id="rId70" Type="http://schemas.openxmlformats.org/officeDocument/2006/relationships/slide" Target="slides/slide26.xml"/><Relationship Id="rId91" Type="http://schemas.openxmlformats.org/officeDocument/2006/relationships/slide" Target="slides/slide47.xml"/><Relationship Id="rId145" Type="http://schemas.openxmlformats.org/officeDocument/2006/relationships/slide" Target="slides/slide101.xml"/><Relationship Id="rId166" Type="http://schemas.openxmlformats.org/officeDocument/2006/relationships/slide" Target="slides/slide122.xml"/><Relationship Id="rId187" Type="http://schemas.openxmlformats.org/officeDocument/2006/relationships/slide" Target="slides/slide143.xml"/><Relationship Id="rId331" Type="http://schemas.openxmlformats.org/officeDocument/2006/relationships/presProps" Target="presProps.xml"/><Relationship Id="rId1" Type="http://schemas.openxmlformats.org/officeDocument/2006/relationships/slideMaster" Target="slideMasters/slideMaster1.xml"/><Relationship Id="rId212" Type="http://schemas.openxmlformats.org/officeDocument/2006/relationships/slide" Target="slides/slide168.xml"/><Relationship Id="rId233" Type="http://schemas.openxmlformats.org/officeDocument/2006/relationships/slide" Target="slides/slide189.xml"/><Relationship Id="rId254" Type="http://schemas.openxmlformats.org/officeDocument/2006/relationships/slide" Target="slides/slide210.xml"/><Relationship Id="rId28" Type="http://schemas.openxmlformats.org/officeDocument/2006/relationships/slideMaster" Target="slideMasters/slideMaster28.xml"/><Relationship Id="rId49" Type="http://schemas.openxmlformats.org/officeDocument/2006/relationships/slide" Target="slides/slide5.xml"/><Relationship Id="rId114" Type="http://schemas.openxmlformats.org/officeDocument/2006/relationships/slide" Target="slides/slide70.xml"/><Relationship Id="rId275" Type="http://schemas.openxmlformats.org/officeDocument/2006/relationships/slide" Target="slides/slide231.xml"/><Relationship Id="rId296" Type="http://schemas.openxmlformats.org/officeDocument/2006/relationships/slide" Target="slides/slide252.xml"/><Relationship Id="rId300" Type="http://schemas.openxmlformats.org/officeDocument/2006/relationships/slide" Target="slides/slide256.xml"/><Relationship Id="rId60" Type="http://schemas.openxmlformats.org/officeDocument/2006/relationships/slide" Target="slides/slide16.xml"/><Relationship Id="rId81" Type="http://schemas.openxmlformats.org/officeDocument/2006/relationships/slide" Target="slides/slide37.xml"/><Relationship Id="rId135" Type="http://schemas.openxmlformats.org/officeDocument/2006/relationships/slide" Target="slides/slide91.xml"/><Relationship Id="rId156" Type="http://schemas.openxmlformats.org/officeDocument/2006/relationships/slide" Target="slides/slide112.xml"/><Relationship Id="rId177" Type="http://schemas.openxmlformats.org/officeDocument/2006/relationships/slide" Target="slides/slide133.xml"/><Relationship Id="rId198" Type="http://schemas.openxmlformats.org/officeDocument/2006/relationships/slide" Target="slides/slide154.xml"/><Relationship Id="rId321" Type="http://schemas.openxmlformats.org/officeDocument/2006/relationships/slide" Target="slides/slide277.xml"/><Relationship Id="rId202" Type="http://schemas.openxmlformats.org/officeDocument/2006/relationships/slide" Target="slides/slide158.xml"/><Relationship Id="rId223" Type="http://schemas.openxmlformats.org/officeDocument/2006/relationships/slide" Target="slides/slide179.xml"/><Relationship Id="rId244" Type="http://schemas.openxmlformats.org/officeDocument/2006/relationships/slide" Target="slides/slide200.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21.xml"/><Relationship Id="rId286" Type="http://schemas.openxmlformats.org/officeDocument/2006/relationships/slide" Target="slides/slide242.xml"/><Relationship Id="rId50" Type="http://schemas.openxmlformats.org/officeDocument/2006/relationships/slide" Target="slides/slide6.xml"/><Relationship Id="rId104" Type="http://schemas.openxmlformats.org/officeDocument/2006/relationships/slide" Target="slides/slide60.xml"/><Relationship Id="rId125" Type="http://schemas.openxmlformats.org/officeDocument/2006/relationships/slide" Target="slides/slide81.xml"/><Relationship Id="rId146" Type="http://schemas.openxmlformats.org/officeDocument/2006/relationships/slide" Target="slides/slide102.xml"/><Relationship Id="rId167" Type="http://schemas.openxmlformats.org/officeDocument/2006/relationships/slide" Target="slides/slide123.xml"/><Relationship Id="rId188" Type="http://schemas.openxmlformats.org/officeDocument/2006/relationships/slide" Target="slides/slide144.xml"/><Relationship Id="rId311" Type="http://schemas.openxmlformats.org/officeDocument/2006/relationships/slide" Target="slides/slide267.xml"/><Relationship Id="rId332" Type="http://schemas.openxmlformats.org/officeDocument/2006/relationships/viewProps" Target="viewProps.xml"/><Relationship Id="rId71" Type="http://schemas.openxmlformats.org/officeDocument/2006/relationships/slide" Target="slides/slide27.xml"/><Relationship Id="rId92" Type="http://schemas.openxmlformats.org/officeDocument/2006/relationships/slide" Target="slides/slide48.xml"/><Relationship Id="rId213" Type="http://schemas.openxmlformats.org/officeDocument/2006/relationships/slide" Target="slides/slide169.xml"/><Relationship Id="rId234" Type="http://schemas.openxmlformats.org/officeDocument/2006/relationships/slide" Target="slides/slide190.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11.xml"/><Relationship Id="rId276" Type="http://schemas.openxmlformats.org/officeDocument/2006/relationships/slide" Target="slides/slide232.xml"/><Relationship Id="rId297" Type="http://schemas.openxmlformats.org/officeDocument/2006/relationships/slide" Target="slides/slide253.xml"/><Relationship Id="rId40" Type="http://schemas.openxmlformats.org/officeDocument/2006/relationships/slideMaster" Target="slideMasters/slideMaster40.xml"/><Relationship Id="rId115" Type="http://schemas.openxmlformats.org/officeDocument/2006/relationships/slide" Target="slides/slide71.xml"/><Relationship Id="rId136" Type="http://schemas.openxmlformats.org/officeDocument/2006/relationships/slide" Target="slides/slide92.xml"/><Relationship Id="rId157" Type="http://schemas.openxmlformats.org/officeDocument/2006/relationships/slide" Target="slides/slide113.xml"/><Relationship Id="rId178" Type="http://schemas.openxmlformats.org/officeDocument/2006/relationships/slide" Target="slides/slide134.xml"/><Relationship Id="rId301" Type="http://schemas.openxmlformats.org/officeDocument/2006/relationships/slide" Target="slides/slide257.xml"/><Relationship Id="rId322" Type="http://schemas.openxmlformats.org/officeDocument/2006/relationships/slide" Target="slides/slide278.xml"/><Relationship Id="rId61" Type="http://schemas.openxmlformats.org/officeDocument/2006/relationships/slide" Target="slides/slide17.xml"/><Relationship Id="rId82" Type="http://schemas.openxmlformats.org/officeDocument/2006/relationships/slide" Target="slides/slide38.xml"/><Relationship Id="rId199" Type="http://schemas.openxmlformats.org/officeDocument/2006/relationships/slide" Target="slides/slide155.xml"/><Relationship Id="rId203" Type="http://schemas.openxmlformats.org/officeDocument/2006/relationships/slide" Target="slides/slide159.xml"/><Relationship Id="rId19" Type="http://schemas.openxmlformats.org/officeDocument/2006/relationships/slideMaster" Target="slideMasters/slideMaster19.xml"/><Relationship Id="rId224" Type="http://schemas.openxmlformats.org/officeDocument/2006/relationships/slide" Target="slides/slide180.xml"/><Relationship Id="rId245" Type="http://schemas.openxmlformats.org/officeDocument/2006/relationships/slide" Target="slides/slide201.xml"/><Relationship Id="rId266" Type="http://schemas.openxmlformats.org/officeDocument/2006/relationships/slide" Target="slides/slide222.xml"/><Relationship Id="rId287" Type="http://schemas.openxmlformats.org/officeDocument/2006/relationships/slide" Target="slides/slide243.xml"/><Relationship Id="rId30" Type="http://schemas.openxmlformats.org/officeDocument/2006/relationships/slideMaster" Target="slideMasters/slideMaster30.xml"/><Relationship Id="rId105" Type="http://schemas.openxmlformats.org/officeDocument/2006/relationships/slide" Target="slides/slide61.xml"/><Relationship Id="rId126" Type="http://schemas.openxmlformats.org/officeDocument/2006/relationships/slide" Target="slides/slide82.xml"/><Relationship Id="rId147" Type="http://schemas.openxmlformats.org/officeDocument/2006/relationships/slide" Target="slides/slide103.xml"/><Relationship Id="rId168" Type="http://schemas.openxmlformats.org/officeDocument/2006/relationships/slide" Target="slides/slide124.xml"/><Relationship Id="rId312" Type="http://schemas.openxmlformats.org/officeDocument/2006/relationships/slide" Target="slides/slide268.xml"/><Relationship Id="rId333" Type="http://schemas.openxmlformats.org/officeDocument/2006/relationships/theme" Target="theme/theme1.xml"/><Relationship Id="rId51" Type="http://schemas.openxmlformats.org/officeDocument/2006/relationships/slide" Target="slides/slide7.xml"/><Relationship Id="rId72" Type="http://schemas.openxmlformats.org/officeDocument/2006/relationships/slide" Target="slides/slide28.xml"/><Relationship Id="rId93" Type="http://schemas.openxmlformats.org/officeDocument/2006/relationships/slide" Target="slides/slide49.xml"/><Relationship Id="rId189" Type="http://schemas.openxmlformats.org/officeDocument/2006/relationships/slide" Target="slides/slide145.xml"/><Relationship Id="rId3" Type="http://schemas.openxmlformats.org/officeDocument/2006/relationships/slideMaster" Target="slideMasters/slideMaster3.xml"/><Relationship Id="rId214" Type="http://schemas.openxmlformats.org/officeDocument/2006/relationships/slide" Target="slides/slide170.xml"/><Relationship Id="rId235" Type="http://schemas.openxmlformats.org/officeDocument/2006/relationships/slide" Target="slides/slide191.xml"/><Relationship Id="rId256" Type="http://schemas.openxmlformats.org/officeDocument/2006/relationships/slide" Target="slides/slide212.xml"/><Relationship Id="rId277" Type="http://schemas.openxmlformats.org/officeDocument/2006/relationships/slide" Target="slides/slide233.xml"/><Relationship Id="rId298" Type="http://schemas.openxmlformats.org/officeDocument/2006/relationships/slide" Target="slides/slide254.xml"/><Relationship Id="rId116" Type="http://schemas.openxmlformats.org/officeDocument/2006/relationships/slide" Target="slides/slide72.xml"/><Relationship Id="rId137" Type="http://schemas.openxmlformats.org/officeDocument/2006/relationships/slide" Target="slides/slide93.xml"/><Relationship Id="rId158" Type="http://schemas.openxmlformats.org/officeDocument/2006/relationships/slide" Target="slides/slide114.xml"/><Relationship Id="rId302" Type="http://schemas.openxmlformats.org/officeDocument/2006/relationships/slide" Target="slides/slide258.xml"/><Relationship Id="rId323" Type="http://schemas.openxmlformats.org/officeDocument/2006/relationships/slide" Target="slides/slide279.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8.xml"/><Relationship Id="rId83" Type="http://schemas.openxmlformats.org/officeDocument/2006/relationships/slide" Target="slides/slide39.xml"/><Relationship Id="rId179" Type="http://schemas.openxmlformats.org/officeDocument/2006/relationships/slide" Target="slides/slide135.xml"/><Relationship Id="rId190" Type="http://schemas.openxmlformats.org/officeDocument/2006/relationships/slide" Target="slides/slide146.xml"/><Relationship Id="rId204" Type="http://schemas.openxmlformats.org/officeDocument/2006/relationships/slide" Target="slides/slide160.xml"/><Relationship Id="rId225" Type="http://schemas.openxmlformats.org/officeDocument/2006/relationships/slide" Target="slides/slide181.xml"/><Relationship Id="rId246" Type="http://schemas.openxmlformats.org/officeDocument/2006/relationships/slide" Target="slides/slide202.xml"/><Relationship Id="rId267" Type="http://schemas.openxmlformats.org/officeDocument/2006/relationships/slide" Target="slides/slide223.xml"/><Relationship Id="rId288" Type="http://schemas.openxmlformats.org/officeDocument/2006/relationships/slide" Target="slides/slide244.xml"/><Relationship Id="rId106" Type="http://schemas.openxmlformats.org/officeDocument/2006/relationships/slide" Target="slides/slide62.xml"/><Relationship Id="rId127" Type="http://schemas.openxmlformats.org/officeDocument/2006/relationships/slide" Target="slides/slide83.xml"/><Relationship Id="rId313" Type="http://schemas.openxmlformats.org/officeDocument/2006/relationships/slide" Target="slides/slide269.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8.xml"/><Relationship Id="rId73" Type="http://schemas.openxmlformats.org/officeDocument/2006/relationships/slide" Target="slides/slide29.xml"/><Relationship Id="rId94" Type="http://schemas.openxmlformats.org/officeDocument/2006/relationships/slide" Target="slides/slide50.xml"/><Relationship Id="rId148" Type="http://schemas.openxmlformats.org/officeDocument/2006/relationships/slide" Target="slides/slide104.xml"/><Relationship Id="rId169" Type="http://schemas.openxmlformats.org/officeDocument/2006/relationships/slide" Target="slides/slide125.xml"/><Relationship Id="rId334" Type="http://schemas.openxmlformats.org/officeDocument/2006/relationships/tableStyles" Target="tableStyles.xml"/><Relationship Id="rId4" Type="http://schemas.openxmlformats.org/officeDocument/2006/relationships/slideMaster" Target="slideMasters/slideMaster4.xml"/><Relationship Id="rId180" Type="http://schemas.openxmlformats.org/officeDocument/2006/relationships/slide" Target="slides/slide136.xml"/><Relationship Id="rId215" Type="http://schemas.openxmlformats.org/officeDocument/2006/relationships/slide" Target="slides/slide171.xml"/><Relationship Id="rId236" Type="http://schemas.openxmlformats.org/officeDocument/2006/relationships/slide" Target="slides/slide192.xml"/><Relationship Id="rId257" Type="http://schemas.openxmlformats.org/officeDocument/2006/relationships/slide" Target="slides/slide213.xml"/><Relationship Id="rId278" Type="http://schemas.openxmlformats.org/officeDocument/2006/relationships/slide" Target="slides/slide234.xml"/><Relationship Id="rId303" Type="http://schemas.openxmlformats.org/officeDocument/2006/relationships/slide" Target="slides/slide259.xml"/><Relationship Id="rId42" Type="http://schemas.openxmlformats.org/officeDocument/2006/relationships/slideMaster" Target="slideMasters/slideMaster42.xml"/><Relationship Id="rId84" Type="http://schemas.openxmlformats.org/officeDocument/2006/relationships/slide" Target="slides/slide40.xml"/><Relationship Id="rId138" Type="http://schemas.openxmlformats.org/officeDocument/2006/relationships/slide" Target="slides/slide94.xml"/><Relationship Id="rId191" Type="http://schemas.openxmlformats.org/officeDocument/2006/relationships/slide" Target="slides/slide147.xml"/><Relationship Id="rId205" Type="http://schemas.openxmlformats.org/officeDocument/2006/relationships/slide" Target="slides/slide161.xml"/><Relationship Id="rId247" Type="http://schemas.openxmlformats.org/officeDocument/2006/relationships/slide" Target="slides/slide203.xml"/><Relationship Id="rId107" Type="http://schemas.openxmlformats.org/officeDocument/2006/relationships/slide" Target="slides/slide63.xml"/><Relationship Id="rId289" Type="http://schemas.openxmlformats.org/officeDocument/2006/relationships/slide" Target="slides/slide245.xml"/><Relationship Id="rId11" Type="http://schemas.openxmlformats.org/officeDocument/2006/relationships/slideMaster" Target="slideMasters/slideMaster11.xml"/><Relationship Id="rId53" Type="http://schemas.openxmlformats.org/officeDocument/2006/relationships/slide" Target="slides/slide9.xml"/><Relationship Id="rId149" Type="http://schemas.openxmlformats.org/officeDocument/2006/relationships/slide" Target="slides/slide105.xml"/><Relationship Id="rId314" Type="http://schemas.openxmlformats.org/officeDocument/2006/relationships/slide" Target="slides/slide270.xml"/><Relationship Id="rId95" Type="http://schemas.openxmlformats.org/officeDocument/2006/relationships/slide" Target="slides/slide51.xml"/><Relationship Id="rId160" Type="http://schemas.openxmlformats.org/officeDocument/2006/relationships/slide" Target="slides/slide116.xml"/><Relationship Id="rId216" Type="http://schemas.openxmlformats.org/officeDocument/2006/relationships/slide" Target="slides/slide172.xml"/><Relationship Id="rId258" Type="http://schemas.openxmlformats.org/officeDocument/2006/relationships/slide" Target="slides/slide214.xml"/><Relationship Id="rId22" Type="http://schemas.openxmlformats.org/officeDocument/2006/relationships/slideMaster" Target="slideMasters/slideMaster22.xml"/><Relationship Id="rId64" Type="http://schemas.openxmlformats.org/officeDocument/2006/relationships/slide" Target="slides/slide20.xml"/><Relationship Id="rId118" Type="http://schemas.openxmlformats.org/officeDocument/2006/relationships/slide" Target="slides/slide74.xml"/><Relationship Id="rId325" Type="http://schemas.openxmlformats.org/officeDocument/2006/relationships/slide" Target="slides/slide281.xml"/><Relationship Id="rId171" Type="http://schemas.openxmlformats.org/officeDocument/2006/relationships/slide" Target="slides/slide127.xml"/><Relationship Id="rId227" Type="http://schemas.openxmlformats.org/officeDocument/2006/relationships/slide" Target="slides/slide183.xml"/><Relationship Id="rId269" Type="http://schemas.openxmlformats.org/officeDocument/2006/relationships/slide" Target="slides/slide225.xml"/><Relationship Id="rId33" Type="http://schemas.openxmlformats.org/officeDocument/2006/relationships/slideMaster" Target="slideMasters/slideMaster33.xml"/><Relationship Id="rId129" Type="http://schemas.openxmlformats.org/officeDocument/2006/relationships/slide" Target="slides/slide85.xml"/><Relationship Id="rId280" Type="http://schemas.openxmlformats.org/officeDocument/2006/relationships/slide" Target="slides/slide236.xml"/><Relationship Id="rId75" Type="http://schemas.openxmlformats.org/officeDocument/2006/relationships/slide" Target="slides/slide31.xml"/><Relationship Id="rId140" Type="http://schemas.openxmlformats.org/officeDocument/2006/relationships/slide" Target="slides/slide96.xml"/><Relationship Id="rId182" Type="http://schemas.openxmlformats.org/officeDocument/2006/relationships/slide" Target="slides/slide138.xml"/><Relationship Id="rId6" Type="http://schemas.openxmlformats.org/officeDocument/2006/relationships/slideMaster" Target="slideMasters/slideMaster6.xml"/><Relationship Id="rId238" Type="http://schemas.openxmlformats.org/officeDocument/2006/relationships/slide" Target="slides/slide194.xml"/><Relationship Id="rId291" Type="http://schemas.openxmlformats.org/officeDocument/2006/relationships/slide" Target="slides/slide247.xml"/><Relationship Id="rId305" Type="http://schemas.openxmlformats.org/officeDocument/2006/relationships/slide" Target="slides/slide261.xml"/><Relationship Id="rId44" Type="http://schemas.openxmlformats.org/officeDocument/2006/relationships/slideMaster" Target="slideMasters/slideMaster44.xml"/><Relationship Id="rId86" Type="http://schemas.openxmlformats.org/officeDocument/2006/relationships/slide" Target="slides/slide42.xml"/><Relationship Id="rId151" Type="http://schemas.openxmlformats.org/officeDocument/2006/relationships/slide" Target="slides/slide107.xml"/><Relationship Id="rId193" Type="http://schemas.openxmlformats.org/officeDocument/2006/relationships/slide" Target="slides/slide149.xml"/><Relationship Id="rId207" Type="http://schemas.openxmlformats.org/officeDocument/2006/relationships/slide" Target="slides/slide163.xml"/><Relationship Id="rId249" Type="http://schemas.openxmlformats.org/officeDocument/2006/relationships/slide" Target="slides/slide205.xml"/><Relationship Id="rId13" Type="http://schemas.openxmlformats.org/officeDocument/2006/relationships/slideMaster" Target="slideMasters/slideMaster13.xml"/><Relationship Id="rId109" Type="http://schemas.openxmlformats.org/officeDocument/2006/relationships/slide" Target="slides/slide65.xml"/><Relationship Id="rId260" Type="http://schemas.openxmlformats.org/officeDocument/2006/relationships/slide" Target="slides/slide216.xml"/><Relationship Id="rId316" Type="http://schemas.openxmlformats.org/officeDocument/2006/relationships/slide" Target="slides/slide272.xml"/><Relationship Id="rId55" Type="http://schemas.openxmlformats.org/officeDocument/2006/relationships/slide" Target="slides/slide11.xml"/><Relationship Id="rId97" Type="http://schemas.openxmlformats.org/officeDocument/2006/relationships/slide" Target="slides/slide53.xml"/><Relationship Id="rId120" Type="http://schemas.openxmlformats.org/officeDocument/2006/relationships/slide" Target="slides/slide76.xml"/><Relationship Id="rId162" Type="http://schemas.openxmlformats.org/officeDocument/2006/relationships/slide" Target="slides/slide118.xml"/><Relationship Id="rId218" Type="http://schemas.openxmlformats.org/officeDocument/2006/relationships/slide" Target="slides/slide174.xml"/><Relationship Id="rId271" Type="http://schemas.openxmlformats.org/officeDocument/2006/relationships/slide" Target="slides/slide2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00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1200"/>
            </a:lvl1pPr>
          </a:lstStyle>
          <a:p>
            <a:endParaRPr lang="en-US"/>
          </a:p>
        </p:txBody>
      </p:sp>
      <p:sp>
        <p:nvSpPr>
          <p:cNvPr id="13005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200"/>
            </a:lvl1pPr>
          </a:lstStyle>
          <a:p>
            <a:endParaRPr lang="en-US"/>
          </a:p>
        </p:txBody>
      </p:sp>
      <p:sp>
        <p:nvSpPr>
          <p:cNvPr id="16282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3005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005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a:lvl1pPr>
          </a:lstStyle>
          <a:p>
            <a:endParaRPr lang="en-US"/>
          </a:p>
        </p:txBody>
      </p:sp>
      <p:sp>
        <p:nvSpPr>
          <p:cNvPr id="13005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fld id="{FD012D5F-7CCC-4E5D-A01D-E7DCE75C8176}" type="slidenum">
              <a:rPr lang="en-US"/>
              <a:pPr/>
              <a:t>‹#›</a:t>
            </a:fld>
            <a:endParaRPr lang="en-US"/>
          </a:p>
        </p:txBody>
      </p:sp>
    </p:spTree>
    <p:extLst>
      <p:ext uri="{BB962C8B-B14F-4D97-AF65-F5344CB8AC3E}">
        <p14:creationId xmlns:p14="http://schemas.microsoft.com/office/powerpoint/2010/main" val="258329133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MS PGothic" pitchFamily="34" charset="-128"/>
        <a:cs typeface="ＭＳ Ｐゴシック" charset="-128"/>
      </a:defRPr>
    </a:lvl1pPr>
    <a:lvl2pPr marL="457200" algn="l" rtl="0" eaLnBrk="0" fontAlgn="base" hangingPunct="0">
      <a:spcBef>
        <a:spcPct val="30000"/>
      </a:spcBef>
      <a:spcAft>
        <a:spcPct val="0"/>
      </a:spcAft>
      <a:defRPr kumimoji="1" sz="1200" kern="1200">
        <a:solidFill>
          <a:schemeClr val="tx1"/>
        </a:solidFill>
        <a:latin typeface="Arial" charset="0"/>
        <a:ea typeface="MS PGothic" pitchFamily="34"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S PGothic" pitchFamily="34"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S PGothic" pitchFamily="34"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33E67E6-67DC-7A42-8E12-90BA9C3FFCC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7966319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410214287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84975538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We will experience victory over death just as Jesus rose from the dead as Messiah and God (Mark 16).</a:t>
            </a:r>
            <a:r>
              <a:rPr lang="en-SG" dirty="0">
                <a:effectLst/>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我们将像耶稣一样战胜死亡，正如祂作为</a:t>
            </a:r>
            <a:r>
              <a:rPr lang="zh-CN" altLang="en-US" b="1" dirty="0">
                <a:solidFill>
                  <a:srgbClr val="0E0E0E"/>
                </a:solidFill>
                <a:effectLst/>
                <a:latin typeface=".AppleSystemUIFont"/>
              </a:rPr>
              <a:t>弥赛亚</a:t>
            </a:r>
            <a:r>
              <a:rPr lang="zh-CN" altLang="en-US" dirty="0">
                <a:solidFill>
                  <a:srgbClr val="0E0E0E"/>
                </a:solidFill>
                <a:effectLst/>
                <a:latin typeface=".AppleSystemUIFont"/>
              </a:rPr>
              <a:t>和</a:t>
            </a:r>
            <a:r>
              <a:rPr lang="zh-CN" altLang="en-US" b="1" dirty="0">
                <a:solidFill>
                  <a:srgbClr val="0E0E0E"/>
                </a:solidFill>
                <a:effectLst/>
                <a:latin typeface=".AppleSystemUIFont"/>
              </a:rPr>
              <a:t>神</a:t>
            </a:r>
            <a:r>
              <a:rPr lang="zh-CN" altLang="en-US" dirty="0">
                <a:solidFill>
                  <a:srgbClr val="0E0E0E"/>
                </a:solidFill>
                <a:effectLst/>
                <a:latin typeface=".AppleSystemUIFont"/>
              </a:rPr>
              <a:t>从死里复活一样（</a:t>
            </a:r>
            <a:r>
              <a:rPr lang="zh-CN" altLang="en-US" b="1" dirty="0">
                <a:solidFill>
                  <a:srgbClr val="0E0E0E"/>
                </a:solidFill>
                <a:effectLst/>
                <a:latin typeface=".AppleSystemUIFont"/>
              </a:rPr>
              <a:t>马可福音 </a:t>
            </a:r>
            <a:r>
              <a:rPr lang="en-US" altLang="zh-CN" b="1" dirty="0">
                <a:solidFill>
                  <a:srgbClr val="0E0E0E"/>
                </a:solidFill>
                <a:effectLst/>
                <a:latin typeface=".AppleSystemUIFont"/>
              </a:rPr>
              <a:t>16</a:t>
            </a:r>
            <a:r>
              <a:rPr lang="zh-CN" altLang="en-US" b="1" dirty="0">
                <a:solidFill>
                  <a:srgbClr val="0E0E0E"/>
                </a:solidFill>
                <a:effectLst/>
                <a:latin typeface=".AppleSystemUIFont"/>
              </a:rPr>
              <a:t>章</a:t>
            </a:r>
            <a:r>
              <a:rPr lang="zh-CN" altLang="en-US" dirty="0">
                <a:solidFill>
                  <a:srgbClr val="0E0E0E"/>
                </a:solidFill>
                <a:effectLst/>
                <a:latin typeface=".AppleSystemUIFont"/>
              </a:rPr>
              <a:t>）。</a:t>
            </a:r>
          </a:p>
          <a:p>
            <a:endParaRPr lang="en-US" dirty="0">
              <a:cs typeface="ＭＳ Ｐゴシック" charset="0"/>
            </a:endParaRPr>
          </a:p>
        </p:txBody>
      </p:sp>
    </p:spTree>
    <p:extLst>
      <p:ext uri="{BB962C8B-B14F-4D97-AF65-F5344CB8AC3E}">
        <p14:creationId xmlns:p14="http://schemas.microsoft.com/office/powerpoint/2010/main" val="302796037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Jesus cared for people by announcing the kingdom that freed them from sin through repentance (1:14-15).</a:t>
            </a:r>
            <a:r>
              <a:rPr lang="en-SG" dirty="0">
                <a:effectLst/>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耶稣通过宣讲</a:t>
            </a:r>
            <a:r>
              <a:rPr lang="zh-CN" altLang="en-US" b="1" dirty="0">
                <a:solidFill>
                  <a:srgbClr val="0E0E0E"/>
                </a:solidFill>
                <a:effectLst/>
                <a:latin typeface=".AppleSystemUIFont"/>
              </a:rPr>
              <a:t>天国</a:t>
            </a:r>
            <a:r>
              <a:rPr lang="zh-CN" altLang="en-US" dirty="0">
                <a:solidFill>
                  <a:srgbClr val="0E0E0E"/>
                </a:solidFill>
                <a:effectLst/>
                <a:latin typeface=".AppleSystemUIFont"/>
              </a:rPr>
              <a:t>来关心人们，宣告通过悔改使他们从罪中得以释放（</a:t>
            </a:r>
            <a:r>
              <a:rPr lang="zh-CN" altLang="en-US" b="1" dirty="0">
                <a:solidFill>
                  <a:srgbClr val="0E0E0E"/>
                </a:solidFill>
                <a:effectLst/>
                <a:latin typeface=".AppleSystemUIFont"/>
              </a:rPr>
              <a:t>马可福音 </a:t>
            </a:r>
            <a:r>
              <a:rPr lang="en-US" altLang="zh-CN" b="1" dirty="0">
                <a:solidFill>
                  <a:srgbClr val="0E0E0E"/>
                </a:solidFill>
                <a:effectLst/>
                <a:latin typeface=".AppleSystemUIFont"/>
              </a:rPr>
              <a:t>1:14-15</a:t>
            </a:r>
            <a:r>
              <a:rPr lang="zh-CN" altLang="en-US" dirty="0">
                <a:solidFill>
                  <a:srgbClr val="0E0E0E"/>
                </a:solidFill>
                <a:effectLst/>
                <a:latin typeface=".AppleSystemUIFont"/>
              </a:rPr>
              <a:t>）。</a:t>
            </a:r>
          </a:p>
          <a:p>
            <a:endParaRPr lang="en-US" dirty="0"/>
          </a:p>
        </p:txBody>
      </p:sp>
    </p:spTree>
    <p:extLst>
      <p:ext uri="{BB962C8B-B14F-4D97-AF65-F5344CB8AC3E}">
        <p14:creationId xmlns:p14="http://schemas.microsoft.com/office/powerpoint/2010/main" val="92809975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Jesus cared for people by calling disciples to a purposeful life (1:16-20).</a:t>
            </a:r>
            <a:r>
              <a:rPr lang="en-SG" dirty="0">
                <a:effectLst/>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耶稣通过呼召门徒过有目的的生活来关心人们（</a:t>
            </a:r>
            <a:r>
              <a:rPr lang="zh-CN" altLang="en-US" b="1" dirty="0">
                <a:solidFill>
                  <a:srgbClr val="0E0E0E"/>
                </a:solidFill>
                <a:effectLst/>
                <a:latin typeface=".AppleSystemUIFont"/>
              </a:rPr>
              <a:t>马可福音 </a:t>
            </a:r>
            <a:r>
              <a:rPr lang="en-US" altLang="zh-CN" b="1" dirty="0">
                <a:solidFill>
                  <a:srgbClr val="0E0E0E"/>
                </a:solidFill>
                <a:effectLst/>
                <a:latin typeface=".AppleSystemUIFont"/>
              </a:rPr>
              <a:t>1:16-20</a:t>
            </a:r>
            <a:r>
              <a:rPr lang="zh-CN" altLang="en-US" dirty="0">
                <a:solidFill>
                  <a:srgbClr val="0E0E0E"/>
                </a:solidFill>
                <a:effectLst/>
                <a:latin typeface=".AppleSystemUIFont"/>
              </a:rPr>
              <a:t>）。</a:t>
            </a:r>
          </a:p>
          <a:p>
            <a:endParaRPr lang="en-US" dirty="0"/>
          </a:p>
        </p:txBody>
      </p:sp>
    </p:spTree>
    <p:extLst>
      <p:ext uri="{BB962C8B-B14F-4D97-AF65-F5344CB8AC3E}">
        <p14:creationId xmlns:p14="http://schemas.microsoft.com/office/powerpoint/2010/main" val="139500358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67228816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0383267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66939266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87930654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4007743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5043325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We will experience victory over death just as Jesus rose from the dead as Messiah and God (Mark 16).</a:t>
            </a:r>
            <a:r>
              <a:rPr lang="en-SG" dirty="0">
                <a:effectLst/>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我们将战胜死亡，正如耶稣作为弥赛亚和神从死里复活一样（</a:t>
            </a:r>
            <a:r>
              <a:rPr lang="zh-CN" altLang="en-US" b="1" dirty="0">
                <a:solidFill>
                  <a:srgbClr val="0E0E0E"/>
                </a:solidFill>
                <a:effectLst/>
                <a:latin typeface=".AppleSystemUIFont"/>
              </a:rPr>
              <a:t>马可福音 </a:t>
            </a:r>
            <a:r>
              <a:rPr lang="en-US" altLang="zh-CN" b="1" dirty="0">
                <a:solidFill>
                  <a:srgbClr val="0E0E0E"/>
                </a:solidFill>
                <a:effectLst/>
                <a:latin typeface=".AppleSystemUIFont"/>
              </a:rPr>
              <a:t>16</a:t>
            </a:r>
            <a:r>
              <a:rPr lang="zh-CN" altLang="en-US" b="1" dirty="0">
                <a:solidFill>
                  <a:srgbClr val="0E0E0E"/>
                </a:solidFill>
                <a:effectLst/>
                <a:latin typeface=".AppleSystemUIFont"/>
              </a:rPr>
              <a:t>章</a:t>
            </a:r>
            <a:r>
              <a:rPr lang="zh-CN" altLang="en-US" dirty="0">
                <a:solidFill>
                  <a:srgbClr val="0E0E0E"/>
                </a:solidFill>
                <a:effectLst/>
                <a:latin typeface=".AppleSystemUIFont"/>
              </a:rPr>
              <a:t>）。</a:t>
            </a:r>
          </a:p>
          <a:p>
            <a:endParaRPr lang="en-US" dirty="0">
              <a:cs typeface="ＭＳ Ｐゴシック" charset="0"/>
            </a:endParaRPr>
          </a:p>
        </p:txBody>
      </p:sp>
    </p:spTree>
    <p:extLst>
      <p:ext uri="{BB962C8B-B14F-4D97-AF65-F5344CB8AC3E}">
        <p14:creationId xmlns:p14="http://schemas.microsoft.com/office/powerpoint/2010/main" val="207702134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89922808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88247905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93288134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29797137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75594533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33461936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21936075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03452748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15034783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838733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52030181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120942826"/>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99252143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809519323"/>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77407732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81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802925052"/>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E2B44CC-208C-A943-A473-BB686908BDB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30754" name="Rectangle 2"/>
          <p:cNvSpPr>
            <a:spLocks noGrp="1" noRot="1" noChangeAspect="1" noChangeArrowheads="1" noTextEdit="1"/>
          </p:cNvSpPr>
          <p:nvPr>
            <p:ph type="sldImg"/>
          </p:nvPr>
        </p:nvSpPr>
        <p:spPr>
          <a:ln/>
        </p:spPr>
      </p:sp>
      <p:sp>
        <p:nvSpPr>
          <p:cNvPr id="3307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19055878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Jewish religious leaders initially opposed Jesus over various issues (2:13–3:35).</a:t>
            </a:r>
            <a:r>
              <a:rPr lang="en-SG" dirty="0">
                <a:effectLst/>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犹太宗教领袖最初因各种问题反对耶稣（</a:t>
            </a:r>
            <a:r>
              <a:rPr lang="zh-CN" altLang="en-US" b="1" dirty="0">
                <a:solidFill>
                  <a:srgbClr val="0E0E0E"/>
                </a:solidFill>
                <a:effectLst/>
                <a:latin typeface=".AppleSystemUIFont"/>
              </a:rPr>
              <a:t>马可福音 </a:t>
            </a:r>
            <a:r>
              <a:rPr lang="en-US" altLang="zh-CN" b="1" dirty="0">
                <a:solidFill>
                  <a:srgbClr val="0E0E0E"/>
                </a:solidFill>
                <a:effectLst/>
                <a:latin typeface=".AppleSystemUIFont"/>
              </a:rPr>
              <a:t>2:13-3:35</a:t>
            </a:r>
            <a:r>
              <a:rPr lang="zh-CN" altLang="en-US" dirty="0">
                <a:solidFill>
                  <a:srgbClr val="0E0E0E"/>
                </a:solidFill>
                <a:effectLst/>
                <a:latin typeface=".AppleSystemUIFont"/>
              </a:rPr>
              <a:t>）。</a:t>
            </a:r>
          </a:p>
          <a:p>
            <a:endParaRPr lang="en-US" dirty="0"/>
          </a:p>
        </p:txBody>
      </p:sp>
    </p:spTree>
    <p:extLst>
      <p:ext uri="{BB962C8B-B14F-4D97-AF65-F5344CB8AC3E}">
        <p14:creationId xmlns:p14="http://schemas.microsoft.com/office/powerpoint/2010/main" val="2648172548"/>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329174285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155803604"/>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5938004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43174907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73619532"/>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66150542"/>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312834148"/>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362230815"/>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716653649"/>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571404610"/>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419795233"/>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505331586"/>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157937001"/>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57455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D15F92F-AD3C-284A-9BDC-D3915B94588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04482" name="Rectangle 2"/>
          <p:cNvSpPr>
            <a:spLocks noGrp="1" noRot="1" noChangeAspect="1" noChangeArrowheads="1"/>
          </p:cNvSpPr>
          <p:nvPr>
            <p:ph type="sldImg"/>
          </p:nvPr>
        </p:nvSpPr>
        <p:spPr>
          <a:solidFill>
            <a:srgbClr val="FFFFFF"/>
          </a:solidFill>
          <a:ln/>
        </p:spPr>
      </p:sp>
      <p:sp>
        <p:nvSpPr>
          <p:cNvPr id="404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564092654"/>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036818487"/>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682366363"/>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178581405"/>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405760942"/>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FB8922E-8D4B-FC4E-8AD4-9A8F26AD249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169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60608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606083"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2397154570"/>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5A175B0-A779-EC4D-A1CD-8EDE59693D9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170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61017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610179"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1469548427"/>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F6154AA-7FAE-2246-8AD8-CCBA97FC12E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171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61427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614275" name="Rectangle 3"/>
          <p:cNvSpPr>
            <a:spLocks noGrp="1" noChangeArrowheads="1"/>
          </p:cNvSpPr>
          <p:nvPr>
            <p:ph type="body" idx="1"/>
          </p:nvPr>
        </p:nvSpPr>
        <p:spPr>
          <a:xfrm>
            <a:off x="914400" y="4343400"/>
            <a:ext cx="5029200" cy="4114800"/>
          </a:xfrm>
        </p:spPr>
        <p:txBody>
          <a:bodyPr/>
          <a:lstStyle/>
          <a:p>
            <a:pPr eaLnBrk="1" hangingPunct="1">
              <a:defRPr/>
            </a:pPr>
            <a:endParaRPr lang="en-US">
              <a:cs typeface="+mn-cs"/>
            </a:endParaRPr>
          </a:p>
        </p:txBody>
      </p:sp>
    </p:spTree>
    <p:extLst>
      <p:ext uri="{BB962C8B-B14F-4D97-AF65-F5344CB8AC3E}">
        <p14:creationId xmlns:p14="http://schemas.microsoft.com/office/powerpoint/2010/main" val="2422468244"/>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87426DF-5D8C-0241-8498-A087E4205B9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172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61837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618371"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2192709595"/>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786C6F6-BA3C-2840-958E-26151835DFC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173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56160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561603" name="Rectangle 3"/>
          <p:cNvSpPr>
            <a:spLocks noGrp="1" noChangeArrowheads="1"/>
          </p:cNvSpPr>
          <p:nvPr>
            <p:ph type="body" idx="1"/>
          </p:nvPr>
        </p:nvSpPr>
        <p:spPr/>
        <p:txBody>
          <a:bodyPr/>
          <a:lstStyle/>
          <a:p>
            <a:pPr eaLnBrk="1" hangingPunct="1">
              <a:defRPr/>
            </a:pPr>
            <a:r>
              <a:rPr lang="en-US" dirty="0">
                <a:cs typeface="+mn-cs"/>
              </a:rPr>
              <a:t>Verse 9 echoes the language of Gen. 9:10-16.  There is nothing on Day 3, when God made dry land, to link this description with creation week.</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第</a:t>
            </a:r>
            <a:r>
              <a:rPr lang="en-US" altLang="zh-CN" dirty="0">
                <a:solidFill>
                  <a:srgbClr val="0E0E0E"/>
                </a:solidFill>
                <a:effectLst/>
                <a:latin typeface=".AppleSystemUIFont"/>
              </a:rPr>
              <a:t>9</a:t>
            </a:r>
            <a:r>
              <a:rPr lang="zh-CN" altLang="en-US" dirty="0">
                <a:solidFill>
                  <a:srgbClr val="0E0E0E"/>
                </a:solidFill>
                <a:effectLst/>
                <a:latin typeface=".AppleSystemUIFont"/>
              </a:rPr>
              <a:t>节与</a:t>
            </a:r>
            <a:r>
              <a:rPr lang="zh-CN" altLang="en-US" b="1" dirty="0">
                <a:solidFill>
                  <a:srgbClr val="0E0E0E"/>
                </a:solidFill>
                <a:effectLst/>
                <a:latin typeface=".AppleSystemUIFont"/>
              </a:rPr>
              <a:t>创世记 </a:t>
            </a:r>
            <a:r>
              <a:rPr lang="en-US" altLang="zh-CN" b="1" dirty="0">
                <a:solidFill>
                  <a:srgbClr val="0E0E0E"/>
                </a:solidFill>
                <a:effectLst/>
                <a:latin typeface=".AppleSystemUIFont"/>
              </a:rPr>
              <a:t>9:10-16</a:t>
            </a:r>
            <a:r>
              <a:rPr lang="zh-CN" altLang="en-US" dirty="0">
                <a:solidFill>
                  <a:srgbClr val="0E0E0E"/>
                </a:solidFill>
                <a:effectLst/>
                <a:latin typeface=".AppleSystemUIFont"/>
              </a:rPr>
              <a:t>的语言相呼应。在</a:t>
            </a:r>
            <a:r>
              <a:rPr lang="zh-CN" altLang="en-US" b="1" dirty="0">
                <a:solidFill>
                  <a:srgbClr val="0E0E0E"/>
                </a:solidFill>
                <a:effectLst/>
                <a:latin typeface=".AppleSystemUIFont"/>
              </a:rPr>
              <a:t>第三天</a:t>
            </a:r>
            <a:r>
              <a:rPr lang="zh-CN" altLang="en-US" dirty="0">
                <a:solidFill>
                  <a:srgbClr val="0E0E0E"/>
                </a:solidFill>
                <a:effectLst/>
                <a:latin typeface=".AppleSystemUIFont"/>
              </a:rPr>
              <a:t>，当神创造干地时，这段描述与创世一周没有直接联系。</a:t>
            </a:r>
          </a:p>
          <a:p>
            <a:pPr eaLnBrk="1" hangingPunct="1">
              <a:defRPr/>
            </a:pPr>
            <a:endParaRPr lang="en-US" dirty="0">
              <a:cs typeface="+mn-cs"/>
            </a:endParaRPr>
          </a:p>
        </p:txBody>
      </p:sp>
    </p:spTree>
    <p:extLst>
      <p:ext uri="{BB962C8B-B14F-4D97-AF65-F5344CB8AC3E}">
        <p14:creationId xmlns:p14="http://schemas.microsoft.com/office/powerpoint/2010/main" val="2825302157"/>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8721668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0B6F51C-9A57-7B47-ADE2-22A690A59ADD}" type="slidenum">
              <a:rPr lang="en-GB" sz="1200">
                <a:solidFill>
                  <a:srgbClr val="FFFFFF"/>
                </a:solidFill>
                <a:latin typeface="Comic Sans MS" charset="0"/>
              </a:rPr>
              <a:pPr eaLnBrk="1" hangingPunct="1"/>
              <a:t>22</a:t>
            </a:fld>
            <a:endParaRPr lang="en-GB" sz="1200">
              <a:solidFill>
                <a:srgbClr val="FFFFFF"/>
              </a:solidFill>
              <a:latin typeface="Comic Sans MS" charset="0"/>
            </a:endParaRPr>
          </a:p>
        </p:txBody>
      </p:sp>
      <p:sp>
        <p:nvSpPr>
          <p:cNvPr id="236546" name="Rectangle 1026"/>
          <p:cNvSpPr>
            <a:spLocks noGrp="1" noRot="1" noChangeAspect="1" noChangeArrowheads="1"/>
          </p:cNvSpPr>
          <p:nvPr>
            <p:ph type="sldImg"/>
          </p:nvPr>
        </p:nvSpPr>
        <p:spPr>
          <a:solidFill>
            <a:srgbClr val="FFFFFF"/>
          </a:solidFill>
          <a:ln/>
        </p:spPr>
      </p:sp>
      <p:sp>
        <p:nvSpPr>
          <p:cNvPr id="23654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694865484"/>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728798377"/>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006147418"/>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553404329"/>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204623770"/>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88655883"/>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274882199"/>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703251113"/>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842809626"/>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461858102"/>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1354045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p:spPr>
        <p:txBody>
          <a:bodyPr/>
          <a:lstStyle/>
          <a:p>
            <a:fld id="{444EE628-D26E-485C-B91C-33E0B77FDAB4}" type="slidenum">
              <a:rPr lang="en-US"/>
              <a:pPr/>
              <a:t>23</a:t>
            </a:fld>
            <a:endParaRPr lang="en-US"/>
          </a:p>
        </p:txBody>
      </p:sp>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a:noFill/>
          <a:ln/>
        </p:spPr>
        <p:txBody>
          <a:bodyPr/>
          <a:lstStyle/>
          <a:p>
            <a:endParaRPr lang="en-US">
              <a:latin typeface="Arial" pitchFamily="34" charset="0"/>
            </a:endParaRPr>
          </a:p>
        </p:txBody>
      </p:sp>
    </p:spTree>
    <p:extLst>
      <p:ext uri="{BB962C8B-B14F-4D97-AF65-F5344CB8AC3E}">
        <p14:creationId xmlns:p14="http://schemas.microsoft.com/office/powerpoint/2010/main" val="1648472113"/>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499392814"/>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a:extLst>
              <a:ext uri="{FF2B5EF4-FFF2-40B4-BE49-F238E27FC236}">
                <a16:creationId xmlns:a16="http://schemas.microsoft.com/office/drawing/2014/main" id="{0C5C9EEC-1FDE-0240-96D0-41E98ACD2D09}"/>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602" name="Text Box 2">
            <a:extLst>
              <a:ext uri="{FF2B5EF4-FFF2-40B4-BE49-F238E27FC236}">
                <a16:creationId xmlns:a16="http://schemas.microsoft.com/office/drawing/2014/main" id="{91E50639-A793-174D-B9E7-6D4E13997907}"/>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415218859"/>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a:extLst>
              <a:ext uri="{FF2B5EF4-FFF2-40B4-BE49-F238E27FC236}">
                <a16:creationId xmlns:a16="http://schemas.microsoft.com/office/drawing/2014/main" id="{CC5A309D-3232-3D4A-A4D8-8D3FF93D7D07}"/>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626" name="Text Box 2">
            <a:extLst>
              <a:ext uri="{FF2B5EF4-FFF2-40B4-BE49-F238E27FC236}">
                <a16:creationId xmlns:a16="http://schemas.microsoft.com/office/drawing/2014/main" id="{EE352607-97B8-3744-A33D-C8539C67C239}"/>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949920884"/>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a:extLst>
              <a:ext uri="{FF2B5EF4-FFF2-40B4-BE49-F238E27FC236}">
                <a16:creationId xmlns:a16="http://schemas.microsoft.com/office/drawing/2014/main" id="{204C3574-1296-934E-904E-559240E9E4BF}"/>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650" name="Text Box 2">
            <a:extLst>
              <a:ext uri="{FF2B5EF4-FFF2-40B4-BE49-F238E27FC236}">
                <a16:creationId xmlns:a16="http://schemas.microsoft.com/office/drawing/2014/main" id="{441A094E-4548-2448-8394-9E590B5B5E62}"/>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492238531"/>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a:extLst>
              <a:ext uri="{FF2B5EF4-FFF2-40B4-BE49-F238E27FC236}">
                <a16:creationId xmlns:a16="http://schemas.microsoft.com/office/drawing/2014/main" id="{FDCB68A2-E4D9-3A4E-8A5F-A68C403475CE}"/>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8674" name="Text Box 2">
            <a:extLst>
              <a:ext uri="{FF2B5EF4-FFF2-40B4-BE49-F238E27FC236}">
                <a16:creationId xmlns:a16="http://schemas.microsoft.com/office/drawing/2014/main" id="{2DFE6E12-FB03-8E4D-AC30-DDB2B0B6E800}"/>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214218850"/>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a:extLst>
              <a:ext uri="{FF2B5EF4-FFF2-40B4-BE49-F238E27FC236}">
                <a16:creationId xmlns:a16="http://schemas.microsoft.com/office/drawing/2014/main" id="{19C9B35F-B82A-0E42-8C06-344A299ADADE}"/>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9698" name="Text Box 2">
            <a:extLst>
              <a:ext uri="{FF2B5EF4-FFF2-40B4-BE49-F238E27FC236}">
                <a16:creationId xmlns:a16="http://schemas.microsoft.com/office/drawing/2014/main" id="{4C22B727-0614-F54C-BA13-D64CC04C9A6D}"/>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446607219"/>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a:extLst>
              <a:ext uri="{FF2B5EF4-FFF2-40B4-BE49-F238E27FC236}">
                <a16:creationId xmlns:a16="http://schemas.microsoft.com/office/drawing/2014/main" id="{513487DE-8CA1-5545-905E-738A0552C6E9}"/>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722" name="Text Box 2">
            <a:extLst>
              <a:ext uri="{FF2B5EF4-FFF2-40B4-BE49-F238E27FC236}">
                <a16:creationId xmlns:a16="http://schemas.microsoft.com/office/drawing/2014/main" id="{595E531D-2F71-174B-8819-4AD17AD0C174}"/>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979265717"/>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a:extLst>
              <a:ext uri="{FF2B5EF4-FFF2-40B4-BE49-F238E27FC236}">
                <a16:creationId xmlns:a16="http://schemas.microsoft.com/office/drawing/2014/main" id="{FBC185E5-4CAC-3845-9C75-E235779648BF}"/>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1746" name="Text Box 2">
            <a:extLst>
              <a:ext uri="{FF2B5EF4-FFF2-40B4-BE49-F238E27FC236}">
                <a16:creationId xmlns:a16="http://schemas.microsoft.com/office/drawing/2014/main" id="{FBFF34A1-EE5F-7E46-8A06-C90B86FB9804}"/>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617671090"/>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a:extLst>
              <a:ext uri="{FF2B5EF4-FFF2-40B4-BE49-F238E27FC236}">
                <a16:creationId xmlns:a16="http://schemas.microsoft.com/office/drawing/2014/main" id="{90246FB6-0C29-6C48-8BF3-1D89F318E873}"/>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2770" name="Text Box 2">
            <a:extLst>
              <a:ext uri="{FF2B5EF4-FFF2-40B4-BE49-F238E27FC236}">
                <a16:creationId xmlns:a16="http://schemas.microsoft.com/office/drawing/2014/main" id="{53C0B001-A916-9A4D-9848-15429D1279A9}"/>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494549882"/>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a:extLst>
              <a:ext uri="{FF2B5EF4-FFF2-40B4-BE49-F238E27FC236}">
                <a16:creationId xmlns:a16="http://schemas.microsoft.com/office/drawing/2014/main" id="{DCA57280-9070-F74C-8CE1-8B89A53D59C7}"/>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3794" name="Text Box 2">
            <a:extLst>
              <a:ext uri="{FF2B5EF4-FFF2-40B4-BE49-F238E27FC236}">
                <a16:creationId xmlns:a16="http://schemas.microsoft.com/office/drawing/2014/main" id="{66ED0A1A-9806-9145-819C-35F590F54A1B}"/>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2687586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p:spPr>
        <p:txBody>
          <a:bodyPr/>
          <a:lstStyle/>
          <a:p>
            <a:fld id="{60CB09F7-D839-4BD8-AE67-9FA032C57FAC}" type="slidenum">
              <a:rPr lang="en-US"/>
              <a:pPr/>
              <a:t>24</a:t>
            </a:fld>
            <a:endParaRPr lang="en-US"/>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a:noFill/>
          <a:ln/>
        </p:spPr>
        <p:txBody>
          <a:bodyPr/>
          <a:lstStyle/>
          <a:p>
            <a:endParaRPr lang="en-US">
              <a:latin typeface="Arial" pitchFamily="34" charset="0"/>
            </a:endParaRPr>
          </a:p>
        </p:txBody>
      </p:sp>
    </p:spTree>
    <p:extLst>
      <p:ext uri="{BB962C8B-B14F-4D97-AF65-F5344CB8AC3E}">
        <p14:creationId xmlns:p14="http://schemas.microsoft.com/office/powerpoint/2010/main" val="1758421596"/>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a:extLst>
              <a:ext uri="{FF2B5EF4-FFF2-40B4-BE49-F238E27FC236}">
                <a16:creationId xmlns:a16="http://schemas.microsoft.com/office/drawing/2014/main" id="{31D31447-AF1F-BD42-A59B-3C0E1AAE909F}"/>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4818" name="Text Box 2">
            <a:extLst>
              <a:ext uri="{FF2B5EF4-FFF2-40B4-BE49-F238E27FC236}">
                <a16:creationId xmlns:a16="http://schemas.microsoft.com/office/drawing/2014/main" id="{9EE994CD-CD28-1F47-BDE9-BC3025E1A382}"/>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564608935"/>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a:extLst>
              <a:ext uri="{FF2B5EF4-FFF2-40B4-BE49-F238E27FC236}">
                <a16:creationId xmlns:a16="http://schemas.microsoft.com/office/drawing/2014/main" id="{E6F48574-F2CC-4A44-AE07-07C69AEF2349}"/>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5842" name="Text Box 2">
            <a:extLst>
              <a:ext uri="{FF2B5EF4-FFF2-40B4-BE49-F238E27FC236}">
                <a16:creationId xmlns:a16="http://schemas.microsoft.com/office/drawing/2014/main" id="{B7A7D2BE-E29E-2D48-9F6B-FE29655872E7}"/>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430526105"/>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a:extLst>
              <a:ext uri="{FF2B5EF4-FFF2-40B4-BE49-F238E27FC236}">
                <a16:creationId xmlns:a16="http://schemas.microsoft.com/office/drawing/2014/main" id="{BC1BE7F6-38F9-DF4E-89FC-61A5D19EB26E}"/>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6866" name="Text Box 2">
            <a:extLst>
              <a:ext uri="{FF2B5EF4-FFF2-40B4-BE49-F238E27FC236}">
                <a16:creationId xmlns:a16="http://schemas.microsoft.com/office/drawing/2014/main" id="{244B694E-13B9-904E-A9D0-3292111A9CA8}"/>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440512034"/>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a:extLst>
              <a:ext uri="{FF2B5EF4-FFF2-40B4-BE49-F238E27FC236}">
                <a16:creationId xmlns:a16="http://schemas.microsoft.com/office/drawing/2014/main" id="{80386961-0D69-C845-AF8B-F2FEF34A3A33}"/>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7890" name="Text Box 2">
            <a:extLst>
              <a:ext uri="{FF2B5EF4-FFF2-40B4-BE49-F238E27FC236}">
                <a16:creationId xmlns:a16="http://schemas.microsoft.com/office/drawing/2014/main" id="{B526562E-0CE4-F840-98F0-28EE9DC79336}"/>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873988355"/>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a:extLst>
              <a:ext uri="{FF2B5EF4-FFF2-40B4-BE49-F238E27FC236}">
                <a16:creationId xmlns:a16="http://schemas.microsoft.com/office/drawing/2014/main" id="{E8BC1202-1D44-F741-8F5B-A789FA8DA08D}"/>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914" name="Text Box 2">
            <a:extLst>
              <a:ext uri="{FF2B5EF4-FFF2-40B4-BE49-F238E27FC236}">
                <a16:creationId xmlns:a16="http://schemas.microsoft.com/office/drawing/2014/main" id="{05FECB8E-AB8B-A846-90BD-FC4126437CB7}"/>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556791759"/>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a:extLst>
              <a:ext uri="{FF2B5EF4-FFF2-40B4-BE49-F238E27FC236}">
                <a16:creationId xmlns:a16="http://schemas.microsoft.com/office/drawing/2014/main" id="{672E1AE3-77EF-0D49-8C01-43B6D2CAE4D5}"/>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9938" name="Text Box 2">
            <a:extLst>
              <a:ext uri="{FF2B5EF4-FFF2-40B4-BE49-F238E27FC236}">
                <a16:creationId xmlns:a16="http://schemas.microsoft.com/office/drawing/2014/main" id="{60F1931B-3BBB-1841-97B1-C39BF2CE3FB5}"/>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693210668"/>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a:extLst>
              <a:ext uri="{FF2B5EF4-FFF2-40B4-BE49-F238E27FC236}">
                <a16:creationId xmlns:a16="http://schemas.microsoft.com/office/drawing/2014/main" id="{E0E27BF4-AB1C-0D48-A17F-720981FCFA1F}"/>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62" name="Text Box 2">
            <a:extLst>
              <a:ext uri="{FF2B5EF4-FFF2-40B4-BE49-F238E27FC236}">
                <a16:creationId xmlns:a16="http://schemas.microsoft.com/office/drawing/2014/main" id="{675AC0B6-29B2-DA4A-BE31-10C894905733}"/>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603426251"/>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a:extLst>
              <a:ext uri="{FF2B5EF4-FFF2-40B4-BE49-F238E27FC236}">
                <a16:creationId xmlns:a16="http://schemas.microsoft.com/office/drawing/2014/main" id="{123AB294-E1B1-3145-84C1-6B36D02D19EA}"/>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986" name="Text Box 2">
            <a:extLst>
              <a:ext uri="{FF2B5EF4-FFF2-40B4-BE49-F238E27FC236}">
                <a16:creationId xmlns:a16="http://schemas.microsoft.com/office/drawing/2014/main" id="{DA96EB2C-708F-8F45-A7A6-C2933149661E}"/>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871026961"/>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a:extLst>
              <a:ext uri="{FF2B5EF4-FFF2-40B4-BE49-F238E27FC236}">
                <a16:creationId xmlns:a16="http://schemas.microsoft.com/office/drawing/2014/main" id="{63A66B1E-3811-3F47-AB26-D45E7D1B4B2B}"/>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3010" name="Text Box 2">
            <a:extLst>
              <a:ext uri="{FF2B5EF4-FFF2-40B4-BE49-F238E27FC236}">
                <a16:creationId xmlns:a16="http://schemas.microsoft.com/office/drawing/2014/main" id="{D56C7BAB-23BD-1A43-9EC3-EF80897CDF71}"/>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250632248"/>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a:extLst>
              <a:ext uri="{FF2B5EF4-FFF2-40B4-BE49-F238E27FC236}">
                <a16:creationId xmlns:a16="http://schemas.microsoft.com/office/drawing/2014/main" id="{A19A2451-4725-E04F-B1E2-97291295476D}"/>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4034" name="Text Box 2">
            <a:extLst>
              <a:ext uri="{FF2B5EF4-FFF2-40B4-BE49-F238E27FC236}">
                <a16:creationId xmlns:a16="http://schemas.microsoft.com/office/drawing/2014/main" id="{750DE773-C8D1-AC48-A177-BA1DAB5F91AF}"/>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4266386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p:spPr>
        <p:txBody>
          <a:bodyPr/>
          <a:lstStyle/>
          <a:p>
            <a:fld id="{D93D19F6-5667-43FC-8D0E-48DC5DE0A698}" type="slidenum">
              <a:rPr lang="en-US"/>
              <a:pPr/>
              <a:t>25</a:t>
            </a:fld>
            <a:endParaRPr lang="en-US"/>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a:noFill/>
          <a:ln/>
        </p:spPr>
        <p:txBody>
          <a:bodyPr/>
          <a:lstStyle/>
          <a:p>
            <a:endParaRPr lang="en-US">
              <a:latin typeface="Arial" pitchFamily="34" charset="0"/>
            </a:endParaRPr>
          </a:p>
        </p:txBody>
      </p:sp>
    </p:spTree>
    <p:extLst>
      <p:ext uri="{BB962C8B-B14F-4D97-AF65-F5344CB8AC3E}">
        <p14:creationId xmlns:p14="http://schemas.microsoft.com/office/powerpoint/2010/main" val="1468827529"/>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p:spPr>
        <p:txBody>
          <a:bodyPr/>
          <a:lstStyle/>
          <a:p>
            <a:fld id="{14E88DDA-C204-4CE9-B5B2-A6E1AB02A5FE}" type="slidenum">
              <a:rPr lang="en-US"/>
              <a:pPr/>
              <a:t>210</a:t>
            </a:fld>
            <a:endParaRPr lang="en-US"/>
          </a:p>
        </p:txBody>
      </p:sp>
      <p:sp>
        <p:nvSpPr>
          <p:cNvPr id="223234" name="Rectangle 2"/>
          <p:cNvSpPr>
            <a:spLocks noGrp="1" noRot="1" noChangeAspect="1" noChangeArrowheads="1" noTextEdit="1"/>
          </p:cNvSpPr>
          <p:nvPr>
            <p:ph type="sldImg"/>
          </p:nvPr>
        </p:nvSpPr>
        <p:spPr>
          <a:ln/>
        </p:spPr>
      </p:sp>
      <p:sp>
        <p:nvSpPr>
          <p:cNvPr id="223235" name="Rectangle 3"/>
          <p:cNvSpPr>
            <a:spLocks noGrp="1" noChangeArrowheads="1"/>
          </p:cNvSpPr>
          <p:nvPr>
            <p:ph type="body" idx="1"/>
          </p:nvPr>
        </p:nvSpPr>
        <p:spPr>
          <a:noFill/>
          <a:ln/>
        </p:spPr>
        <p:txBody>
          <a:bodyPr/>
          <a:lstStyle/>
          <a:p>
            <a:endParaRPr lang="en-US">
              <a:latin typeface="Arial" pitchFamily="34" charset="0"/>
            </a:endParaRPr>
          </a:p>
        </p:txBody>
      </p:sp>
    </p:spTree>
    <p:extLst>
      <p:ext uri="{BB962C8B-B14F-4D97-AF65-F5344CB8AC3E}">
        <p14:creationId xmlns:p14="http://schemas.microsoft.com/office/powerpoint/2010/main" val="3866229350"/>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C4E7DF2-6B78-3E4F-8864-2ACDAA8BB1CB}" type="slidenum">
              <a:rPr lang="en-US" sz="1200">
                <a:solidFill>
                  <a:prstClr val="black"/>
                </a:solidFill>
              </a:rPr>
              <a:pPr eaLnBrk="1" hangingPunct="1"/>
              <a:t>211</a:t>
            </a:fld>
            <a:endParaRPr lang="en-US" sz="1200">
              <a:solidFill>
                <a:prstClr val="black"/>
              </a:solidFill>
            </a:endParaRPr>
          </a:p>
        </p:txBody>
      </p:sp>
      <p:sp>
        <p:nvSpPr>
          <p:cNvPr id="326658" name="Rectangle 2"/>
          <p:cNvSpPr>
            <a:spLocks noGrp="1" noRot="1" noChangeAspect="1" noChangeArrowheads="1" noTextEdit="1"/>
          </p:cNvSpPr>
          <p:nvPr>
            <p:ph type="sldImg"/>
          </p:nvPr>
        </p:nvSpPr>
        <p:spPr>
          <a:ln/>
        </p:spPr>
      </p:sp>
      <p:sp>
        <p:nvSpPr>
          <p:cNvPr id="3266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710938295"/>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05939DB-125B-074B-993E-98D1653C4C2F}" type="slidenum">
              <a:rPr lang="en-US" sz="1200">
                <a:solidFill>
                  <a:prstClr val="black"/>
                </a:solidFill>
              </a:rPr>
              <a:pPr eaLnBrk="1" hangingPunct="1"/>
              <a:t>212</a:t>
            </a:fld>
            <a:endParaRPr lang="en-US" sz="1200">
              <a:solidFill>
                <a:prstClr val="black"/>
              </a:solidFill>
            </a:endParaRPr>
          </a:p>
        </p:txBody>
      </p:sp>
      <p:sp>
        <p:nvSpPr>
          <p:cNvPr id="328706" name="Rectangle 2"/>
          <p:cNvSpPr>
            <a:spLocks noGrp="1" noRot="1" noChangeAspect="1" noChangeArrowheads="1" noTextEdit="1"/>
          </p:cNvSpPr>
          <p:nvPr>
            <p:ph type="sldImg"/>
          </p:nvPr>
        </p:nvSpPr>
        <p:spPr>
          <a:ln/>
        </p:spPr>
      </p:sp>
      <p:sp>
        <p:nvSpPr>
          <p:cNvPr id="3287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829067333"/>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7"/>
          <p:cNvSpPr>
            <a:spLocks noGrp="1" noChangeArrowheads="1"/>
          </p:cNvSpPr>
          <p:nvPr>
            <p:ph type="sldNum" sz="quarter" idx="5"/>
          </p:nvPr>
        </p:nvSpPr>
        <p:spPr>
          <a:noFill/>
        </p:spPr>
        <p:txBody>
          <a:bodyPr/>
          <a:lstStyle/>
          <a:p>
            <a:fld id="{6E7D143E-A774-4E16-916A-21ABE62CB106}" type="slidenum">
              <a:rPr lang="en-US">
                <a:solidFill>
                  <a:srgbClr val="000000"/>
                </a:solidFill>
                <a:latin typeface="Times" charset="0"/>
              </a:rPr>
              <a:pPr/>
              <a:t>214</a:t>
            </a:fld>
            <a:endParaRPr lang="en-US">
              <a:solidFill>
                <a:srgbClr val="000000"/>
              </a:solidFill>
              <a:latin typeface="Times" charset="0"/>
            </a:endParaRPr>
          </a:p>
        </p:txBody>
      </p:sp>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a:noFill/>
          <a:ln/>
        </p:spPr>
        <p:txBody>
          <a:bodyPr/>
          <a:lstStyle/>
          <a:p>
            <a:endParaRPr lang="en-US">
              <a:latin typeface="Times New Roman" pitchFamily="18" charset="0"/>
            </a:endParaRPr>
          </a:p>
        </p:txBody>
      </p:sp>
    </p:spTree>
    <p:extLst>
      <p:ext uri="{BB962C8B-B14F-4D97-AF65-F5344CB8AC3E}">
        <p14:creationId xmlns:p14="http://schemas.microsoft.com/office/powerpoint/2010/main" val="2283560990"/>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676326023"/>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362441184"/>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220065150"/>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425368683"/>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353651703"/>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8525121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p:spPr>
        <p:txBody>
          <a:bodyPr/>
          <a:lstStyle/>
          <a:p>
            <a:fld id="{C3434863-E281-412C-B5F9-D87102710714}" type="slidenum">
              <a:rPr lang="en-US"/>
              <a:pPr/>
              <a:t>26</a:t>
            </a:fld>
            <a:endParaRPr lang="en-US"/>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p:spPr>
        <p:txBody>
          <a:bodyPr/>
          <a:lstStyle/>
          <a:p>
            <a:endParaRPr lang="en-US">
              <a:latin typeface="Arial" pitchFamily="34" charset="0"/>
            </a:endParaRPr>
          </a:p>
        </p:txBody>
      </p:sp>
    </p:spTree>
    <p:extLst>
      <p:ext uri="{BB962C8B-B14F-4D97-AF65-F5344CB8AC3E}">
        <p14:creationId xmlns:p14="http://schemas.microsoft.com/office/powerpoint/2010/main" val="3709457835"/>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036569899"/>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333870600"/>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069009390"/>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255965448"/>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009544886"/>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992497142"/>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607090886"/>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899681110"/>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148511933"/>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7802669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0237685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510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solidFill>
                <a:srgbClr val="000000"/>
              </a:solidFill>
            </a:endParaRPr>
          </a:p>
        </p:txBody>
      </p:sp>
      <p:sp>
        <p:nvSpPr>
          <p:cNvPr id="175107" name="Text Box 2"/>
          <p:cNvSpPr>
            <a:spLocks noGrp="1" noChangeArrowheads="1"/>
          </p:cNvSpPr>
          <p:nvPr>
            <p:ph type="body"/>
          </p:nvPr>
        </p:nvSpPr>
        <p:spPr>
          <a:xfrm>
            <a:off x="914400" y="4343400"/>
            <a:ext cx="5029200" cy="4116388"/>
          </a:xfrm>
          <a:noFill/>
          <a:ln/>
        </p:spPr>
        <p:txBody>
          <a:bodyPr anchor="ctr"/>
          <a:lstStyle/>
          <a:p>
            <a:r>
              <a:rPr lang="en-US" b="1" dirty="0">
                <a:latin typeface="Times" charset="0"/>
              </a:rPr>
              <a:t>Now comes that word that</a:t>
            </a:r>
            <a:r>
              <a:rPr lang="ja-JP" altLang="en-US" b="1">
                <a:latin typeface="Times" charset="0"/>
              </a:rPr>
              <a:t>’</a:t>
            </a:r>
            <a:r>
              <a:rPr lang="en-US" altLang="ja-JP" b="1" dirty="0">
                <a:latin typeface="Times" charset="0"/>
              </a:rPr>
              <a:t>s a strange one to many...</a:t>
            </a:r>
          </a:p>
          <a:p>
            <a:r>
              <a:rPr lang="en-US" b="1" dirty="0">
                <a:latin typeface="Times" charset="0"/>
              </a:rPr>
              <a:t>////	SYNOPTIC…meaning…</a:t>
            </a:r>
          </a:p>
          <a:p>
            <a:r>
              <a:rPr lang="en-US" b="1" dirty="0">
                <a:latin typeface="Times" charset="0"/>
              </a:rPr>
              <a:t>////	… </a:t>
            </a:r>
            <a:r>
              <a:rPr lang="ja-JP" altLang="en-US" b="1">
                <a:latin typeface="Times" charset="0"/>
              </a:rPr>
              <a:t>“</a:t>
            </a:r>
            <a:r>
              <a:rPr lang="en-US" altLang="ja-JP" b="1" dirty="0">
                <a:latin typeface="Times" charset="0"/>
              </a:rPr>
              <a:t>TO SEE TOGETHER</a:t>
            </a:r>
            <a:r>
              <a:rPr lang="ja-JP" altLang="en-US" b="1">
                <a:latin typeface="Times" charset="0"/>
              </a:rPr>
              <a:t>”</a:t>
            </a:r>
            <a:r>
              <a:rPr lang="en-US" altLang="ja-JP" b="1" dirty="0">
                <a:latin typeface="Times" charset="0"/>
              </a:rPr>
              <a:t>…add these words to that triangle shape on your study help.</a:t>
            </a:r>
          </a:p>
          <a:p>
            <a:r>
              <a:rPr lang="en-US" b="1" dirty="0">
                <a:latin typeface="Times" charset="0"/>
              </a:rPr>
              <a:t>////	It is a term from Greek roots that means seeing a group of things together... from the same general perspective.  One word that, again, helps organize and categorize the enormous factual base that makes up our Bible.</a:t>
            </a:r>
          </a:p>
          <a:p>
            <a:endParaRPr lang="en-US" b="1" dirty="0">
              <a:latin typeface="Times" charset="0"/>
            </a:endParaRPr>
          </a:p>
          <a:p>
            <a:r>
              <a:rPr lang="zh-CN" altLang="en-US" dirty="0">
                <a:solidFill>
                  <a:srgbClr val="0E0E0E"/>
                </a:solidFill>
                <a:effectLst/>
                <a:latin typeface=".AppleSystemUIFont"/>
              </a:rPr>
              <a:t>现在我们来谈谈一个对许多人来说有些陌生的词汇</a:t>
            </a:r>
            <a:r>
              <a:rPr lang="en-US" altLang="zh-CN" dirty="0">
                <a:solidFill>
                  <a:srgbClr val="0E0E0E"/>
                </a:solidFill>
                <a:effectLst/>
                <a:latin typeface=".AppleSystemUIFont"/>
              </a:rPr>
              <a:t>…</a:t>
            </a:r>
          </a:p>
          <a:p>
            <a:r>
              <a:rPr lang="zh-CN" altLang="en-US" b="1" dirty="0">
                <a:solidFill>
                  <a:srgbClr val="0E0E0E"/>
                </a:solidFill>
                <a:effectLst/>
                <a:latin typeface=".AppleSystemUIFont"/>
              </a:rPr>
              <a:t>符类福音</a:t>
            </a:r>
            <a:r>
              <a:rPr lang="zh-CN" altLang="en-US" dirty="0">
                <a:solidFill>
                  <a:srgbClr val="0E0E0E"/>
                </a:solidFill>
                <a:effectLst/>
                <a:latin typeface=".AppleSystemUIFont"/>
              </a:rPr>
              <a:t>（</a:t>
            </a:r>
            <a:r>
              <a:rPr lang="en-US" altLang="zh-CN" dirty="0">
                <a:solidFill>
                  <a:srgbClr val="0E0E0E"/>
                </a:solidFill>
                <a:effectLst/>
                <a:latin typeface=".AppleSystemUIFont"/>
              </a:rPr>
              <a:t>SYNOPTIC</a:t>
            </a:r>
            <a:r>
              <a:rPr lang="zh-CN" altLang="en-US" dirty="0">
                <a:solidFill>
                  <a:srgbClr val="0E0E0E"/>
                </a:solidFill>
                <a:effectLst/>
                <a:latin typeface=".AppleSystemUIFont"/>
              </a:rPr>
              <a:t>）</a:t>
            </a:r>
            <a:r>
              <a:rPr lang="en-US" altLang="zh-CN" dirty="0">
                <a:solidFill>
                  <a:srgbClr val="0E0E0E"/>
                </a:solidFill>
                <a:effectLst/>
                <a:latin typeface=".AppleSystemUIFont"/>
              </a:rPr>
              <a:t>…</a:t>
            </a:r>
            <a:r>
              <a:rPr lang="zh-CN" altLang="en-US" dirty="0">
                <a:solidFill>
                  <a:srgbClr val="0E0E0E"/>
                </a:solidFill>
                <a:effectLst/>
                <a:latin typeface=".AppleSystemUIFont"/>
              </a:rPr>
              <a:t>意思是</a:t>
            </a:r>
            <a:r>
              <a:rPr lang="en-US" altLang="zh-CN" dirty="0">
                <a:solidFill>
                  <a:srgbClr val="0E0E0E"/>
                </a:solidFill>
                <a:effectLst/>
                <a:latin typeface=".AppleSystemUIFont"/>
              </a:rPr>
              <a:t>…</a:t>
            </a:r>
          </a:p>
          <a:p>
            <a:r>
              <a:rPr lang="zh-CN" altLang="en-US" b="1" dirty="0">
                <a:solidFill>
                  <a:srgbClr val="0E0E0E"/>
                </a:solidFill>
                <a:effectLst/>
                <a:latin typeface=".AppleSystemUIFont"/>
              </a:rPr>
              <a:t>“共同观看”</a:t>
            </a:r>
            <a:r>
              <a:rPr lang="zh-CN" altLang="en-US" dirty="0">
                <a:solidFill>
                  <a:srgbClr val="0E0E0E"/>
                </a:solidFill>
                <a:effectLst/>
                <a:latin typeface=".AppleSystemUIFont"/>
              </a:rPr>
              <a:t>（</a:t>
            </a:r>
            <a:r>
              <a:rPr lang="en-US" altLang="zh-CN" dirty="0">
                <a:solidFill>
                  <a:srgbClr val="0E0E0E"/>
                </a:solidFill>
                <a:effectLst/>
                <a:latin typeface=".AppleSystemUIFont"/>
              </a:rPr>
              <a:t>TO SEE TOGETHER</a:t>
            </a:r>
            <a:r>
              <a:rPr lang="zh-CN" altLang="en-US" dirty="0">
                <a:solidFill>
                  <a:srgbClr val="0E0E0E"/>
                </a:solidFill>
                <a:effectLst/>
                <a:latin typeface=".AppleSystemUIFont"/>
              </a:rPr>
              <a:t>）</a:t>
            </a:r>
            <a:r>
              <a:rPr lang="en-US" altLang="zh-CN" dirty="0">
                <a:solidFill>
                  <a:srgbClr val="0E0E0E"/>
                </a:solidFill>
                <a:effectLst/>
                <a:latin typeface=".AppleSystemUIFont"/>
              </a:rPr>
              <a:t>…</a:t>
            </a:r>
            <a:r>
              <a:rPr lang="zh-CN" altLang="en-US" dirty="0">
                <a:solidFill>
                  <a:srgbClr val="0E0E0E"/>
                </a:solidFill>
                <a:effectLst/>
                <a:latin typeface=".AppleSystemUIFont"/>
              </a:rPr>
              <a:t>把这些词加到你的学习辅助图中的三角形上。</a:t>
            </a:r>
          </a:p>
          <a:p>
            <a:r>
              <a:rPr lang="zh-CN" altLang="en-US" dirty="0">
                <a:solidFill>
                  <a:srgbClr val="0E0E0E"/>
                </a:solidFill>
                <a:effectLst/>
                <a:latin typeface=".AppleSystemUIFont"/>
              </a:rPr>
              <a:t>这个词源自希腊语，指的是从相同的总体视角来看一组事物。这是一个帮助我们整理和分类构成圣经庞大事实基础的重要词汇。</a:t>
            </a:r>
          </a:p>
          <a:p>
            <a:endParaRPr lang="en-US" b="1" dirty="0">
              <a:latin typeface="Times" charset="0"/>
            </a:endParaRPr>
          </a:p>
        </p:txBody>
      </p:sp>
    </p:spTree>
    <p:extLst>
      <p:ext uri="{BB962C8B-B14F-4D97-AF65-F5344CB8AC3E}">
        <p14:creationId xmlns:p14="http://schemas.microsoft.com/office/powerpoint/2010/main" val="3372200796"/>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454303123"/>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631635458"/>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294455464"/>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109819814"/>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a:extLst>
              <a:ext uri="{FF2B5EF4-FFF2-40B4-BE49-F238E27FC236}">
                <a16:creationId xmlns:a16="http://schemas.microsoft.com/office/drawing/2014/main" id="{07CDA1DD-0711-6E4E-B2E8-914ACD2F8D48}"/>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410" name="Text Box 2">
            <a:extLst>
              <a:ext uri="{FF2B5EF4-FFF2-40B4-BE49-F238E27FC236}">
                <a16:creationId xmlns:a16="http://schemas.microsoft.com/office/drawing/2014/main" id="{1B0337F1-0C4E-6040-91B4-D8346956E9AD}"/>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108964663"/>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a:extLst>
              <a:ext uri="{FF2B5EF4-FFF2-40B4-BE49-F238E27FC236}">
                <a16:creationId xmlns:a16="http://schemas.microsoft.com/office/drawing/2014/main" id="{A48360EA-46B6-014B-B910-2E54BFD82B2E}"/>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434" name="Text Box 2">
            <a:extLst>
              <a:ext uri="{FF2B5EF4-FFF2-40B4-BE49-F238E27FC236}">
                <a16:creationId xmlns:a16="http://schemas.microsoft.com/office/drawing/2014/main" id="{A922EF37-B0DB-A046-9DA8-121FF25A64FD}"/>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900290206"/>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a:extLst>
              <a:ext uri="{FF2B5EF4-FFF2-40B4-BE49-F238E27FC236}">
                <a16:creationId xmlns:a16="http://schemas.microsoft.com/office/drawing/2014/main" id="{F482826B-BE6C-1041-BA37-B94AA0479AE1}"/>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458" name="Text Box 2">
            <a:extLst>
              <a:ext uri="{FF2B5EF4-FFF2-40B4-BE49-F238E27FC236}">
                <a16:creationId xmlns:a16="http://schemas.microsoft.com/office/drawing/2014/main" id="{44542CFB-CACE-3542-85FE-06325DF8DEDE}"/>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866954611"/>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a:extLst>
              <a:ext uri="{FF2B5EF4-FFF2-40B4-BE49-F238E27FC236}">
                <a16:creationId xmlns:a16="http://schemas.microsoft.com/office/drawing/2014/main" id="{3B3D2CA2-B44E-3D4D-9BC8-DCC828D7D931}"/>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482" name="Text Box 2">
            <a:extLst>
              <a:ext uri="{FF2B5EF4-FFF2-40B4-BE49-F238E27FC236}">
                <a16:creationId xmlns:a16="http://schemas.microsoft.com/office/drawing/2014/main" id="{C6329F7B-C9C5-1D42-9525-1D167A2B3ABB}"/>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682651074"/>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a:extLst>
              <a:ext uri="{FF2B5EF4-FFF2-40B4-BE49-F238E27FC236}">
                <a16:creationId xmlns:a16="http://schemas.microsoft.com/office/drawing/2014/main" id="{2229433F-A31D-8542-BA02-6A343BD66245}"/>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506" name="Text Box 2">
            <a:extLst>
              <a:ext uri="{FF2B5EF4-FFF2-40B4-BE49-F238E27FC236}">
                <a16:creationId xmlns:a16="http://schemas.microsoft.com/office/drawing/2014/main" id="{17E82560-11B8-D64B-A4C8-8575FC52195C}"/>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189106973"/>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a:extLst>
              <a:ext uri="{FF2B5EF4-FFF2-40B4-BE49-F238E27FC236}">
                <a16:creationId xmlns:a16="http://schemas.microsoft.com/office/drawing/2014/main" id="{7BAA3151-FD4B-694F-A8C3-379572CFA780}"/>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530" name="Text Box 2">
            <a:extLst>
              <a:ext uri="{FF2B5EF4-FFF2-40B4-BE49-F238E27FC236}">
                <a16:creationId xmlns:a16="http://schemas.microsoft.com/office/drawing/2014/main" id="{E7C15A27-C235-3F43-8859-D96E213EB59F}"/>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7669348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715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solidFill>
                <a:srgbClr val="000000"/>
              </a:solidFill>
            </a:endParaRPr>
          </a:p>
        </p:txBody>
      </p:sp>
      <p:sp>
        <p:nvSpPr>
          <p:cNvPr id="177155" name="Text Box 2"/>
          <p:cNvSpPr>
            <a:spLocks noGrp="1" noChangeArrowheads="1"/>
          </p:cNvSpPr>
          <p:nvPr>
            <p:ph type="body"/>
          </p:nvPr>
        </p:nvSpPr>
        <p:spPr>
          <a:xfrm>
            <a:off x="914400" y="4343400"/>
            <a:ext cx="5029200" cy="4116388"/>
          </a:xfrm>
          <a:noFill/>
          <a:ln/>
        </p:spPr>
        <p:txBody>
          <a:bodyPr anchor="ctr"/>
          <a:lstStyle/>
          <a:p>
            <a:r>
              <a:rPr lang="en-US" b="1" dirty="0">
                <a:latin typeface="Times" charset="0"/>
              </a:rPr>
              <a:t>Follow the arrows as they link together the gospels of MATTHEW, MARK and LUKE.  Again…you</a:t>
            </a:r>
            <a:r>
              <a:rPr lang="ja-JP" altLang="en-US" b="1">
                <a:latin typeface="Times" charset="0"/>
              </a:rPr>
              <a:t>’</a:t>
            </a:r>
            <a:r>
              <a:rPr lang="en-US" altLang="ja-JP" b="1" dirty="0" err="1">
                <a:latin typeface="Times" charset="0"/>
              </a:rPr>
              <a:t>ll</a:t>
            </a:r>
            <a:r>
              <a:rPr lang="en-US" altLang="ja-JP" b="1" dirty="0">
                <a:latin typeface="Times" charset="0"/>
              </a:rPr>
              <a:t> notice that JOHN is not among them.  Those three are the so-called SYNOPTIC Gospels...THEY ARE SEEN TOGETHER...in that these works take on that ground-level view of the human history of Jesus Christ just as he walked about Palestine in the days of his ministry.   The Man…and his Mission among his People.</a:t>
            </a:r>
          </a:p>
          <a:p>
            <a:r>
              <a:rPr lang="en-US" b="1" dirty="0">
                <a:latin typeface="Times" charset="0"/>
              </a:rPr>
              <a:t>////	On the other hand…the Gospel of John –– seen here with the familiar mathematical SUMMA sign –– represents the summation of all that Jesus Christ MEANT –– the sum of all that he preached and demonstrated –– both publicly and privately.  Seeing the Lord clearly as God Himself, John raises our spiritual horizon in ways that the first three gospels do not.</a:t>
            </a:r>
          </a:p>
          <a:p>
            <a:endParaRPr lang="en-US" b="1" dirty="0">
              <a:latin typeface="Times" charset="0"/>
            </a:endParaRPr>
          </a:p>
          <a:p>
            <a:r>
              <a:rPr lang="zh-CN" altLang="en-US" dirty="0">
                <a:solidFill>
                  <a:srgbClr val="0E0E0E"/>
                </a:solidFill>
                <a:effectLst/>
                <a:latin typeface=".AppleSystemUIFont"/>
              </a:rPr>
              <a:t>按照箭头的指引，连接 </a:t>
            </a:r>
            <a:r>
              <a:rPr lang="zh-CN" altLang="en-US" b="1" dirty="0">
                <a:solidFill>
                  <a:srgbClr val="0E0E0E"/>
                </a:solidFill>
                <a:effectLst/>
                <a:latin typeface=".AppleSystemUIFont"/>
              </a:rPr>
              <a:t>马太福音</a:t>
            </a:r>
            <a:r>
              <a:rPr lang="zh-CN" altLang="en-US" dirty="0">
                <a:solidFill>
                  <a:srgbClr val="0E0E0E"/>
                </a:solidFill>
                <a:effectLst/>
                <a:latin typeface=".AppleSystemUIFont"/>
              </a:rPr>
              <a:t>、</a:t>
            </a:r>
            <a:r>
              <a:rPr lang="zh-CN" altLang="en-US" b="1" dirty="0">
                <a:solidFill>
                  <a:srgbClr val="0E0E0E"/>
                </a:solidFill>
                <a:effectLst/>
                <a:latin typeface=".AppleSystemUIFont"/>
              </a:rPr>
              <a:t>马可福音</a:t>
            </a:r>
            <a:r>
              <a:rPr lang="zh-CN" altLang="en-US" dirty="0">
                <a:solidFill>
                  <a:srgbClr val="0E0E0E"/>
                </a:solidFill>
                <a:effectLst/>
                <a:latin typeface=".AppleSystemUIFont"/>
              </a:rPr>
              <a:t> 和 </a:t>
            </a:r>
            <a:r>
              <a:rPr lang="zh-CN" altLang="en-US" b="1" dirty="0">
                <a:solidFill>
                  <a:srgbClr val="0E0E0E"/>
                </a:solidFill>
                <a:effectLst/>
                <a:latin typeface=".AppleSystemUIFont"/>
              </a:rPr>
              <a:t>路加福音</a:t>
            </a:r>
            <a:r>
              <a:rPr lang="zh-CN" altLang="en-US" dirty="0">
                <a:solidFill>
                  <a:srgbClr val="0E0E0E"/>
                </a:solidFill>
                <a:effectLst/>
                <a:latin typeface=".AppleSystemUIFont"/>
              </a:rPr>
              <a:t>。再一次</a:t>
            </a:r>
            <a:r>
              <a:rPr lang="en-US" altLang="zh-CN" dirty="0">
                <a:solidFill>
                  <a:srgbClr val="0E0E0E"/>
                </a:solidFill>
                <a:effectLst/>
                <a:latin typeface=".AppleSystemUIFont"/>
              </a:rPr>
              <a:t>…</a:t>
            </a:r>
            <a:r>
              <a:rPr lang="zh-CN" altLang="en-US" dirty="0">
                <a:solidFill>
                  <a:srgbClr val="0E0E0E"/>
                </a:solidFill>
                <a:effectLst/>
                <a:latin typeface=".AppleSystemUIFont"/>
              </a:rPr>
              <a:t>你会注意到 </a:t>
            </a:r>
            <a:r>
              <a:rPr lang="zh-CN" altLang="en-US" b="1" dirty="0">
                <a:solidFill>
                  <a:srgbClr val="0E0E0E"/>
                </a:solidFill>
                <a:effectLst/>
                <a:latin typeface=".AppleSystemUIFont"/>
              </a:rPr>
              <a:t>约翰福音</a:t>
            </a:r>
            <a:r>
              <a:rPr lang="zh-CN" altLang="en-US" dirty="0">
                <a:solidFill>
                  <a:srgbClr val="0E0E0E"/>
                </a:solidFill>
                <a:effectLst/>
                <a:latin typeface=".AppleSystemUIFont"/>
              </a:rPr>
              <a:t> 并不在其中。这三本书被称为 </a:t>
            </a:r>
            <a:r>
              <a:rPr lang="zh-CN" altLang="en-US" b="1" dirty="0">
                <a:solidFill>
                  <a:srgbClr val="0E0E0E"/>
                </a:solidFill>
                <a:effectLst/>
                <a:latin typeface=".AppleSystemUIFont"/>
              </a:rPr>
              <a:t>符类福音</a:t>
            </a:r>
            <a:r>
              <a:rPr lang="zh-CN" altLang="en-US" dirty="0">
                <a:solidFill>
                  <a:srgbClr val="0E0E0E"/>
                </a:solidFill>
                <a:effectLst/>
                <a:latin typeface=".AppleSystemUIFont"/>
              </a:rPr>
              <a:t>（</a:t>
            </a:r>
            <a:r>
              <a:rPr lang="en-US" altLang="zh-CN" dirty="0">
                <a:solidFill>
                  <a:srgbClr val="0E0E0E"/>
                </a:solidFill>
                <a:effectLst/>
                <a:latin typeface=".AppleSystemUIFont"/>
              </a:rPr>
              <a:t>SYNOPTIC GOSPELS</a:t>
            </a:r>
            <a:r>
              <a:rPr lang="zh-CN" altLang="en-US" dirty="0">
                <a:solidFill>
                  <a:srgbClr val="0E0E0E"/>
                </a:solidFill>
                <a:effectLst/>
                <a:latin typeface=".AppleSystemUIFont"/>
              </a:rPr>
              <a:t>）</a:t>
            </a:r>
            <a:r>
              <a:rPr lang="en-US" altLang="zh-CN" dirty="0">
                <a:solidFill>
                  <a:srgbClr val="0E0E0E"/>
                </a:solidFill>
                <a:effectLst/>
                <a:latin typeface=".AppleSystemUIFont"/>
              </a:rPr>
              <a:t>…</a:t>
            </a:r>
            <a:r>
              <a:rPr lang="zh-CN" altLang="en-US" dirty="0">
                <a:solidFill>
                  <a:srgbClr val="0E0E0E"/>
                </a:solidFill>
                <a:effectLst/>
                <a:latin typeface=".AppleSystemUIFont"/>
              </a:rPr>
              <a:t>意思是 </a:t>
            </a:r>
            <a:r>
              <a:rPr lang="zh-CN" altLang="en-US" b="1" dirty="0">
                <a:solidFill>
                  <a:srgbClr val="0E0E0E"/>
                </a:solidFill>
                <a:effectLst/>
                <a:latin typeface=".AppleSystemUIFont"/>
              </a:rPr>
              <a:t>“共同观看”</a:t>
            </a:r>
            <a:r>
              <a:rPr lang="en-US" altLang="zh-CN" dirty="0">
                <a:solidFill>
                  <a:srgbClr val="0E0E0E"/>
                </a:solidFill>
                <a:effectLst/>
                <a:latin typeface=".AppleSystemUIFont"/>
              </a:rPr>
              <a:t>…</a:t>
            </a:r>
            <a:r>
              <a:rPr lang="zh-CN" altLang="en-US" dirty="0">
                <a:solidFill>
                  <a:srgbClr val="0E0E0E"/>
                </a:solidFill>
                <a:effectLst/>
                <a:latin typeface=".AppleSystemUIFont"/>
              </a:rPr>
              <a:t>因为这些书籍呈现的是从地面视角来看耶稣基督在地上服事时的历史记录，描述祂在巴勒斯坦行走时的 </a:t>
            </a:r>
            <a:r>
              <a:rPr lang="zh-CN" altLang="en-US" b="1" dirty="0">
                <a:solidFill>
                  <a:srgbClr val="0E0E0E"/>
                </a:solidFill>
                <a:effectLst/>
                <a:latin typeface=".AppleSystemUIFont"/>
              </a:rPr>
              <a:t>人性</a:t>
            </a:r>
            <a:r>
              <a:rPr lang="zh-CN" altLang="en-US" dirty="0">
                <a:solidFill>
                  <a:srgbClr val="0E0E0E"/>
                </a:solidFill>
                <a:effectLst/>
                <a:latin typeface=".AppleSystemUIFont"/>
              </a:rPr>
              <a:t> 和祂在自己子民中间的 </a:t>
            </a:r>
            <a:r>
              <a:rPr lang="zh-CN" altLang="en-US" b="1" dirty="0">
                <a:solidFill>
                  <a:srgbClr val="0E0E0E"/>
                </a:solidFill>
                <a:effectLst/>
                <a:latin typeface=".AppleSystemUIFont"/>
              </a:rPr>
              <a:t>使命</a:t>
            </a:r>
            <a:r>
              <a:rPr lang="zh-CN" altLang="en-US" dirty="0">
                <a:solidFill>
                  <a:srgbClr val="0E0E0E"/>
                </a:solidFill>
                <a:effectLst/>
                <a:latin typeface=".AppleSystemUIFont"/>
              </a:rPr>
              <a:t>。</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en-US" altLang="zh-CN" dirty="0">
                <a:solidFill>
                  <a:srgbClr val="0E0E0E"/>
                </a:solidFill>
                <a:effectLst/>
                <a:latin typeface=".AppleSystemUIFont"/>
              </a:rPr>
              <a:t>//// </a:t>
            </a:r>
            <a:r>
              <a:rPr lang="zh-CN" altLang="en-US" dirty="0">
                <a:solidFill>
                  <a:srgbClr val="0E0E0E"/>
                </a:solidFill>
                <a:effectLst/>
                <a:latin typeface=".AppleSystemUIFont"/>
              </a:rPr>
              <a:t>另一方面</a:t>
            </a:r>
            <a:r>
              <a:rPr lang="en-US" altLang="zh-CN" dirty="0">
                <a:solidFill>
                  <a:srgbClr val="0E0E0E"/>
                </a:solidFill>
                <a:effectLst/>
                <a:latin typeface=".AppleSystemUIFont"/>
              </a:rPr>
              <a:t>…</a:t>
            </a:r>
            <a:r>
              <a:rPr lang="zh-CN" altLang="en-US" b="1" dirty="0">
                <a:solidFill>
                  <a:srgbClr val="0E0E0E"/>
                </a:solidFill>
                <a:effectLst/>
                <a:latin typeface=".AppleSystemUIFont"/>
              </a:rPr>
              <a:t>约翰福音</a:t>
            </a:r>
            <a:r>
              <a:rPr lang="zh-CN" altLang="en-US" dirty="0">
                <a:solidFill>
                  <a:srgbClr val="0E0E0E"/>
                </a:solidFill>
                <a:effectLst/>
                <a:latin typeface=".AppleSystemUIFont"/>
              </a:rPr>
              <a:t>（这里用一个熟悉的数学符号 </a:t>
            </a:r>
            <a:r>
              <a:rPr lang="el-GR" altLang="zh-CN" dirty="0">
                <a:solidFill>
                  <a:srgbClr val="0E0E0E"/>
                </a:solidFill>
                <a:effectLst/>
                <a:latin typeface=".AppleSystemUIFont"/>
              </a:rPr>
              <a:t>Σ </a:t>
            </a:r>
            <a:r>
              <a:rPr lang="zh-CN" altLang="en-US" dirty="0">
                <a:solidFill>
                  <a:srgbClr val="0E0E0E"/>
                </a:solidFill>
                <a:effectLst/>
                <a:latin typeface=".AppleSystemUIFont"/>
              </a:rPr>
              <a:t>表示）代表了耶稣基督所有意义的 </a:t>
            </a:r>
            <a:r>
              <a:rPr lang="zh-CN" altLang="en-US" b="1" dirty="0">
                <a:solidFill>
                  <a:srgbClr val="0E0E0E"/>
                </a:solidFill>
                <a:effectLst/>
                <a:latin typeface=".AppleSystemUIFont"/>
              </a:rPr>
              <a:t>总结</a:t>
            </a:r>
            <a:r>
              <a:rPr lang="zh-CN" altLang="en-US" dirty="0">
                <a:solidFill>
                  <a:srgbClr val="0E0E0E"/>
                </a:solidFill>
                <a:effectLst/>
                <a:latin typeface=".AppleSystemUIFont"/>
              </a:rPr>
              <a:t> </a:t>
            </a:r>
            <a:r>
              <a:rPr lang="en-US" altLang="zh-CN" dirty="0">
                <a:solidFill>
                  <a:srgbClr val="0E0E0E"/>
                </a:solidFill>
                <a:effectLst/>
                <a:latin typeface=".AppleSystemUIFont"/>
              </a:rPr>
              <a:t>—— </a:t>
            </a:r>
            <a:r>
              <a:rPr lang="zh-CN" altLang="en-US" dirty="0">
                <a:solidFill>
                  <a:srgbClr val="0E0E0E"/>
                </a:solidFill>
                <a:effectLst/>
                <a:latin typeface=".AppleSystemUIFont"/>
              </a:rPr>
              <a:t>总结了祂公开与私下的所有教导和展示。约翰清晰地展示耶稣为神自己，从而在属灵高度上提升我们的视野，这是前三本符类福音所没有做到的。</a:t>
            </a:r>
          </a:p>
          <a:p>
            <a:endParaRPr lang="en-US" b="1" dirty="0">
              <a:latin typeface="Times" charset="0"/>
            </a:endParaRPr>
          </a:p>
        </p:txBody>
      </p:sp>
    </p:spTree>
    <p:extLst>
      <p:ext uri="{BB962C8B-B14F-4D97-AF65-F5344CB8AC3E}">
        <p14:creationId xmlns:p14="http://schemas.microsoft.com/office/powerpoint/2010/main" val="1471572990"/>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a:extLst>
              <a:ext uri="{FF2B5EF4-FFF2-40B4-BE49-F238E27FC236}">
                <a16:creationId xmlns:a16="http://schemas.microsoft.com/office/drawing/2014/main" id="{EA502E75-73D7-AE4D-A759-024AB7930BC3}"/>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554" name="Text Box 2">
            <a:extLst>
              <a:ext uri="{FF2B5EF4-FFF2-40B4-BE49-F238E27FC236}">
                <a16:creationId xmlns:a16="http://schemas.microsoft.com/office/drawing/2014/main" id="{4098C221-9E60-5A47-B830-E9D997053A55}"/>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934670596"/>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a:extLst>
              <a:ext uri="{FF2B5EF4-FFF2-40B4-BE49-F238E27FC236}">
                <a16:creationId xmlns:a16="http://schemas.microsoft.com/office/drawing/2014/main" id="{298D82E0-8D95-4D42-8A30-C46ED2FD0AFE}"/>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578" name="Text Box 2">
            <a:extLst>
              <a:ext uri="{FF2B5EF4-FFF2-40B4-BE49-F238E27FC236}">
                <a16:creationId xmlns:a16="http://schemas.microsoft.com/office/drawing/2014/main" id="{B2DB9790-E1B5-4D40-9755-B633655ECCB7}"/>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316038384"/>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a:extLst>
              <a:ext uri="{FF2B5EF4-FFF2-40B4-BE49-F238E27FC236}">
                <a16:creationId xmlns:a16="http://schemas.microsoft.com/office/drawing/2014/main" id="{7E8479EE-F223-FE42-9BDA-884E94183AB1}"/>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602" name="Text Box 2">
            <a:extLst>
              <a:ext uri="{FF2B5EF4-FFF2-40B4-BE49-F238E27FC236}">
                <a16:creationId xmlns:a16="http://schemas.microsoft.com/office/drawing/2014/main" id="{7A0FC31A-9CCB-0F48-AC9F-89F8762DF58A}"/>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480259993"/>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a:extLst>
              <a:ext uri="{FF2B5EF4-FFF2-40B4-BE49-F238E27FC236}">
                <a16:creationId xmlns:a16="http://schemas.microsoft.com/office/drawing/2014/main" id="{4196682F-A482-F34A-9FBF-6877CB4744AD}"/>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626" name="Text Box 2">
            <a:extLst>
              <a:ext uri="{FF2B5EF4-FFF2-40B4-BE49-F238E27FC236}">
                <a16:creationId xmlns:a16="http://schemas.microsoft.com/office/drawing/2014/main" id="{F12D4A7C-5FBE-9341-870F-87965BA3BAFE}"/>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280373060"/>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a:extLst>
              <a:ext uri="{FF2B5EF4-FFF2-40B4-BE49-F238E27FC236}">
                <a16:creationId xmlns:a16="http://schemas.microsoft.com/office/drawing/2014/main" id="{7ADC6FEA-ADE0-FB4A-AB10-D355AC5D2B6D}"/>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650" name="Text Box 2">
            <a:extLst>
              <a:ext uri="{FF2B5EF4-FFF2-40B4-BE49-F238E27FC236}">
                <a16:creationId xmlns:a16="http://schemas.microsoft.com/office/drawing/2014/main" id="{9BF16570-2B69-524E-884C-03224BF541EA}"/>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905043253"/>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858869945"/>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830495292"/>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FCDDA8-9BC8-4F0E-B233-089EBE70C1D5}" type="slidenum">
              <a:rPr kumimoji="0" lang="en-US" sz="1200" b="0" i="0" u="none" strike="noStrike" kern="1200" cap="none" spc="0" normalizeH="0" baseline="0" noProof="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278</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257026" name="Rectangle 2"/>
          <p:cNvSpPr>
            <a:spLocks noGrp="1" noRot="1" noChangeAspect="1" noChangeArrowheads="1" noTextEdit="1"/>
          </p:cNvSpPr>
          <p:nvPr>
            <p:ph type="sldImg"/>
          </p:nvPr>
        </p:nvSpPr>
        <p:spPr>
          <a:ln/>
        </p:spPr>
      </p:sp>
      <p:sp>
        <p:nvSpPr>
          <p:cNvPr id="257027" name="Rectangle 3"/>
          <p:cNvSpPr>
            <a:spLocks noGrp="1" noChangeArrowheads="1"/>
          </p:cNvSpPr>
          <p:nvPr>
            <p:ph type="body" idx="1"/>
          </p:nvPr>
        </p:nvSpPr>
        <p:spPr>
          <a:noFill/>
          <a:ln/>
        </p:spPr>
        <p:txBody>
          <a:bodyPr/>
          <a:lstStyle/>
          <a:p>
            <a:endParaRPr lang="en-US">
              <a:latin typeface="Arial" pitchFamily="34" charset="0"/>
            </a:endParaRPr>
          </a:p>
        </p:txBody>
      </p:sp>
    </p:spTree>
    <p:extLst>
      <p:ext uri="{BB962C8B-B14F-4D97-AF65-F5344CB8AC3E}">
        <p14:creationId xmlns:p14="http://schemas.microsoft.com/office/powerpoint/2010/main" val="3193060285"/>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245147049"/>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280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8279298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920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solidFill>
                <a:srgbClr val="000000"/>
              </a:solidFill>
            </a:endParaRPr>
          </a:p>
        </p:txBody>
      </p:sp>
      <p:sp>
        <p:nvSpPr>
          <p:cNvPr id="179203" name="Text Box 2"/>
          <p:cNvSpPr>
            <a:spLocks noGrp="1" noChangeArrowheads="1"/>
          </p:cNvSpPr>
          <p:nvPr>
            <p:ph type="body"/>
          </p:nvPr>
        </p:nvSpPr>
        <p:spPr>
          <a:xfrm>
            <a:off x="914400" y="4343400"/>
            <a:ext cx="5029200" cy="4116388"/>
          </a:xfrm>
          <a:noFill/>
          <a:ln/>
        </p:spPr>
        <p:txBody>
          <a:bodyPr anchor="ctr"/>
          <a:lstStyle/>
          <a:p>
            <a:r>
              <a:rPr lang="en-US" b="1" dirty="0">
                <a:latin typeface="Times" charset="0"/>
              </a:rPr>
              <a:t>Each of the Gospels say things that the others don</a:t>
            </a:r>
            <a:r>
              <a:rPr lang="ja-JP" altLang="en-US" b="1">
                <a:latin typeface="Times" charset="0"/>
              </a:rPr>
              <a:t>’</a:t>
            </a:r>
            <a:r>
              <a:rPr lang="en-US" altLang="ja-JP" b="1" dirty="0">
                <a:latin typeface="Times" charset="0"/>
              </a:rPr>
              <a:t>t... </a:t>
            </a:r>
          </a:p>
          <a:p>
            <a:r>
              <a:rPr lang="en-US" b="1" dirty="0">
                <a:latin typeface="Times" charset="0"/>
              </a:rPr>
              <a:t>////    MATTHEW was believed by the early church to have written first...</a:t>
            </a:r>
          </a:p>
          <a:p>
            <a:r>
              <a:rPr lang="en-US" b="1" dirty="0">
                <a:latin typeface="Times" charset="0"/>
              </a:rPr>
              <a:t>////    MARK shares a lot of material with Matthew, such as Christ</a:t>
            </a:r>
            <a:r>
              <a:rPr lang="ja-JP" altLang="en-US" b="1">
                <a:latin typeface="Times" charset="0"/>
              </a:rPr>
              <a:t>’</a:t>
            </a:r>
            <a:r>
              <a:rPr lang="en-US" altLang="ja-JP" b="1" dirty="0">
                <a:latin typeface="Times" charset="0"/>
              </a:rPr>
              <a:t>s baptism and supper...</a:t>
            </a:r>
          </a:p>
          <a:p>
            <a:r>
              <a:rPr lang="en-US" b="1" dirty="0">
                <a:latin typeface="Times" charset="0"/>
              </a:rPr>
              <a:t>////    LUKE also has much overlap with Matthew and Mark, such as Christ</a:t>
            </a:r>
            <a:r>
              <a:rPr lang="ja-JP" altLang="en-US" b="1">
                <a:latin typeface="Times" charset="0"/>
              </a:rPr>
              <a:t>’</a:t>
            </a:r>
            <a:r>
              <a:rPr lang="en-US" altLang="ja-JP" b="1" dirty="0">
                <a:latin typeface="Times" charset="0"/>
              </a:rPr>
              <a:t>s baptism and supper—but only Matthew and Luke record Christ</a:t>
            </a:r>
            <a:r>
              <a:rPr lang="ja-JP" altLang="en-US" b="1">
                <a:latin typeface="Times" charset="0"/>
              </a:rPr>
              <a:t>’</a:t>
            </a:r>
            <a:r>
              <a:rPr lang="en-US" altLang="ja-JP" b="1" dirty="0">
                <a:latin typeface="Times" charset="0"/>
              </a:rPr>
              <a:t>s birth and genealogy.  However, the fourth… </a:t>
            </a:r>
          </a:p>
          <a:p>
            <a:r>
              <a:rPr lang="en-US" b="1" dirty="0">
                <a:latin typeface="Times" charset="0"/>
              </a:rPr>
              <a:t>////   JOHN, stands alone in terms of its material.  Only 8% of it repeats stories from the others—such as the feeding of the 5000, and, of course, His death and resurrection.</a:t>
            </a:r>
          </a:p>
          <a:p>
            <a:r>
              <a:rPr lang="en-US" b="1" dirty="0">
                <a:latin typeface="Times" charset="0"/>
              </a:rPr>
              <a:t>////  But the remaining 91% of JOHN you will find only in JOHN.</a:t>
            </a:r>
          </a:p>
          <a:p>
            <a:endParaRPr lang="en-US" b="1" dirty="0">
              <a:latin typeface="Times" charset="0"/>
            </a:endParaRPr>
          </a:p>
          <a:p>
            <a:r>
              <a:rPr lang="zh-CN" altLang="en-US" dirty="0">
                <a:solidFill>
                  <a:srgbClr val="0E0E0E"/>
                </a:solidFill>
                <a:effectLst/>
                <a:latin typeface=".AppleSystemUIFont"/>
              </a:rPr>
              <a:t>每本福音书都有各自独特的内容，彼此之间也有区别</a:t>
            </a:r>
            <a:r>
              <a:rPr lang="en-US" altLang="zh-CN" dirty="0">
                <a:solidFill>
                  <a:srgbClr val="0E0E0E"/>
                </a:solidFill>
                <a:effectLst/>
                <a:latin typeface=".AppleSystemUIFont"/>
              </a:rPr>
              <a:t>……</a:t>
            </a:r>
          </a:p>
          <a:p>
            <a:br>
              <a:rPr lang="en-US" altLang="zh-CN" dirty="0">
                <a:solidFill>
                  <a:srgbClr val="0E0E0E"/>
                </a:solidFill>
                <a:effectLst/>
                <a:latin typeface=".AppleSystemUIFont"/>
              </a:rPr>
            </a:br>
            <a:endParaRPr lang="en-US" altLang="zh-CN" dirty="0">
              <a:solidFill>
                <a:srgbClr val="0E0E0E"/>
              </a:solidFill>
              <a:effectLst/>
              <a:latin typeface=".AppleSystemUIFont"/>
            </a:endParaRPr>
          </a:p>
          <a:p>
            <a:r>
              <a:rPr lang="en-US" altLang="zh-CN" dirty="0">
                <a:solidFill>
                  <a:srgbClr val="0E0E0E"/>
                </a:solidFill>
                <a:effectLst/>
                <a:latin typeface=".AppleSystemUIFont"/>
              </a:rPr>
              <a:t>//// </a:t>
            </a:r>
            <a:r>
              <a:rPr lang="zh-CN" altLang="en-US" b="1" dirty="0">
                <a:solidFill>
                  <a:srgbClr val="0E0E0E"/>
                </a:solidFill>
                <a:effectLst/>
                <a:latin typeface=".AppleSystemUIFont"/>
              </a:rPr>
              <a:t>马太福音</a:t>
            </a:r>
            <a:r>
              <a:rPr lang="zh-CN" altLang="en-US" dirty="0">
                <a:solidFill>
                  <a:srgbClr val="0E0E0E"/>
                </a:solidFill>
                <a:effectLst/>
                <a:latin typeface=".AppleSystemUIFont"/>
              </a:rPr>
              <a:t> 被早期教会认为是最早写成的福音书</a:t>
            </a:r>
            <a:r>
              <a:rPr lang="en-US" altLang="zh-CN" dirty="0">
                <a:solidFill>
                  <a:srgbClr val="0E0E0E"/>
                </a:solidFill>
                <a:effectLst/>
                <a:latin typeface=".AppleSystemUIFont"/>
              </a:rPr>
              <a:t>……</a:t>
            </a:r>
          </a:p>
          <a:p>
            <a:br>
              <a:rPr lang="en-US" altLang="zh-CN" dirty="0">
                <a:solidFill>
                  <a:srgbClr val="0E0E0E"/>
                </a:solidFill>
                <a:effectLst/>
                <a:latin typeface=".AppleSystemUIFont"/>
              </a:rPr>
            </a:br>
            <a:endParaRPr lang="en-US" altLang="zh-CN" dirty="0">
              <a:solidFill>
                <a:srgbClr val="0E0E0E"/>
              </a:solidFill>
              <a:effectLst/>
              <a:latin typeface=".AppleSystemUIFont"/>
            </a:endParaRPr>
          </a:p>
          <a:p>
            <a:r>
              <a:rPr lang="en-US" altLang="zh-CN" dirty="0">
                <a:solidFill>
                  <a:srgbClr val="0E0E0E"/>
                </a:solidFill>
                <a:effectLst/>
                <a:latin typeface=".AppleSystemUIFont"/>
              </a:rPr>
              <a:t>//// </a:t>
            </a:r>
            <a:r>
              <a:rPr lang="zh-CN" altLang="en-US" b="1" dirty="0">
                <a:solidFill>
                  <a:srgbClr val="0E0E0E"/>
                </a:solidFill>
                <a:effectLst/>
                <a:latin typeface=".AppleSystemUIFont"/>
              </a:rPr>
              <a:t>马可福音</a:t>
            </a:r>
            <a:r>
              <a:rPr lang="zh-CN" altLang="en-US" dirty="0">
                <a:solidFill>
                  <a:srgbClr val="0E0E0E"/>
                </a:solidFill>
                <a:effectLst/>
                <a:latin typeface=".AppleSystemUIFont"/>
              </a:rPr>
              <a:t> 与马太福音共享了许多内容，比如基督的洗礼和晚餐</a:t>
            </a:r>
            <a:r>
              <a:rPr lang="en-US" altLang="zh-CN" dirty="0">
                <a:solidFill>
                  <a:srgbClr val="0E0E0E"/>
                </a:solidFill>
                <a:effectLst/>
                <a:latin typeface=".AppleSystemUIFont"/>
              </a:rPr>
              <a:t>……</a:t>
            </a:r>
          </a:p>
          <a:p>
            <a:br>
              <a:rPr lang="en-US" altLang="zh-CN" dirty="0">
                <a:solidFill>
                  <a:srgbClr val="0E0E0E"/>
                </a:solidFill>
                <a:effectLst/>
                <a:latin typeface=".AppleSystemUIFont"/>
              </a:rPr>
            </a:br>
            <a:endParaRPr lang="en-US" altLang="zh-CN" dirty="0">
              <a:solidFill>
                <a:srgbClr val="0E0E0E"/>
              </a:solidFill>
              <a:effectLst/>
              <a:latin typeface=".AppleSystemUIFont"/>
            </a:endParaRPr>
          </a:p>
          <a:p>
            <a:r>
              <a:rPr lang="en-US" altLang="zh-CN" dirty="0">
                <a:solidFill>
                  <a:srgbClr val="0E0E0E"/>
                </a:solidFill>
                <a:effectLst/>
                <a:latin typeface=".AppleSystemUIFont"/>
              </a:rPr>
              <a:t>//// </a:t>
            </a:r>
            <a:r>
              <a:rPr lang="zh-CN" altLang="en-US" b="1" dirty="0">
                <a:solidFill>
                  <a:srgbClr val="0E0E0E"/>
                </a:solidFill>
                <a:effectLst/>
                <a:latin typeface=".AppleSystemUIFont"/>
              </a:rPr>
              <a:t>路加福音</a:t>
            </a:r>
            <a:r>
              <a:rPr lang="zh-CN" altLang="en-US" dirty="0">
                <a:solidFill>
                  <a:srgbClr val="0E0E0E"/>
                </a:solidFill>
                <a:effectLst/>
                <a:latin typeface=".AppleSystemUIFont"/>
              </a:rPr>
              <a:t> 同样与马太福音和马可福音有许多重叠之处，比如基督的洗礼和晚餐</a:t>
            </a:r>
            <a:r>
              <a:rPr lang="en-US" altLang="zh-CN" dirty="0">
                <a:solidFill>
                  <a:srgbClr val="0E0E0E"/>
                </a:solidFill>
                <a:effectLst/>
                <a:latin typeface=".AppleSystemUIFont"/>
              </a:rPr>
              <a:t>——</a:t>
            </a:r>
            <a:r>
              <a:rPr lang="zh-CN" altLang="en-US" dirty="0">
                <a:solidFill>
                  <a:srgbClr val="0E0E0E"/>
                </a:solidFill>
                <a:effectLst/>
                <a:latin typeface=".AppleSystemUIFont"/>
              </a:rPr>
              <a:t>但只有 </a:t>
            </a:r>
            <a:r>
              <a:rPr lang="zh-CN" altLang="en-US" b="1" dirty="0">
                <a:solidFill>
                  <a:srgbClr val="0E0E0E"/>
                </a:solidFill>
                <a:effectLst/>
                <a:latin typeface=".AppleSystemUIFont"/>
              </a:rPr>
              <a:t>马太福音</a:t>
            </a:r>
            <a:r>
              <a:rPr lang="zh-CN" altLang="en-US" dirty="0">
                <a:solidFill>
                  <a:srgbClr val="0E0E0E"/>
                </a:solidFill>
                <a:effectLst/>
                <a:latin typeface=".AppleSystemUIFont"/>
              </a:rPr>
              <a:t> 和 </a:t>
            </a:r>
            <a:r>
              <a:rPr lang="zh-CN" altLang="en-US" b="1" dirty="0">
                <a:solidFill>
                  <a:srgbClr val="0E0E0E"/>
                </a:solidFill>
                <a:effectLst/>
                <a:latin typeface=".AppleSystemUIFont"/>
              </a:rPr>
              <a:t>路加福音</a:t>
            </a:r>
            <a:r>
              <a:rPr lang="zh-CN" altLang="en-US" dirty="0">
                <a:solidFill>
                  <a:srgbClr val="0E0E0E"/>
                </a:solidFill>
                <a:effectLst/>
                <a:latin typeface=".AppleSystemUIFont"/>
              </a:rPr>
              <a:t> 记录了基督的 </a:t>
            </a:r>
            <a:r>
              <a:rPr lang="zh-CN" altLang="en-US" b="1" dirty="0">
                <a:solidFill>
                  <a:srgbClr val="0E0E0E"/>
                </a:solidFill>
                <a:effectLst/>
                <a:latin typeface=".AppleSystemUIFont"/>
              </a:rPr>
              <a:t>出生</a:t>
            </a:r>
            <a:r>
              <a:rPr lang="zh-CN" altLang="en-US" dirty="0">
                <a:solidFill>
                  <a:srgbClr val="0E0E0E"/>
                </a:solidFill>
                <a:effectLst/>
                <a:latin typeface=".AppleSystemUIFont"/>
              </a:rPr>
              <a:t> 和 </a:t>
            </a:r>
            <a:r>
              <a:rPr lang="zh-CN" altLang="en-US" b="1" dirty="0">
                <a:solidFill>
                  <a:srgbClr val="0E0E0E"/>
                </a:solidFill>
                <a:effectLst/>
                <a:latin typeface=".AppleSystemUIFont"/>
              </a:rPr>
              <a:t>家谱</a:t>
            </a:r>
            <a:r>
              <a:rPr lang="zh-CN" altLang="en-US" dirty="0">
                <a:solidFill>
                  <a:srgbClr val="0E0E0E"/>
                </a:solidFill>
                <a:effectLst/>
                <a:latin typeface=".AppleSystemUIFont"/>
              </a:rPr>
              <a:t>。</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en-US" altLang="zh-CN" dirty="0">
                <a:solidFill>
                  <a:srgbClr val="0E0E0E"/>
                </a:solidFill>
                <a:effectLst/>
                <a:latin typeface=".AppleSystemUIFont"/>
              </a:rPr>
              <a:t>//// </a:t>
            </a:r>
            <a:r>
              <a:rPr lang="zh-CN" altLang="en-US" dirty="0">
                <a:solidFill>
                  <a:srgbClr val="0E0E0E"/>
                </a:solidFill>
                <a:effectLst/>
                <a:latin typeface=".AppleSystemUIFont"/>
              </a:rPr>
              <a:t>然而，第四本福音书</a:t>
            </a:r>
            <a:r>
              <a:rPr lang="en-US" altLang="zh-CN" dirty="0">
                <a:solidFill>
                  <a:srgbClr val="0E0E0E"/>
                </a:solidFill>
                <a:effectLst/>
                <a:latin typeface=".AppleSystemUIFont"/>
              </a:rPr>
              <a:t>……</a:t>
            </a:r>
          </a:p>
          <a:p>
            <a:br>
              <a:rPr lang="en-US" altLang="zh-CN" dirty="0">
                <a:solidFill>
                  <a:srgbClr val="0E0E0E"/>
                </a:solidFill>
                <a:effectLst/>
                <a:latin typeface=".AppleSystemUIFont"/>
              </a:rPr>
            </a:br>
            <a:endParaRPr lang="en-US" altLang="zh-CN" dirty="0">
              <a:solidFill>
                <a:srgbClr val="0E0E0E"/>
              </a:solidFill>
              <a:effectLst/>
              <a:latin typeface=".AppleSystemUIFont"/>
            </a:endParaRPr>
          </a:p>
          <a:p>
            <a:r>
              <a:rPr lang="en-US" altLang="zh-CN" dirty="0">
                <a:solidFill>
                  <a:srgbClr val="0E0E0E"/>
                </a:solidFill>
                <a:effectLst/>
                <a:latin typeface=".AppleSystemUIFont"/>
              </a:rPr>
              <a:t>//// </a:t>
            </a:r>
            <a:r>
              <a:rPr lang="zh-CN" altLang="en-US" b="1" dirty="0">
                <a:solidFill>
                  <a:srgbClr val="0E0E0E"/>
                </a:solidFill>
                <a:effectLst/>
                <a:latin typeface=".AppleSystemUIFont"/>
              </a:rPr>
              <a:t>约翰福音</a:t>
            </a:r>
            <a:r>
              <a:rPr lang="zh-CN" altLang="en-US" dirty="0">
                <a:solidFill>
                  <a:srgbClr val="0E0E0E"/>
                </a:solidFill>
                <a:effectLst/>
                <a:latin typeface=".AppleSystemUIFont"/>
              </a:rPr>
              <a:t> 在内容上独树一帜。它只有 </a:t>
            </a:r>
            <a:r>
              <a:rPr lang="en-US" altLang="zh-CN" b="1" dirty="0">
                <a:solidFill>
                  <a:srgbClr val="0E0E0E"/>
                </a:solidFill>
                <a:effectLst/>
                <a:latin typeface=".AppleSystemUIFont"/>
              </a:rPr>
              <a:t>8%</a:t>
            </a:r>
            <a:r>
              <a:rPr lang="zh-CN" altLang="en-US" dirty="0">
                <a:solidFill>
                  <a:srgbClr val="0E0E0E"/>
                </a:solidFill>
                <a:effectLst/>
                <a:latin typeface=".AppleSystemUIFont"/>
              </a:rPr>
              <a:t> 的内容与其他福音书重复，比如 </a:t>
            </a:r>
            <a:r>
              <a:rPr lang="zh-CN" altLang="en-US" b="1" dirty="0">
                <a:solidFill>
                  <a:srgbClr val="0E0E0E"/>
                </a:solidFill>
                <a:effectLst/>
                <a:latin typeface=".AppleSystemUIFont"/>
              </a:rPr>
              <a:t>五饼二鱼的神迹</a:t>
            </a:r>
            <a:r>
              <a:rPr lang="zh-CN" altLang="en-US" dirty="0">
                <a:solidFill>
                  <a:srgbClr val="0E0E0E"/>
                </a:solidFill>
                <a:effectLst/>
                <a:latin typeface=".AppleSystemUIFont"/>
              </a:rPr>
              <a:t> 和 </a:t>
            </a:r>
            <a:r>
              <a:rPr lang="zh-CN" altLang="en-US" b="1" dirty="0">
                <a:solidFill>
                  <a:srgbClr val="0E0E0E"/>
                </a:solidFill>
                <a:effectLst/>
                <a:latin typeface=".AppleSystemUIFont"/>
              </a:rPr>
              <a:t>耶稣的死亡与复活</a:t>
            </a:r>
            <a:r>
              <a:rPr lang="zh-CN" altLang="en-US" dirty="0">
                <a:solidFill>
                  <a:srgbClr val="0E0E0E"/>
                </a:solidFill>
                <a:effectLst/>
                <a:latin typeface=".AppleSystemUIFont"/>
              </a:rPr>
              <a:t>。</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en-US" altLang="zh-CN" dirty="0">
                <a:solidFill>
                  <a:srgbClr val="0E0E0E"/>
                </a:solidFill>
                <a:effectLst/>
                <a:latin typeface=".AppleSystemUIFont"/>
              </a:rPr>
              <a:t>//// </a:t>
            </a:r>
            <a:r>
              <a:rPr lang="zh-CN" altLang="en-US" dirty="0">
                <a:solidFill>
                  <a:srgbClr val="0E0E0E"/>
                </a:solidFill>
                <a:effectLst/>
                <a:latin typeface=".AppleSystemUIFont"/>
              </a:rPr>
              <a:t>而约翰福音中 </a:t>
            </a:r>
            <a:r>
              <a:rPr lang="zh-CN" altLang="en-US" b="1" dirty="0">
                <a:solidFill>
                  <a:srgbClr val="0E0E0E"/>
                </a:solidFill>
                <a:effectLst/>
                <a:latin typeface=".AppleSystemUIFont"/>
              </a:rPr>
              <a:t>剩下的</a:t>
            </a:r>
            <a:r>
              <a:rPr lang="en-US" altLang="zh-CN" b="1" dirty="0">
                <a:solidFill>
                  <a:srgbClr val="0E0E0E"/>
                </a:solidFill>
                <a:effectLst/>
                <a:latin typeface=".AppleSystemUIFont"/>
              </a:rPr>
              <a:t>91%</a:t>
            </a:r>
            <a:r>
              <a:rPr lang="zh-CN" altLang="en-US" dirty="0">
                <a:solidFill>
                  <a:srgbClr val="0E0E0E"/>
                </a:solidFill>
                <a:effectLst/>
                <a:latin typeface=".AppleSystemUIFont"/>
              </a:rPr>
              <a:t> 内容是 </a:t>
            </a:r>
            <a:r>
              <a:rPr lang="zh-CN" altLang="en-US" b="1" dirty="0">
                <a:solidFill>
                  <a:srgbClr val="0E0E0E"/>
                </a:solidFill>
                <a:effectLst/>
                <a:latin typeface=".AppleSystemUIFont"/>
              </a:rPr>
              <a:t>约翰独有的</a:t>
            </a:r>
            <a:r>
              <a:rPr lang="zh-CN" altLang="en-US" dirty="0">
                <a:solidFill>
                  <a:srgbClr val="0E0E0E"/>
                </a:solidFill>
                <a:effectLst/>
                <a:latin typeface=".AppleSystemUIFont"/>
              </a:rPr>
              <a:t>。</a:t>
            </a:r>
          </a:p>
          <a:p>
            <a:endParaRPr lang="en-US" b="1" dirty="0">
              <a:latin typeface="Times" charset="0"/>
            </a:endParaRPr>
          </a:p>
        </p:txBody>
      </p:sp>
    </p:spTree>
    <p:extLst>
      <p:ext uri="{BB962C8B-B14F-4D97-AF65-F5344CB8AC3E}">
        <p14:creationId xmlns:p14="http://schemas.microsoft.com/office/powerpoint/2010/main" val="2559700140"/>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281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740814991"/>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168311-8E3A-DF47-940D-C4E79C847CD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283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endParaRPr>
          </a:p>
        </p:txBody>
      </p:sp>
      <p:sp>
        <p:nvSpPr>
          <p:cNvPr id="576514" name="Rectangle 2"/>
          <p:cNvSpPr>
            <a:spLocks noGrp="1" noRot="1" noChangeAspect="1" noChangeArrowheads="1" noTextEdit="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zh-CN" dirty="0">
              <a:latin typeface="Arial" charset="0"/>
            </a:endParaRPr>
          </a:p>
        </p:txBody>
      </p:sp>
    </p:spTree>
    <p:extLst>
      <p:ext uri="{BB962C8B-B14F-4D97-AF65-F5344CB8AC3E}">
        <p14:creationId xmlns:p14="http://schemas.microsoft.com/office/powerpoint/2010/main" val="905632593"/>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168311-8E3A-DF47-940D-C4E79C847CD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285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endParaRPr>
          </a:p>
        </p:txBody>
      </p:sp>
      <p:sp>
        <p:nvSpPr>
          <p:cNvPr id="576514" name="Rectangle 2"/>
          <p:cNvSpPr>
            <a:spLocks noGrp="1" noRot="1" noChangeAspect="1" noChangeArrowheads="1" noTextEdit="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Arial" charset="0"/>
            </a:endParaRPr>
          </a:p>
        </p:txBody>
      </p:sp>
    </p:spTree>
    <p:extLst>
      <p:ext uri="{BB962C8B-B14F-4D97-AF65-F5344CB8AC3E}">
        <p14:creationId xmlns:p14="http://schemas.microsoft.com/office/powerpoint/2010/main" val="31580017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p:spPr>
        <p:txBody>
          <a:bodyPr/>
          <a:lstStyle/>
          <a:p>
            <a:fld id="{9C9981FF-863D-42C9-A4AF-52D58FCA7380}" type="slidenum">
              <a:rPr lang="en-US"/>
              <a:pPr/>
              <a:t>30</a:t>
            </a:fld>
            <a:endParaRPr lang="en-US"/>
          </a:p>
        </p:txBody>
      </p:sp>
      <p:sp>
        <p:nvSpPr>
          <p:cNvPr id="181250" name="Rectangle 2"/>
          <p:cNvSpPr>
            <a:spLocks noGrp="1" noRot="1" noChangeAspect="1" noChangeArrowheads="1" noTextEdit="1"/>
          </p:cNvSpPr>
          <p:nvPr>
            <p:ph type="sldImg"/>
          </p:nvPr>
        </p:nvSpPr>
        <p:spPr>
          <a:ln/>
        </p:spPr>
      </p:sp>
      <p:sp>
        <p:nvSpPr>
          <p:cNvPr id="181251" name="Rectangle 3"/>
          <p:cNvSpPr>
            <a:spLocks noGrp="1" noChangeArrowheads="1"/>
          </p:cNvSpPr>
          <p:nvPr>
            <p:ph type="body" idx="1"/>
          </p:nvPr>
        </p:nvSpPr>
        <p:spPr>
          <a:noFill/>
          <a:ln/>
        </p:spPr>
        <p:txBody>
          <a:bodyPr/>
          <a:lstStyle/>
          <a:p>
            <a:endParaRPr lang="en-US">
              <a:latin typeface="Arial" pitchFamily="34" charset="0"/>
            </a:endParaRPr>
          </a:p>
        </p:txBody>
      </p:sp>
    </p:spTree>
    <p:extLst>
      <p:ext uri="{BB962C8B-B14F-4D97-AF65-F5344CB8AC3E}">
        <p14:creationId xmlns:p14="http://schemas.microsoft.com/office/powerpoint/2010/main" val="16617683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p:spPr>
        <p:txBody>
          <a:bodyPr/>
          <a:lstStyle/>
          <a:p>
            <a:fld id="{71B94B60-167F-48CF-81D1-70745200EF03}" type="slidenum">
              <a:rPr lang="en-US"/>
              <a:pPr/>
              <a:t>31</a:t>
            </a:fld>
            <a:endParaRPr lang="en-US"/>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a:ln/>
        </p:spPr>
        <p:txBody>
          <a:bodyPr/>
          <a:lstStyle/>
          <a:p>
            <a:endParaRPr lang="en-US">
              <a:latin typeface="Arial" pitchFamily="34" charset="0"/>
            </a:endParaRPr>
          </a:p>
        </p:txBody>
      </p:sp>
    </p:spTree>
    <p:extLst>
      <p:ext uri="{BB962C8B-B14F-4D97-AF65-F5344CB8AC3E}">
        <p14:creationId xmlns:p14="http://schemas.microsoft.com/office/powerpoint/2010/main" val="41317959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02C4843-09C1-5943-BC54-408FE4846EF3}" type="slidenum">
              <a:rPr lang="en-US" sz="1200">
                <a:solidFill>
                  <a:srgbClr val="000000"/>
                </a:solidFill>
              </a:rPr>
              <a:pPr eaLnBrk="1" hangingPunct="1"/>
              <a:t>32</a:t>
            </a:fld>
            <a:endParaRPr lang="en-US" sz="1200">
              <a:solidFill>
                <a:srgbClr val="000000"/>
              </a:solidFill>
            </a:endParaRPr>
          </a:p>
        </p:txBody>
      </p:sp>
      <p:sp>
        <p:nvSpPr>
          <p:cNvPr id="257026" name="Rectangle 2"/>
          <p:cNvSpPr>
            <a:spLocks noGrp="1" noRot="1" noChangeAspect="1" noChangeArrowheads="1"/>
          </p:cNvSpPr>
          <p:nvPr>
            <p:ph type="sldImg"/>
          </p:nvPr>
        </p:nvSpPr>
        <p:spPr>
          <a:solidFill>
            <a:srgbClr val="FFFFFF"/>
          </a:solidFill>
          <a:ln/>
        </p:spPr>
      </p:sp>
      <p:sp>
        <p:nvSpPr>
          <p:cNvPr id="2570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240928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a:spLocks noGrp="1" noChangeArrowheads="1"/>
          </p:cNvSpPr>
          <p:nvPr>
            <p:ph type="sldNum" sz="quarter" idx="5"/>
          </p:nvPr>
        </p:nvSpPr>
        <p:spPr>
          <a:noFill/>
        </p:spPr>
        <p:txBody>
          <a:bodyPr/>
          <a:lstStyle/>
          <a:p>
            <a:fld id="{0A6E419F-1595-40B2-BC9D-8DC0EB28A0B1}" type="slidenum">
              <a:rPr lang="en-US" altLang="zh-CN">
                <a:ea typeface="SimSun" pitchFamily="2" charset="-122"/>
              </a:rPr>
              <a:pPr/>
              <a:t>33</a:t>
            </a:fld>
            <a:endParaRPr lang="en-US" altLang="zh-CN">
              <a:ea typeface="SimSun" pitchFamily="2" charset="-122"/>
            </a:endParaRPr>
          </a:p>
        </p:txBody>
      </p:sp>
      <p:sp>
        <p:nvSpPr>
          <p:cNvPr id="185346" name="Rectangle 2"/>
          <p:cNvSpPr>
            <a:spLocks noGrp="1" noRot="1" noChangeAspect="1" noChangeArrowheads="1"/>
          </p:cNvSpPr>
          <p:nvPr>
            <p:ph type="sldImg"/>
          </p:nvPr>
        </p:nvSpPr>
        <p:spPr>
          <a:solidFill>
            <a:srgbClr val="FFFFFF"/>
          </a:solidFill>
          <a:ln/>
        </p:spPr>
      </p:sp>
      <p:sp>
        <p:nvSpPr>
          <p:cNvPr id="18534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zh-CN" altLang="en-US">
              <a:latin typeface="Arial" pitchFamily="34" charset="0"/>
              <a:ea typeface="SimSun" pitchFamily="2" charset="-122"/>
            </a:endParaRPr>
          </a:p>
        </p:txBody>
      </p:sp>
    </p:spTree>
    <p:extLst>
      <p:ext uri="{BB962C8B-B14F-4D97-AF65-F5344CB8AC3E}">
        <p14:creationId xmlns:p14="http://schemas.microsoft.com/office/powerpoint/2010/main" val="9609439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a:noFill/>
        </p:spPr>
        <p:txBody>
          <a:bodyPr/>
          <a:lstStyle/>
          <a:p>
            <a:fld id="{123911CF-4A7C-4333-BA46-7D9D7214EA2F}" type="slidenum">
              <a:rPr lang="en-US"/>
              <a:pPr/>
              <a:t>34</a:t>
            </a:fld>
            <a:endParaRPr lang="en-US"/>
          </a:p>
        </p:txBody>
      </p:sp>
      <p:sp>
        <p:nvSpPr>
          <p:cNvPr id="187394" name="Rectangle 2"/>
          <p:cNvSpPr>
            <a:spLocks noGrp="1" noRot="1" noChangeAspect="1" noChangeArrowheads="1" noTextEdit="1"/>
          </p:cNvSpPr>
          <p:nvPr>
            <p:ph type="sldImg"/>
          </p:nvPr>
        </p:nvSpPr>
        <p:spPr>
          <a:ln/>
        </p:spPr>
      </p:sp>
      <p:sp>
        <p:nvSpPr>
          <p:cNvPr id="187395" name="Rectangle 3"/>
          <p:cNvSpPr>
            <a:spLocks noGrp="1" noChangeArrowheads="1"/>
          </p:cNvSpPr>
          <p:nvPr>
            <p:ph type="body" idx="1"/>
          </p:nvPr>
        </p:nvSpPr>
        <p:spPr>
          <a:noFill/>
          <a:ln/>
        </p:spPr>
        <p:txBody>
          <a:bodyPr/>
          <a:lstStyle/>
          <a:p>
            <a:endParaRPr lang="en-US">
              <a:latin typeface="Arial" pitchFamily="34" charset="0"/>
            </a:endParaRPr>
          </a:p>
        </p:txBody>
      </p:sp>
    </p:spTree>
    <p:extLst>
      <p:ext uri="{BB962C8B-B14F-4D97-AF65-F5344CB8AC3E}">
        <p14:creationId xmlns:p14="http://schemas.microsoft.com/office/powerpoint/2010/main" val="22492716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p:cNvSpPr>
            <a:spLocks noGrp="1" noChangeArrowheads="1"/>
          </p:cNvSpPr>
          <p:nvPr>
            <p:ph type="sldNum" sz="quarter" idx="5"/>
          </p:nvPr>
        </p:nvSpPr>
        <p:spPr>
          <a:noFill/>
        </p:spPr>
        <p:txBody>
          <a:bodyPr/>
          <a:lstStyle/>
          <a:p>
            <a:fld id="{DF031D50-BF73-43BF-A240-F6F2C2D77B1D}" type="slidenum">
              <a:rPr lang="en-US"/>
              <a:pPr/>
              <a:t>35</a:t>
            </a:fld>
            <a:endParaRPr lang="en-US"/>
          </a:p>
        </p:txBody>
      </p:sp>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noFill/>
          <a:ln/>
        </p:spPr>
        <p:txBody>
          <a:bodyPr/>
          <a:lstStyle/>
          <a:p>
            <a:endParaRPr lang="en-US">
              <a:latin typeface="Arial" pitchFamily="34" charset="0"/>
            </a:endParaRPr>
          </a:p>
        </p:txBody>
      </p:sp>
    </p:spTree>
    <p:extLst>
      <p:ext uri="{BB962C8B-B14F-4D97-AF65-F5344CB8AC3E}">
        <p14:creationId xmlns:p14="http://schemas.microsoft.com/office/powerpoint/2010/main" val="26530486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p:cNvSpPr>
            <a:spLocks noGrp="1" noChangeArrowheads="1"/>
          </p:cNvSpPr>
          <p:nvPr>
            <p:ph type="sldNum" sz="quarter" idx="5"/>
          </p:nvPr>
        </p:nvSpPr>
        <p:spPr>
          <a:noFill/>
        </p:spPr>
        <p:txBody>
          <a:bodyPr/>
          <a:lstStyle/>
          <a:p>
            <a:fld id="{F598FB89-FDC2-46BD-826D-35021C52BE7F}" type="slidenum">
              <a:rPr lang="en-US"/>
              <a:pPr/>
              <a:t>36</a:t>
            </a:fld>
            <a:endParaRPr lang="en-US"/>
          </a:p>
        </p:txBody>
      </p:sp>
      <p:sp>
        <p:nvSpPr>
          <p:cNvPr id="191490" name="Rectangle 2"/>
          <p:cNvSpPr>
            <a:spLocks noGrp="1" noRot="1" noChangeAspect="1" noChangeArrowheads="1"/>
          </p:cNvSpPr>
          <p:nvPr>
            <p:ph type="sldImg"/>
          </p:nvPr>
        </p:nvSpPr>
        <p:spPr>
          <a:solidFill>
            <a:srgbClr val="FFFFFF"/>
          </a:solidFill>
          <a:ln/>
        </p:spPr>
      </p:sp>
      <p:sp>
        <p:nvSpPr>
          <p:cNvPr id="191491" name="Rectangle 3"/>
          <p:cNvSpPr>
            <a:spLocks noGrp="1" noChangeArrowheads="1"/>
          </p:cNvSpPr>
          <p:nvPr>
            <p:ph type="body" idx="1"/>
          </p:nvPr>
        </p:nvSpPr>
        <p:spPr>
          <a:solidFill>
            <a:srgbClr val="FFFFFF"/>
          </a:solidFill>
          <a:ln>
            <a:solidFill>
              <a:srgbClr val="000000"/>
            </a:solidFill>
          </a:ln>
        </p:spPr>
        <p:txBody>
          <a:bodyPr/>
          <a:lstStyle/>
          <a:p>
            <a:endParaRPr lang="en-US">
              <a:latin typeface="Arial" pitchFamily="34" charset="0"/>
            </a:endParaRPr>
          </a:p>
        </p:txBody>
      </p:sp>
    </p:spTree>
    <p:extLst>
      <p:ext uri="{BB962C8B-B14F-4D97-AF65-F5344CB8AC3E}">
        <p14:creationId xmlns:p14="http://schemas.microsoft.com/office/powerpoint/2010/main" val="381022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4748720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p:cNvSpPr>
            <a:spLocks noGrp="1" noChangeArrowheads="1"/>
          </p:cNvSpPr>
          <p:nvPr>
            <p:ph type="sldNum" sz="quarter" idx="5"/>
          </p:nvPr>
        </p:nvSpPr>
        <p:spPr>
          <a:noFill/>
        </p:spPr>
        <p:txBody>
          <a:bodyPr/>
          <a:lstStyle/>
          <a:p>
            <a:fld id="{3940B3C8-04F9-43DD-9DF6-CE2E21BC0D9B}" type="slidenum">
              <a:rPr lang="en-US"/>
              <a:pPr/>
              <a:t>37</a:t>
            </a:fld>
            <a:endParaRPr lang="en-US"/>
          </a:p>
        </p:txBody>
      </p:sp>
      <p:sp>
        <p:nvSpPr>
          <p:cNvPr id="193538" name="Rectangle 2"/>
          <p:cNvSpPr>
            <a:spLocks noGrp="1" noRot="1" noChangeAspect="1" noChangeArrowheads="1"/>
          </p:cNvSpPr>
          <p:nvPr>
            <p:ph type="sldImg"/>
          </p:nvPr>
        </p:nvSpPr>
        <p:spPr>
          <a:solidFill>
            <a:srgbClr val="FFFFFF"/>
          </a:solidFill>
          <a:ln/>
        </p:spPr>
      </p:sp>
      <p:sp>
        <p:nvSpPr>
          <p:cNvPr id="193539" name="Rectangle 3"/>
          <p:cNvSpPr>
            <a:spLocks noGrp="1" noChangeArrowheads="1"/>
          </p:cNvSpPr>
          <p:nvPr>
            <p:ph type="body" idx="1"/>
          </p:nvPr>
        </p:nvSpPr>
        <p:spPr>
          <a:solidFill>
            <a:srgbClr val="FFFFFF"/>
          </a:solidFill>
          <a:ln>
            <a:solidFill>
              <a:srgbClr val="000000"/>
            </a:solidFill>
          </a:ln>
        </p:spPr>
        <p:txBody>
          <a:bodyPr/>
          <a:lstStyle/>
          <a:p>
            <a:endParaRPr lang="en-US">
              <a:latin typeface="Arial" pitchFamily="34" charset="0"/>
            </a:endParaRPr>
          </a:p>
        </p:txBody>
      </p:sp>
    </p:spTree>
    <p:extLst>
      <p:ext uri="{BB962C8B-B14F-4D97-AF65-F5344CB8AC3E}">
        <p14:creationId xmlns:p14="http://schemas.microsoft.com/office/powerpoint/2010/main" val="31377861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558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solidFill>
                <a:srgbClr val="000000"/>
              </a:solidFill>
            </a:endParaRPr>
          </a:p>
        </p:txBody>
      </p:sp>
      <p:sp>
        <p:nvSpPr>
          <p:cNvPr id="195587" name="Text Box 2"/>
          <p:cNvSpPr>
            <a:spLocks noGrp="1" noChangeArrowheads="1"/>
          </p:cNvSpPr>
          <p:nvPr>
            <p:ph type="body"/>
          </p:nvPr>
        </p:nvSpPr>
        <p:spPr>
          <a:xfrm>
            <a:off x="914400" y="4343400"/>
            <a:ext cx="5029200" cy="4116388"/>
          </a:xfrm>
          <a:noFill/>
          <a:ln/>
        </p:spPr>
        <p:txBody>
          <a:bodyPr wrap="square" anchor="ctr"/>
          <a:lstStyle/>
          <a:p>
            <a:pPr>
              <a:spcBef>
                <a:spcPct val="0"/>
              </a:spcBef>
            </a:pPr>
            <a:r>
              <a:rPr lang="en-US" b="1" dirty="0">
                <a:latin typeface="Times" charset="0"/>
              </a:rPr>
              <a:t>Now…what about the dates of the writing of these crucial documents?  And here we are left to our best scholarly guesses.  There will ALWAYS be argument here.  But some of the best guesses, based on decades of academic research and study are these – in suggested order…</a:t>
            </a:r>
          </a:p>
          <a:p>
            <a:pPr>
              <a:spcBef>
                <a:spcPct val="0"/>
              </a:spcBef>
            </a:pPr>
            <a:r>
              <a:rPr lang="en-US" b="1" dirty="0">
                <a:latin typeface="Times" charset="0"/>
              </a:rPr>
              <a:t>////	MATTHEW…composed sometime during the A.D. 40s…</a:t>
            </a:r>
          </a:p>
          <a:p>
            <a:pPr>
              <a:spcBef>
                <a:spcPct val="0"/>
              </a:spcBef>
            </a:pPr>
            <a:r>
              <a:rPr lang="en-US" b="1" dirty="0">
                <a:latin typeface="Times" charset="0"/>
              </a:rPr>
              <a:t>////	LUKE is suggested as next, between the years A.D. 57 and 59 A.D…</a:t>
            </a:r>
          </a:p>
          <a:p>
            <a:pPr>
              <a:spcBef>
                <a:spcPct val="0"/>
              </a:spcBef>
            </a:pPr>
            <a:r>
              <a:rPr lang="en-US" b="1" dirty="0">
                <a:latin typeface="Times" charset="0"/>
              </a:rPr>
              <a:t>////	Mark…in the next decade…between 64 and 68…</a:t>
            </a:r>
          </a:p>
          <a:p>
            <a:pPr>
              <a:spcBef>
                <a:spcPct val="0"/>
              </a:spcBef>
            </a:pPr>
            <a:r>
              <a:rPr lang="en-US" b="1" dirty="0">
                <a:latin typeface="Times" charset="0"/>
              </a:rPr>
              <a:t>////	and finally…John</a:t>
            </a:r>
            <a:r>
              <a:rPr lang="ja-JP" altLang="en-US" b="1">
                <a:latin typeface="Times" charset="0"/>
              </a:rPr>
              <a:t>’</a:t>
            </a:r>
            <a:r>
              <a:rPr lang="en-US" altLang="ja-JP" b="1" dirty="0">
                <a:latin typeface="Times" charset="0"/>
              </a:rPr>
              <a:t>s Gospel…around A.D. 69….but certainly after the Synoptics were set down.  Again, you will always find disagreement on these dates.  However, these dates are from the research of well-known Christian scholars and teachers.</a:t>
            </a:r>
          </a:p>
          <a:p>
            <a:pPr>
              <a:spcBef>
                <a:spcPct val="0"/>
              </a:spcBef>
            </a:pPr>
            <a:endParaRPr lang="en-US" b="1" dirty="0">
              <a:latin typeface="Times" charset="0"/>
            </a:endParaRPr>
          </a:p>
          <a:p>
            <a:r>
              <a:rPr lang="zh-CN" altLang="en-US" dirty="0">
                <a:solidFill>
                  <a:srgbClr val="0E0E0E"/>
                </a:solidFill>
                <a:effectLst/>
                <a:latin typeface=".AppleSystemUIFont"/>
              </a:rPr>
              <a:t>那么</a:t>
            </a:r>
            <a:r>
              <a:rPr lang="en-US" altLang="zh-CN" dirty="0">
                <a:solidFill>
                  <a:srgbClr val="0E0E0E"/>
                </a:solidFill>
                <a:effectLst/>
                <a:latin typeface=".AppleSystemUIFont"/>
              </a:rPr>
              <a:t>……</a:t>
            </a:r>
            <a:r>
              <a:rPr lang="zh-CN" altLang="en-US" dirty="0">
                <a:solidFill>
                  <a:srgbClr val="0E0E0E"/>
                </a:solidFill>
                <a:effectLst/>
                <a:latin typeface=".AppleSystemUIFont"/>
              </a:rPr>
              <a:t>这些重要文献的写作日期呢？关于这个问题，我们只能根据学术界最合理的推测来进行讨论。这些日期仍然存在争议，因为学者们历经数十年的研究得出的结论并不完全一致。然而，基于学术研究的最佳推测，建议的写作顺序如下：</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en-US" altLang="zh-CN" dirty="0">
                <a:solidFill>
                  <a:srgbClr val="0E0E0E"/>
                </a:solidFill>
                <a:effectLst/>
                <a:latin typeface=".AppleSystemUIFont"/>
              </a:rPr>
              <a:t>//// </a:t>
            </a:r>
            <a:r>
              <a:rPr lang="zh-CN" altLang="en-US" b="1" dirty="0">
                <a:solidFill>
                  <a:srgbClr val="0E0E0E"/>
                </a:solidFill>
                <a:effectLst/>
                <a:latin typeface=".AppleSystemUIFont"/>
              </a:rPr>
              <a:t>马太福音</a:t>
            </a:r>
            <a:r>
              <a:rPr lang="zh-CN" altLang="en-US" dirty="0">
                <a:solidFill>
                  <a:srgbClr val="0E0E0E"/>
                </a:solidFill>
                <a:effectLst/>
                <a:latin typeface=".AppleSystemUIFont"/>
              </a:rPr>
              <a:t> </a:t>
            </a:r>
            <a:r>
              <a:rPr lang="en-US" altLang="zh-CN" dirty="0">
                <a:solidFill>
                  <a:srgbClr val="0E0E0E"/>
                </a:solidFill>
                <a:effectLst/>
                <a:latin typeface=".AppleSystemUIFont"/>
              </a:rPr>
              <a:t>……</a:t>
            </a:r>
            <a:r>
              <a:rPr lang="zh-CN" altLang="en-US" dirty="0">
                <a:solidFill>
                  <a:srgbClr val="0E0E0E"/>
                </a:solidFill>
                <a:effectLst/>
                <a:latin typeface=".AppleSystemUIFont"/>
              </a:rPr>
              <a:t>写作时间大约在 </a:t>
            </a:r>
            <a:r>
              <a:rPr lang="zh-CN" altLang="en-US" b="1" dirty="0">
                <a:solidFill>
                  <a:srgbClr val="0E0E0E"/>
                </a:solidFill>
                <a:effectLst/>
                <a:latin typeface=".AppleSystemUIFont"/>
              </a:rPr>
              <a:t>公元</a:t>
            </a:r>
            <a:r>
              <a:rPr lang="en-US" altLang="zh-CN" b="1" dirty="0">
                <a:solidFill>
                  <a:srgbClr val="0E0E0E"/>
                </a:solidFill>
                <a:effectLst/>
                <a:latin typeface=".AppleSystemUIFont"/>
              </a:rPr>
              <a:t>40</a:t>
            </a:r>
            <a:r>
              <a:rPr lang="zh-CN" altLang="en-US" b="1" dirty="0">
                <a:solidFill>
                  <a:srgbClr val="0E0E0E"/>
                </a:solidFill>
                <a:effectLst/>
                <a:latin typeface=".AppleSystemUIFont"/>
              </a:rPr>
              <a:t>年代</a:t>
            </a:r>
            <a:r>
              <a:rPr lang="zh-CN" altLang="en-US" dirty="0">
                <a:solidFill>
                  <a:srgbClr val="0E0E0E"/>
                </a:solidFill>
                <a:effectLst/>
                <a:latin typeface=".AppleSystemUIFont"/>
              </a:rPr>
              <a:t>。</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en-US" altLang="zh-CN" dirty="0">
                <a:solidFill>
                  <a:srgbClr val="0E0E0E"/>
                </a:solidFill>
                <a:effectLst/>
                <a:latin typeface=".AppleSystemUIFont"/>
              </a:rPr>
              <a:t>//// </a:t>
            </a:r>
            <a:r>
              <a:rPr lang="zh-CN" altLang="en-US" b="1" dirty="0">
                <a:solidFill>
                  <a:srgbClr val="0E0E0E"/>
                </a:solidFill>
                <a:effectLst/>
                <a:latin typeface=".AppleSystemUIFont"/>
              </a:rPr>
              <a:t>路加福音</a:t>
            </a:r>
            <a:r>
              <a:rPr lang="zh-CN" altLang="en-US" dirty="0">
                <a:solidFill>
                  <a:srgbClr val="0E0E0E"/>
                </a:solidFill>
                <a:effectLst/>
                <a:latin typeface=".AppleSystemUIFont"/>
              </a:rPr>
              <a:t> </a:t>
            </a:r>
            <a:r>
              <a:rPr lang="en-US" altLang="zh-CN" dirty="0">
                <a:solidFill>
                  <a:srgbClr val="0E0E0E"/>
                </a:solidFill>
                <a:effectLst/>
                <a:latin typeface=".AppleSystemUIFont"/>
              </a:rPr>
              <a:t>……</a:t>
            </a:r>
            <a:r>
              <a:rPr lang="zh-CN" altLang="en-US" dirty="0">
                <a:solidFill>
                  <a:srgbClr val="0E0E0E"/>
                </a:solidFill>
                <a:effectLst/>
                <a:latin typeface=".AppleSystemUIFont"/>
              </a:rPr>
              <a:t>推测写于 </a:t>
            </a:r>
            <a:r>
              <a:rPr lang="zh-CN" altLang="en-US" b="1" dirty="0">
                <a:solidFill>
                  <a:srgbClr val="0E0E0E"/>
                </a:solidFill>
                <a:effectLst/>
                <a:latin typeface=".AppleSystemUIFont"/>
              </a:rPr>
              <a:t>公元</a:t>
            </a:r>
            <a:r>
              <a:rPr lang="en-US" altLang="zh-CN" b="1" dirty="0">
                <a:solidFill>
                  <a:srgbClr val="0E0E0E"/>
                </a:solidFill>
                <a:effectLst/>
                <a:latin typeface=".AppleSystemUIFont"/>
              </a:rPr>
              <a:t>57</a:t>
            </a:r>
            <a:r>
              <a:rPr lang="zh-CN" altLang="en-US" b="1" dirty="0">
                <a:solidFill>
                  <a:srgbClr val="0E0E0E"/>
                </a:solidFill>
                <a:effectLst/>
                <a:latin typeface=".AppleSystemUIFont"/>
              </a:rPr>
              <a:t>到</a:t>
            </a:r>
            <a:r>
              <a:rPr lang="en-US" altLang="zh-CN" b="1" dirty="0">
                <a:solidFill>
                  <a:srgbClr val="0E0E0E"/>
                </a:solidFill>
                <a:effectLst/>
                <a:latin typeface=".AppleSystemUIFont"/>
              </a:rPr>
              <a:t>59</a:t>
            </a:r>
            <a:r>
              <a:rPr lang="zh-CN" altLang="en-US" b="1" dirty="0">
                <a:solidFill>
                  <a:srgbClr val="0E0E0E"/>
                </a:solidFill>
                <a:effectLst/>
                <a:latin typeface=".AppleSystemUIFont"/>
              </a:rPr>
              <a:t>年</a:t>
            </a:r>
            <a:r>
              <a:rPr lang="zh-CN" altLang="en-US" dirty="0">
                <a:solidFill>
                  <a:srgbClr val="0E0E0E"/>
                </a:solidFill>
                <a:effectLst/>
                <a:latin typeface=".AppleSystemUIFont"/>
              </a:rPr>
              <a:t> 之间。</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en-US" altLang="zh-CN" dirty="0">
                <a:solidFill>
                  <a:srgbClr val="0E0E0E"/>
                </a:solidFill>
                <a:effectLst/>
                <a:latin typeface=".AppleSystemUIFont"/>
              </a:rPr>
              <a:t>//// </a:t>
            </a:r>
            <a:r>
              <a:rPr lang="zh-CN" altLang="en-US" b="1" dirty="0">
                <a:solidFill>
                  <a:srgbClr val="0E0E0E"/>
                </a:solidFill>
                <a:effectLst/>
                <a:latin typeface=".AppleSystemUIFont"/>
              </a:rPr>
              <a:t>马可福音</a:t>
            </a:r>
            <a:r>
              <a:rPr lang="zh-CN" altLang="en-US" dirty="0">
                <a:solidFill>
                  <a:srgbClr val="0E0E0E"/>
                </a:solidFill>
                <a:effectLst/>
                <a:latin typeface=".AppleSystemUIFont"/>
              </a:rPr>
              <a:t> </a:t>
            </a:r>
            <a:r>
              <a:rPr lang="en-US" altLang="zh-CN" dirty="0">
                <a:solidFill>
                  <a:srgbClr val="0E0E0E"/>
                </a:solidFill>
                <a:effectLst/>
                <a:latin typeface=".AppleSystemUIFont"/>
              </a:rPr>
              <a:t>……</a:t>
            </a:r>
            <a:r>
              <a:rPr lang="zh-CN" altLang="en-US" dirty="0">
                <a:solidFill>
                  <a:srgbClr val="0E0E0E"/>
                </a:solidFill>
                <a:effectLst/>
                <a:latin typeface=".AppleSystemUIFont"/>
              </a:rPr>
              <a:t>写作时间稍晚一些，大约在 </a:t>
            </a:r>
            <a:r>
              <a:rPr lang="zh-CN" altLang="en-US" b="1" dirty="0">
                <a:solidFill>
                  <a:srgbClr val="0E0E0E"/>
                </a:solidFill>
                <a:effectLst/>
                <a:latin typeface=".AppleSystemUIFont"/>
              </a:rPr>
              <a:t>公元</a:t>
            </a:r>
            <a:r>
              <a:rPr lang="en-US" altLang="zh-CN" b="1" dirty="0">
                <a:solidFill>
                  <a:srgbClr val="0E0E0E"/>
                </a:solidFill>
                <a:effectLst/>
                <a:latin typeface=".AppleSystemUIFont"/>
              </a:rPr>
              <a:t>64</a:t>
            </a:r>
            <a:r>
              <a:rPr lang="zh-CN" altLang="en-US" b="1" dirty="0">
                <a:solidFill>
                  <a:srgbClr val="0E0E0E"/>
                </a:solidFill>
                <a:effectLst/>
                <a:latin typeface=".AppleSystemUIFont"/>
              </a:rPr>
              <a:t>到</a:t>
            </a:r>
            <a:r>
              <a:rPr lang="en-US" altLang="zh-CN" b="1" dirty="0">
                <a:solidFill>
                  <a:srgbClr val="0E0E0E"/>
                </a:solidFill>
                <a:effectLst/>
                <a:latin typeface=".AppleSystemUIFont"/>
              </a:rPr>
              <a:t>68</a:t>
            </a:r>
            <a:r>
              <a:rPr lang="zh-CN" altLang="en-US" b="1" dirty="0">
                <a:solidFill>
                  <a:srgbClr val="0E0E0E"/>
                </a:solidFill>
                <a:effectLst/>
                <a:latin typeface=".AppleSystemUIFont"/>
              </a:rPr>
              <a:t>年</a:t>
            </a:r>
            <a:r>
              <a:rPr lang="zh-CN" altLang="en-US" dirty="0">
                <a:solidFill>
                  <a:srgbClr val="0E0E0E"/>
                </a:solidFill>
                <a:effectLst/>
                <a:latin typeface=".AppleSystemUIFont"/>
              </a:rPr>
              <a:t> 之间。</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en-US" altLang="zh-CN" dirty="0">
                <a:solidFill>
                  <a:srgbClr val="0E0E0E"/>
                </a:solidFill>
                <a:effectLst/>
                <a:latin typeface=".AppleSystemUIFont"/>
              </a:rPr>
              <a:t>//// </a:t>
            </a:r>
            <a:r>
              <a:rPr lang="zh-CN" altLang="en-US" b="1" dirty="0">
                <a:solidFill>
                  <a:srgbClr val="0E0E0E"/>
                </a:solidFill>
                <a:effectLst/>
                <a:latin typeface=".AppleSystemUIFont"/>
              </a:rPr>
              <a:t>约翰福音</a:t>
            </a:r>
            <a:r>
              <a:rPr lang="zh-CN" altLang="en-US" dirty="0">
                <a:solidFill>
                  <a:srgbClr val="0E0E0E"/>
                </a:solidFill>
                <a:effectLst/>
                <a:latin typeface=".AppleSystemUIFont"/>
              </a:rPr>
              <a:t> </a:t>
            </a:r>
            <a:r>
              <a:rPr lang="en-US" altLang="zh-CN" dirty="0">
                <a:solidFill>
                  <a:srgbClr val="0E0E0E"/>
                </a:solidFill>
                <a:effectLst/>
                <a:latin typeface=".AppleSystemUIFont"/>
              </a:rPr>
              <a:t>……</a:t>
            </a:r>
            <a:r>
              <a:rPr lang="zh-CN" altLang="en-US" dirty="0">
                <a:solidFill>
                  <a:srgbClr val="0E0E0E"/>
                </a:solidFill>
                <a:effectLst/>
                <a:latin typeface=".AppleSystemUIFont"/>
              </a:rPr>
              <a:t>最晚，大约写于 </a:t>
            </a:r>
            <a:r>
              <a:rPr lang="zh-CN" altLang="en-US" b="1" dirty="0">
                <a:solidFill>
                  <a:srgbClr val="0E0E0E"/>
                </a:solidFill>
                <a:effectLst/>
                <a:latin typeface=".AppleSystemUIFont"/>
              </a:rPr>
              <a:t>公元</a:t>
            </a:r>
            <a:r>
              <a:rPr lang="en-US" altLang="zh-CN" b="1" dirty="0">
                <a:solidFill>
                  <a:srgbClr val="0E0E0E"/>
                </a:solidFill>
                <a:effectLst/>
                <a:latin typeface=".AppleSystemUIFont"/>
              </a:rPr>
              <a:t>69</a:t>
            </a:r>
            <a:r>
              <a:rPr lang="zh-CN" altLang="en-US" b="1" dirty="0">
                <a:solidFill>
                  <a:srgbClr val="0E0E0E"/>
                </a:solidFill>
                <a:effectLst/>
                <a:latin typeface=".AppleSystemUIFont"/>
              </a:rPr>
              <a:t>年</a:t>
            </a:r>
            <a:r>
              <a:rPr lang="zh-CN" altLang="en-US" dirty="0">
                <a:solidFill>
                  <a:srgbClr val="0E0E0E"/>
                </a:solidFill>
                <a:effectLst/>
                <a:latin typeface=".AppleSystemUIFont"/>
              </a:rPr>
              <a:t>，但可以肯定的是，它的成书时间晚于前三本符类福音书（马太、马可、路加）。</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en-US" altLang="zh-CN" dirty="0">
                <a:solidFill>
                  <a:srgbClr val="0E0E0E"/>
                </a:solidFill>
                <a:effectLst/>
                <a:latin typeface=".AppleSystemUIFont"/>
              </a:rPr>
              <a:t>//// </a:t>
            </a:r>
            <a:r>
              <a:rPr lang="zh-CN" altLang="en-US" dirty="0">
                <a:solidFill>
                  <a:srgbClr val="0E0E0E"/>
                </a:solidFill>
                <a:effectLst/>
                <a:latin typeface=".AppleSystemUIFont"/>
              </a:rPr>
              <a:t>当然，关于这些日期的讨论永远会存在分歧。然而，这些推测是来自于众多知名基督教学者和教师的研究成果。</a:t>
            </a:r>
          </a:p>
          <a:p>
            <a:pPr>
              <a:spcBef>
                <a:spcPct val="0"/>
              </a:spcBef>
            </a:pPr>
            <a:endParaRPr lang="en-US" b="1" dirty="0">
              <a:latin typeface="Times" charset="0"/>
            </a:endParaRPr>
          </a:p>
        </p:txBody>
      </p:sp>
    </p:spTree>
    <p:extLst>
      <p:ext uri="{BB962C8B-B14F-4D97-AF65-F5344CB8AC3E}">
        <p14:creationId xmlns:p14="http://schemas.microsoft.com/office/powerpoint/2010/main" val="29388367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p:spPr>
        <p:txBody>
          <a:bodyPr/>
          <a:lstStyle/>
          <a:p>
            <a:fld id="{D3520DD7-70DA-47AA-A6F3-ABB9D97486AD}" type="slidenum">
              <a:rPr lang="en-US"/>
              <a:pPr/>
              <a:t>40</a:t>
            </a:fld>
            <a:endParaRPr lang="en-US"/>
          </a:p>
        </p:txBody>
      </p:sp>
      <p:sp>
        <p:nvSpPr>
          <p:cNvPr id="198658" name="Rectangle 2"/>
          <p:cNvSpPr>
            <a:spLocks noGrp="1" noRot="1" noChangeAspect="1" noChangeArrowheads="1" noTextEdit="1"/>
          </p:cNvSpPr>
          <p:nvPr>
            <p:ph type="sldImg"/>
          </p:nvPr>
        </p:nvSpPr>
        <p:spPr>
          <a:ln/>
        </p:spPr>
      </p:sp>
      <p:sp>
        <p:nvSpPr>
          <p:cNvPr id="198659" name="Rectangle 3"/>
          <p:cNvSpPr>
            <a:spLocks noGrp="1" noChangeArrowheads="1"/>
          </p:cNvSpPr>
          <p:nvPr>
            <p:ph type="body" idx="1"/>
          </p:nvPr>
        </p:nvSpPr>
        <p:spPr>
          <a:noFill/>
          <a:ln/>
        </p:spPr>
        <p:txBody>
          <a:bodyPr/>
          <a:lstStyle/>
          <a:p>
            <a:endParaRPr lang="en-US">
              <a:latin typeface="Arial" pitchFamily="34" charset="0"/>
            </a:endParaRPr>
          </a:p>
        </p:txBody>
      </p:sp>
    </p:spTree>
    <p:extLst>
      <p:ext uri="{BB962C8B-B14F-4D97-AF65-F5344CB8AC3E}">
        <p14:creationId xmlns:p14="http://schemas.microsoft.com/office/powerpoint/2010/main" val="42251713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p:spPr>
        <p:txBody>
          <a:bodyPr/>
          <a:lstStyle/>
          <a:p>
            <a:fld id="{28B5CF66-1145-4CF0-8571-416B57B42B91}" type="slidenum">
              <a:rPr lang="en-US"/>
              <a:pPr/>
              <a:t>41</a:t>
            </a:fld>
            <a:endParaRPr lang="en-US"/>
          </a:p>
        </p:txBody>
      </p:sp>
      <p:sp>
        <p:nvSpPr>
          <p:cNvPr id="200706"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a:noFill/>
          <a:ln/>
        </p:spPr>
        <p:txBody>
          <a:bodyPr/>
          <a:lstStyle/>
          <a:p>
            <a:endParaRPr lang="en-US">
              <a:latin typeface="Arial" pitchFamily="34" charset="0"/>
            </a:endParaRPr>
          </a:p>
        </p:txBody>
      </p:sp>
    </p:spTree>
    <p:extLst>
      <p:ext uri="{BB962C8B-B14F-4D97-AF65-F5344CB8AC3E}">
        <p14:creationId xmlns:p14="http://schemas.microsoft.com/office/powerpoint/2010/main" val="184884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2B81CCC-D153-564C-B09F-B191F0E1D022}" type="slidenum">
              <a:rPr lang="en-US" sz="1200">
                <a:solidFill>
                  <a:prstClr val="black"/>
                </a:solidFill>
              </a:rPr>
              <a:pPr eaLnBrk="1" hangingPunct="1"/>
              <a:t>42</a:t>
            </a:fld>
            <a:endParaRPr lang="en-US" sz="1200">
              <a:solidFill>
                <a:prstClr val="black"/>
              </a:solidFill>
            </a:endParaRPr>
          </a:p>
        </p:txBody>
      </p:sp>
      <p:sp>
        <p:nvSpPr>
          <p:cNvPr id="222210" name="Rectangle 2"/>
          <p:cNvSpPr>
            <a:spLocks noGrp="1" noRot="1" noChangeAspect="1" noChangeArrowheads="1" noTextEdit="1"/>
          </p:cNvSpPr>
          <p:nvPr>
            <p:ph type="sldImg"/>
          </p:nvPr>
        </p:nvSpPr>
        <p:spPr>
          <a:ln/>
        </p:spPr>
      </p:sp>
      <p:sp>
        <p:nvSpPr>
          <p:cNvPr id="2222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556172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a:noFill/>
        </p:spPr>
        <p:txBody>
          <a:bodyPr/>
          <a:lstStyle/>
          <a:p>
            <a:fld id="{7F5ACC41-755D-4F20-8FCC-51E4CBCAC440}" type="slidenum">
              <a:rPr lang="en-US"/>
              <a:pPr/>
              <a:t>43</a:t>
            </a:fld>
            <a:endParaRPr lang="en-US"/>
          </a:p>
        </p:txBody>
      </p:sp>
      <p:sp>
        <p:nvSpPr>
          <p:cNvPr id="204802" name="Rectangle 2"/>
          <p:cNvSpPr>
            <a:spLocks noGrp="1" noRot="1" noChangeAspect="1" noChangeArrowheads="1" noTextEdit="1"/>
          </p:cNvSpPr>
          <p:nvPr>
            <p:ph type="sldImg"/>
          </p:nvPr>
        </p:nvSpPr>
        <p:spPr>
          <a:ln/>
        </p:spPr>
      </p:sp>
      <p:sp>
        <p:nvSpPr>
          <p:cNvPr id="204803" name="Rectangle 3"/>
          <p:cNvSpPr>
            <a:spLocks noGrp="1" noChangeArrowheads="1"/>
          </p:cNvSpPr>
          <p:nvPr>
            <p:ph type="body" idx="1"/>
          </p:nvPr>
        </p:nvSpPr>
        <p:spPr>
          <a:noFill/>
          <a:ln/>
        </p:spPr>
        <p:txBody>
          <a:bodyPr/>
          <a:lstStyle/>
          <a:p>
            <a:endParaRPr lang="en-US">
              <a:latin typeface="Arial" pitchFamily="34" charset="0"/>
            </a:endParaRPr>
          </a:p>
        </p:txBody>
      </p:sp>
    </p:spTree>
    <p:extLst>
      <p:ext uri="{BB962C8B-B14F-4D97-AF65-F5344CB8AC3E}">
        <p14:creationId xmlns:p14="http://schemas.microsoft.com/office/powerpoint/2010/main" val="41497819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4E5EC5C-E7B1-3249-B14C-ADA7F7F43AC2}" type="slidenum">
              <a:rPr lang="en-US" sz="1200">
                <a:solidFill>
                  <a:srgbClr val="000000"/>
                </a:solidFill>
              </a:rPr>
              <a:pPr eaLnBrk="1" hangingPunct="1"/>
              <a:t>44</a:t>
            </a:fld>
            <a:endParaRPr lang="en-US" sz="1200">
              <a:solidFill>
                <a:srgbClr val="000000"/>
              </a:solidFill>
            </a:endParaRPr>
          </a:p>
        </p:txBody>
      </p:sp>
      <p:sp>
        <p:nvSpPr>
          <p:cNvPr id="280578" name="Rectangle 1026"/>
          <p:cNvSpPr>
            <a:spLocks noGrp="1" noRot="1" noChangeAspect="1" noChangeArrowheads="1" noTextEdit="1"/>
          </p:cNvSpPr>
          <p:nvPr>
            <p:ph type="sldImg"/>
          </p:nvPr>
        </p:nvSpPr>
        <p:spPr>
          <a:solidFill>
            <a:srgbClr val="FFFFFF"/>
          </a:solidFill>
          <a:ln/>
        </p:spPr>
      </p:sp>
      <p:sp>
        <p:nvSpPr>
          <p:cNvPr id="28057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654295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p:spPr>
        <p:txBody>
          <a:bodyPr/>
          <a:lstStyle/>
          <a:p>
            <a:fld id="{9DE3E951-6BE9-4CEF-94D6-F9CE8E5E9D9A}" type="slidenum">
              <a:rPr lang="en-US"/>
              <a:pPr/>
              <a:t>45</a:t>
            </a:fld>
            <a:endParaRPr lang="en-US"/>
          </a:p>
        </p:txBody>
      </p:sp>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a:noFill/>
          <a:ln/>
        </p:spPr>
        <p:txBody>
          <a:bodyPr/>
          <a:lstStyle/>
          <a:p>
            <a:endParaRPr lang="en-US">
              <a:latin typeface="Arial" pitchFamily="34" charset="0"/>
            </a:endParaRPr>
          </a:p>
        </p:txBody>
      </p:sp>
    </p:spTree>
    <p:extLst>
      <p:ext uri="{BB962C8B-B14F-4D97-AF65-F5344CB8AC3E}">
        <p14:creationId xmlns:p14="http://schemas.microsoft.com/office/powerpoint/2010/main" val="37040614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p:spPr>
        <p:txBody>
          <a:bodyPr/>
          <a:lstStyle/>
          <a:p>
            <a:fld id="{DD7D4B75-436A-486B-826E-C06F1F130E0E}" type="slidenum">
              <a:rPr lang="en-US"/>
              <a:pPr/>
              <a:t>46</a:t>
            </a:fld>
            <a:endParaRPr lang="en-US"/>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a:noFill/>
          <a:ln/>
        </p:spPr>
        <p:txBody>
          <a:bodyPr/>
          <a:lstStyle/>
          <a:p>
            <a:endParaRPr lang="en-US">
              <a:latin typeface="Arial" pitchFamily="34" charset="0"/>
            </a:endParaRPr>
          </a:p>
        </p:txBody>
      </p:sp>
    </p:spTree>
    <p:extLst>
      <p:ext uri="{BB962C8B-B14F-4D97-AF65-F5344CB8AC3E}">
        <p14:creationId xmlns:p14="http://schemas.microsoft.com/office/powerpoint/2010/main" val="39207520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p:spPr>
        <p:txBody>
          <a:bodyPr/>
          <a:lstStyle/>
          <a:p>
            <a:fld id="{493E577F-A89D-4C6D-AAF2-E07BA135005F}" type="slidenum">
              <a:rPr lang="en-US"/>
              <a:pPr/>
              <a:t>47</a:t>
            </a:fld>
            <a:endParaRPr lang="en-US"/>
          </a:p>
        </p:txBody>
      </p:sp>
      <p:sp>
        <p:nvSpPr>
          <p:cNvPr id="210946" name="Rectangle 2"/>
          <p:cNvSpPr>
            <a:spLocks noGrp="1" noRot="1" noChangeAspect="1" noChangeArrowheads="1" noTextEdit="1"/>
          </p:cNvSpPr>
          <p:nvPr>
            <p:ph type="sldImg"/>
          </p:nvPr>
        </p:nvSpPr>
        <p:spPr>
          <a:ln/>
        </p:spPr>
      </p:sp>
      <p:sp>
        <p:nvSpPr>
          <p:cNvPr id="210947" name="Rectangle 3"/>
          <p:cNvSpPr>
            <a:spLocks noGrp="1" noChangeArrowheads="1"/>
          </p:cNvSpPr>
          <p:nvPr>
            <p:ph type="body" idx="1"/>
          </p:nvPr>
        </p:nvSpPr>
        <p:spPr>
          <a:noFill/>
          <a:ln/>
        </p:spPr>
        <p:txBody>
          <a:bodyPr/>
          <a:lstStyle/>
          <a:p>
            <a:endParaRPr lang="en-US">
              <a:latin typeface="Arial" pitchFamily="34" charset="0"/>
            </a:endParaRPr>
          </a:p>
        </p:txBody>
      </p:sp>
    </p:spTree>
    <p:extLst>
      <p:ext uri="{BB962C8B-B14F-4D97-AF65-F5344CB8AC3E}">
        <p14:creationId xmlns:p14="http://schemas.microsoft.com/office/powerpoint/2010/main" val="38474340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1B7ED3D-CFCA-F94A-BF44-8212902C1D9C}"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94914" name="Rectangle 2"/>
          <p:cNvSpPr>
            <a:spLocks noGrp="1" noRot="1" noChangeAspect="1" noChangeArrowheads="1" noTextEdit="1"/>
          </p:cNvSpPr>
          <p:nvPr>
            <p:ph type="sldImg"/>
          </p:nvPr>
        </p:nvSpPr>
        <p:spPr>
          <a:ln/>
        </p:spPr>
      </p:sp>
      <p:sp>
        <p:nvSpPr>
          <p:cNvPr id="2949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4583647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AC0CF2E-188D-3A43-A86B-F02F6EDA74CE}" type="slidenum">
              <a:rPr lang="en-US" sz="1200">
                <a:solidFill>
                  <a:srgbClr val="000000"/>
                </a:solidFill>
              </a:rPr>
              <a:pPr eaLnBrk="1" hangingPunct="1"/>
              <a:t>48</a:t>
            </a:fld>
            <a:endParaRPr lang="en-US" sz="1200">
              <a:solidFill>
                <a:srgbClr val="000000"/>
              </a:solidFill>
            </a:endParaRPr>
          </a:p>
        </p:txBody>
      </p:sp>
      <p:sp>
        <p:nvSpPr>
          <p:cNvPr id="288770" name="Rectangle 2"/>
          <p:cNvSpPr>
            <a:spLocks noGrp="1" noRot="1" noChangeAspect="1" noChangeArrowheads="1" noTextEdit="1"/>
          </p:cNvSpPr>
          <p:nvPr>
            <p:ph type="sldImg"/>
          </p:nvPr>
        </p:nvSpPr>
        <p:spPr>
          <a:ln/>
        </p:spPr>
      </p:sp>
      <p:sp>
        <p:nvSpPr>
          <p:cNvPr id="2887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0356689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p:spPr>
        <p:txBody>
          <a:bodyPr/>
          <a:lstStyle/>
          <a:p>
            <a:fld id="{D769F438-BB1F-46EF-AC9A-7BF1BEE84FC6}" type="slidenum">
              <a:rPr lang="en-US"/>
              <a:pPr/>
              <a:t>49</a:t>
            </a:fld>
            <a:endParaRPr lang="en-US"/>
          </a:p>
        </p:txBody>
      </p:sp>
      <p:sp>
        <p:nvSpPr>
          <p:cNvPr id="215042" name="Rectangle 2"/>
          <p:cNvSpPr>
            <a:spLocks noGrp="1" noRot="1" noChangeAspect="1" noChangeArrowheads="1" noTextEdit="1"/>
          </p:cNvSpPr>
          <p:nvPr>
            <p:ph type="sldImg"/>
          </p:nvPr>
        </p:nvSpPr>
        <p:spPr>
          <a:ln/>
        </p:spPr>
      </p:sp>
      <p:sp>
        <p:nvSpPr>
          <p:cNvPr id="215043" name="Rectangle 3"/>
          <p:cNvSpPr>
            <a:spLocks noGrp="1" noChangeArrowheads="1"/>
          </p:cNvSpPr>
          <p:nvPr>
            <p:ph type="body" idx="1"/>
          </p:nvPr>
        </p:nvSpPr>
        <p:spPr>
          <a:noFill/>
          <a:ln/>
        </p:spPr>
        <p:txBody>
          <a:bodyPr/>
          <a:lstStyle/>
          <a:p>
            <a:endParaRPr lang="en-US">
              <a:latin typeface="Arial" pitchFamily="34" charset="0"/>
            </a:endParaRPr>
          </a:p>
        </p:txBody>
      </p:sp>
    </p:spTree>
    <p:extLst>
      <p:ext uri="{BB962C8B-B14F-4D97-AF65-F5344CB8AC3E}">
        <p14:creationId xmlns:p14="http://schemas.microsoft.com/office/powerpoint/2010/main" val="34155335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p:spPr>
        <p:txBody>
          <a:bodyPr/>
          <a:lstStyle/>
          <a:p>
            <a:fld id="{8C1F032C-AAA4-42E3-A4A1-EFC754322C31}" type="slidenum">
              <a:rPr lang="en-US"/>
              <a:pPr/>
              <a:t>50</a:t>
            </a:fld>
            <a:endParaRPr lang="en-US"/>
          </a:p>
        </p:txBody>
      </p:sp>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noFill/>
          <a:ln/>
        </p:spPr>
        <p:txBody>
          <a:bodyPr/>
          <a:lstStyle/>
          <a:p>
            <a:endParaRPr lang="en-US">
              <a:latin typeface="Arial" pitchFamily="34" charset="0"/>
            </a:endParaRPr>
          </a:p>
        </p:txBody>
      </p:sp>
    </p:spTree>
    <p:extLst>
      <p:ext uri="{BB962C8B-B14F-4D97-AF65-F5344CB8AC3E}">
        <p14:creationId xmlns:p14="http://schemas.microsoft.com/office/powerpoint/2010/main" val="17209448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p:spPr>
        <p:txBody>
          <a:bodyPr/>
          <a:lstStyle/>
          <a:p>
            <a:fld id="{DE088179-FD6F-4F78-AAE4-0E81659BD84A}" type="slidenum">
              <a:rPr lang="en-US"/>
              <a:pPr/>
              <a:t>51</a:t>
            </a:fld>
            <a:endParaRPr lang="en-US"/>
          </a:p>
        </p:txBody>
      </p:sp>
      <p:sp>
        <p:nvSpPr>
          <p:cNvPr id="219138" name="Rectangle 2"/>
          <p:cNvSpPr>
            <a:spLocks noGrp="1" noRot="1" noChangeAspect="1" noChangeArrowheads="1" noTextEdit="1"/>
          </p:cNvSpPr>
          <p:nvPr>
            <p:ph type="sldImg"/>
          </p:nvPr>
        </p:nvSpPr>
        <p:spPr>
          <a:ln/>
        </p:spPr>
      </p:sp>
      <p:sp>
        <p:nvSpPr>
          <p:cNvPr id="219139" name="Rectangle 3"/>
          <p:cNvSpPr>
            <a:spLocks noGrp="1" noChangeArrowheads="1"/>
          </p:cNvSpPr>
          <p:nvPr>
            <p:ph type="body" idx="1"/>
          </p:nvPr>
        </p:nvSpPr>
        <p:spPr>
          <a:noFill/>
          <a:ln/>
        </p:spPr>
        <p:txBody>
          <a:bodyPr/>
          <a:lstStyle/>
          <a:p>
            <a:endParaRPr lang="en-US">
              <a:latin typeface="Arial" pitchFamily="34" charset="0"/>
            </a:endParaRPr>
          </a:p>
        </p:txBody>
      </p:sp>
    </p:spTree>
    <p:extLst>
      <p:ext uri="{BB962C8B-B14F-4D97-AF65-F5344CB8AC3E}">
        <p14:creationId xmlns:p14="http://schemas.microsoft.com/office/powerpoint/2010/main" val="736305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p:spPr>
        <p:txBody>
          <a:bodyPr/>
          <a:lstStyle/>
          <a:p>
            <a:fld id="{FD9D6176-4EA7-4045-9A60-977C6F7E6472}" type="slidenum">
              <a:rPr lang="en-US"/>
              <a:pPr/>
              <a:t>52</a:t>
            </a:fld>
            <a:endParaRPr lang="en-US"/>
          </a:p>
        </p:txBody>
      </p:sp>
      <p:sp>
        <p:nvSpPr>
          <p:cNvPr id="221186" name="Rectangle 2"/>
          <p:cNvSpPr>
            <a:spLocks noGrp="1" noRot="1" noChangeAspect="1" noChangeArrowheads="1" noTextEdit="1"/>
          </p:cNvSpPr>
          <p:nvPr>
            <p:ph type="sldImg"/>
          </p:nvPr>
        </p:nvSpPr>
        <p:spPr>
          <a:ln/>
        </p:spPr>
      </p:sp>
      <p:sp>
        <p:nvSpPr>
          <p:cNvPr id="221187" name="Rectangle 3"/>
          <p:cNvSpPr>
            <a:spLocks noGrp="1" noChangeArrowheads="1"/>
          </p:cNvSpPr>
          <p:nvPr>
            <p:ph type="body" idx="1"/>
          </p:nvPr>
        </p:nvSpPr>
        <p:spPr>
          <a:noFill/>
          <a:ln/>
        </p:spPr>
        <p:txBody>
          <a:bodyPr/>
          <a:lstStyle/>
          <a:p>
            <a:endParaRPr lang="en-US">
              <a:latin typeface="Arial" pitchFamily="34" charset="0"/>
            </a:endParaRPr>
          </a:p>
        </p:txBody>
      </p:sp>
    </p:spTree>
    <p:extLst>
      <p:ext uri="{BB962C8B-B14F-4D97-AF65-F5344CB8AC3E}">
        <p14:creationId xmlns:p14="http://schemas.microsoft.com/office/powerpoint/2010/main" val="36132278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19654563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7244637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kumimoji="1" lang="en-SG" sz="1200" b="0" i="0" u="none" strike="noStrike" kern="1200" dirty="0">
                <a:solidFill>
                  <a:schemeClr val="tx1"/>
                </a:solidFill>
                <a:effectLst/>
                <a:latin typeface="Arial" pitchFamily="-108" charset="0"/>
                <a:ea typeface="ＭＳ Ｐゴシック" pitchFamily="-110" charset="-128"/>
                <a:cs typeface="ＭＳ Ｐゴシック" pitchFamily="-110" charset="-128"/>
              </a:rPr>
              <a:t>One of my former Pakistani students sent this 21 August 2019 email:</a:t>
            </a:r>
          </a:p>
          <a:p>
            <a:r>
              <a:rPr kumimoji="1" lang="en-SG" sz="1200" b="0" i="0" u="none" strike="noStrike" kern="1200" dirty="0">
                <a:solidFill>
                  <a:schemeClr val="tx1"/>
                </a:solidFill>
                <a:effectLst/>
                <a:latin typeface="Arial" pitchFamily="-108" charset="0"/>
                <a:ea typeface="ＭＳ Ｐゴシック" pitchFamily="-110" charset="-128"/>
                <a:cs typeface="ＭＳ Ｐゴシック" pitchFamily="-110" charset="-128"/>
              </a:rPr>
              <a:t>Unjustly Enduring Persecution is an Act of Grace! Jesus Demonstrated it &amp; His Followers are Called for It!</a:t>
            </a:r>
          </a:p>
          <a:p>
            <a:br>
              <a:rPr kumimoji="1" lang="en-SG" sz="1200" b="0" i="0" u="none" strike="noStrike" kern="1200" dirty="0">
                <a:solidFill>
                  <a:schemeClr val="tx1"/>
                </a:solidFill>
                <a:effectLst/>
                <a:latin typeface="Arial" pitchFamily="-108" charset="0"/>
                <a:ea typeface="ＭＳ Ｐゴシック" pitchFamily="-110" charset="-128"/>
                <a:cs typeface="ＭＳ Ｐゴシック" pitchFamily="-110" charset="-128"/>
              </a:rPr>
            </a:br>
            <a:r>
              <a:rPr kumimoji="1" lang="en-SG" sz="1200" b="0" i="0" u="none" strike="noStrike" kern="1200" dirty="0">
                <a:solidFill>
                  <a:schemeClr val="tx1"/>
                </a:solidFill>
                <a:effectLst/>
                <a:latin typeface="Arial" pitchFamily="-108" charset="0"/>
                <a:ea typeface="ＭＳ Ｐゴシック" pitchFamily="-110" charset="-128"/>
                <a:cs typeface="ＭＳ Ｐゴシック" pitchFamily="-110" charset="-128"/>
              </a:rPr>
              <a:t>My heart is deeply saddened as I report that yet another newly converted Hindu family has been severely persecuted for their decision to follow Christ. Non-stop persecution of Christians and Hindus is an every day thing who face persecution at the hands of majority religion. This incident took place in Village 36, </a:t>
            </a:r>
            <a:r>
              <a:rPr kumimoji="1" lang="en-SG" sz="1200" b="0" i="0" u="none" strike="noStrike" kern="1200" dirty="0" err="1">
                <a:solidFill>
                  <a:schemeClr val="tx1"/>
                </a:solidFill>
                <a:effectLst/>
                <a:latin typeface="Arial" pitchFamily="-108" charset="0"/>
                <a:ea typeface="ＭＳ Ｐゴシック" pitchFamily="-110" charset="-128"/>
                <a:cs typeface="ＭＳ Ｐゴシック" pitchFamily="-110" charset="-128"/>
              </a:rPr>
              <a:t>Sanghar</a:t>
            </a:r>
            <a:r>
              <a:rPr kumimoji="1" lang="en-SG" sz="1200" b="0" i="0" u="none" strike="noStrike" kern="1200" dirty="0">
                <a:solidFill>
                  <a:schemeClr val="tx1"/>
                </a:solidFill>
                <a:effectLst/>
                <a:latin typeface="Arial" pitchFamily="-108" charset="0"/>
                <a:ea typeface="ＭＳ Ｐゴシック" pitchFamily="-110" charset="-128"/>
                <a:cs typeface="ＭＳ Ｐゴシック" pitchFamily="-110" charset="-128"/>
              </a:rPr>
              <a:t> District, Sindh, one of our ministry areas. </a:t>
            </a:r>
          </a:p>
          <a:p>
            <a:endParaRPr kumimoji="1" lang="en-SG" sz="1200" b="0" i="0" u="none" strike="noStrike" kern="1200" dirty="0">
              <a:solidFill>
                <a:schemeClr val="tx1"/>
              </a:solidFill>
              <a:effectLst/>
              <a:latin typeface="Arial" pitchFamily="-108" charset="0"/>
              <a:ea typeface="ＭＳ Ｐゴシック" pitchFamily="-110" charset="-128"/>
              <a:cs typeface="ＭＳ Ｐゴシック" pitchFamily="-110" charset="-128"/>
            </a:endParaRPr>
          </a:p>
          <a:p>
            <a:r>
              <a:rPr kumimoji="1" lang="en-SG" sz="1200" b="0" i="0" u="none" strike="noStrike" kern="1200" dirty="0">
                <a:solidFill>
                  <a:schemeClr val="tx1"/>
                </a:solidFill>
                <a:effectLst/>
                <a:latin typeface="Arial" pitchFamily="-108" charset="0"/>
                <a:ea typeface="ＭＳ Ｐゴシック" pitchFamily="-110" charset="-128"/>
                <a:cs typeface="ＭＳ Ｐゴシック" pitchFamily="-110" charset="-128"/>
              </a:rPr>
              <a:t>The wood and straw hut of the family was set on fire by an angry mob of close to 100 people. The fire destroyed everything they had including money that they got from selling their livestock only a few days before the incident. All of their belongings have been burnt. They don't even have utensils to eat in. First Investigation Report has been registered at the local police station. The incident was reported in five local Sindhi newspaper. The name of the head of the persecuted family is brother  Abdul Masih. Pastor </a:t>
            </a:r>
            <a:r>
              <a:rPr kumimoji="1" lang="en-SG" sz="1200" b="0" i="0" u="none" strike="noStrike" kern="1200" dirty="0" err="1">
                <a:solidFill>
                  <a:schemeClr val="tx1"/>
                </a:solidFill>
                <a:effectLst/>
                <a:latin typeface="Arial" pitchFamily="-108" charset="0"/>
                <a:ea typeface="ＭＳ Ｐゴシック" pitchFamily="-110" charset="-128"/>
                <a:cs typeface="ＭＳ Ｐゴシック" pitchFamily="-110" charset="-128"/>
              </a:rPr>
              <a:t>Bhooro</a:t>
            </a:r>
            <a:r>
              <a:rPr kumimoji="1" lang="en-SG" sz="1200" b="0" i="0" u="none" strike="noStrike" kern="1200" dirty="0">
                <a:solidFill>
                  <a:schemeClr val="tx1"/>
                </a:solidFill>
                <a:effectLst/>
                <a:latin typeface="Arial" pitchFamily="-108" charset="0"/>
                <a:ea typeface="ＭＳ Ｐゴシック" pitchFamily="-110" charset="-128"/>
                <a:cs typeface="ＭＳ Ｐゴシック" pitchFamily="-110" charset="-128"/>
              </a:rPr>
              <a:t> and Pastor </a:t>
            </a:r>
            <a:r>
              <a:rPr kumimoji="1" lang="en-SG" sz="1200" b="0" i="0" u="none" strike="noStrike" kern="1200" dirty="0" err="1">
                <a:solidFill>
                  <a:schemeClr val="tx1"/>
                </a:solidFill>
                <a:effectLst/>
                <a:latin typeface="Arial" pitchFamily="-108" charset="0"/>
                <a:ea typeface="ＭＳ Ｐゴシック" pitchFamily="-110" charset="-128"/>
                <a:cs typeface="ＭＳ Ｐゴシック" pitchFamily="-110" charset="-128"/>
              </a:rPr>
              <a:t>Girdhari</a:t>
            </a:r>
            <a:r>
              <a:rPr kumimoji="1" lang="en-SG" sz="1200" b="0" i="0" u="none" strike="noStrike" kern="1200" dirty="0">
                <a:solidFill>
                  <a:schemeClr val="tx1"/>
                </a:solidFill>
                <a:effectLst/>
                <a:latin typeface="Arial" pitchFamily="-108" charset="0"/>
                <a:ea typeface="ＭＳ Ｐゴシック" pitchFamily="-110" charset="-128"/>
                <a:cs typeface="ＭＳ Ｐゴシック" pitchFamily="-110" charset="-128"/>
              </a:rPr>
              <a:t>, our team members reported this matter to me. A temporary shelter, some clothing, bedding, utensils and a few other things have been provided to the family for survival. But prayers are needed for the protection of the family and finances to help them with a new hut/house, all the household stuff, money to buy to buy livestock which is the main source of survival and income. Please stand with us to pray for this family that the Lord will protect them and others who turn to Christ. </a:t>
            </a:r>
          </a:p>
          <a:p>
            <a:endParaRPr kumimoji="1" lang="en-SG" sz="1200" b="0" i="0" u="none" strike="noStrike" kern="1200" dirty="0">
              <a:solidFill>
                <a:schemeClr val="tx1"/>
              </a:solidFill>
              <a:effectLst/>
              <a:latin typeface="Arial" pitchFamily="-108" charset="0"/>
              <a:ea typeface="ＭＳ Ｐゴシック" pitchFamily="-110" charset="-128"/>
              <a:cs typeface="ＭＳ Ｐゴシック" pitchFamily="-110" charset="-128"/>
            </a:endParaRPr>
          </a:p>
          <a:p>
            <a:r>
              <a:rPr kumimoji="1" lang="en-SG" sz="1200" b="0" i="0" u="none" strike="noStrike" kern="1200" dirty="0">
                <a:solidFill>
                  <a:schemeClr val="tx1"/>
                </a:solidFill>
                <a:effectLst/>
                <a:latin typeface="Arial" pitchFamily="-108" charset="0"/>
                <a:ea typeface="ＭＳ Ｐゴシック" pitchFamily="-110" charset="-128"/>
                <a:cs typeface="ＭＳ Ｐゴシック" pitchFamily="-110" charset="-128"/>
              </a:rPr>
              <a:t>Blessings</a:t>
            </a:r>
          </a:p>
          <a:p>
            <a:r>
              <a:rPr kumimoji="1" lang="en-SG" sz="1200" b="0" i="0" u="none" strike="noStrike" kern="1200" dirty="0">
                <a:solidFill>
                  <a:schemeClr val="tx1"/>
                </a:solidFill>
                <a:effectLst/>
                <a:latin typeface="Arial" pitchFamily="-108" charset="0"/>
                <a:ea typeface="ＭＳ Ｐゴシック" pitchFamily="-110" charset="-128"/>
                <a:cs typeface="ＭＳ Ｐゴシック" pitchFamily="-110" charset="-128"/>
              </a:rPr>
              <a:t>Naeem</a:t>
            </a:r>
          </a:p>
          <a:p>
            <a:endParaRPr lang="en-US" dirty="0">
              <a:cs typeface="ＭＳ Ｐゴシック" charset="0"/>
            </a:endParaRPr>
          </a:p>
          <a:p>
            <a:r>
              <a:rPr lang="zh-CN" altLang="en-US" dirty="0">
                <a:solidFill>
                  <a:srgbClr val="0E0E0E"/>
                </a:solidFill>
                <a:effectLst/>
                <a:latin typeface=".AppleSystemUIFont"/>
              </a:rPr>
              <a:t>以下是翻译内容：</a:t>
            </a:r>
          </a:p>
          <a:p>
            <a:br>
              <a:rPr lang="zh-CN" altLang="en-US" dirty="0">
                <a:effectLst/>
              </a:rPr>
            </a:br>
            <a:endParaRPr lang="zh-CN" altLang="en-US" dirty="0">
              <a:effectLst/>
            </a:endParaRPr>
          </a:p>
          <a:p>
            <a:r>
              <a:rPr lang="zh-CN" altLang="en-US" b="1" dirty="0">
                <a:solidFill>
                  <a:srgbClr val="0E0E0E"/>
                </a:solidFill>
                <a:effectLst/>
                <a:latin typeface=".AppleSystemUIFont"/>
              </a:rPr>
              <a:t>我以前的一位巴基斯坦学生于</a:t>
            </a:r>
            <a:r>
              <a:rPr lang="en-US" altLang="zh-CN" b="1" dirty="0">
                <a:solidFill>
                  <a:srgbClr val="0E0E0E"/>
                </a:solidFill>
                <a:effectLst/>
                <a:latin typeface=".AppleSystemUIFont"/>
              </a:rPr>
              <a:t>2019</a:t>
            </a:r>
            <a:r>
              <a:rPr lang="zh-CN" altLang="en-US" b="1" dirty="0">
                <a:solidFill>
                  <a:srgbClr val="0E0E0E"/>
                </a:solidFill>
                <a:effectLst/>
                <a:latin typeface=".AppleSystemUIFont"/>
              </a:rPr>
              <a:t>年</a:t>
            </a:r>
            <a:r>
              <a:rPr lang="en-US" altLang="zh-CN" b="1" dirty="0">
                <a:solidFill>
                  <a:srgbClr val="0E0E0E"/>
                </a:solidFill>
                <a:effectLst/>
                <a:latin typeface=".AppleSystemUIFont"/>
              </a:rPr>
              <a:t>8</a:t>
            </a:r>
            <a:r>
              <a:rPr lang="zh-CN" altLang="en-US" b="1" dirty="0">
                <a:solidFill>
                  <a:srgbClr val="0E0E0E"/>
                </a:solidFill>
                <a:effectLst/>
                <a:latin typeface=".AppleSystemUIFont"/>
              </a:rPr>
              <a:t>月</a:t>
            </a:r>
            <a:r>
              <a:rPr lang="en-US" altLang="zh-CN" b="1" dirty="0">
                <a:solidFill>
                  <a:srgbClr val="0E0E0E"/>
                </a:solidFill>
                <a:effectLst/>
                <a:latin typeface=".AppleSystemUIFont"/>
              </a:rPr>
              <a:t>21</a:t>
            </a:r>
            <a:r>
              <a:rPr lang="zh-CN" altLang="en-US" b="1" dirty="0">
                <a:solidFill>
                  <a:srgbClr val="0E0E0E"/>
                </a:solidFill>
                <a:effectLst/>
                <a:latin typeface=".AppleSystemUIFont"/>
              </a:rPr>
              <a:t>日发来的电子邮件：</a:t>
            </a:r>
            <a:endParaRPr lang="zh-CN" altLang="en-US" dirty="0">
              <a:solidFill>
                <a:srgbClr val="0E0E0E"/>
              </a:solidFill>
              <a:effectLst/>
              <a:latin typeface=".AppleSystemUIFont"/>
            </a:endParaRPr>
          </a:p>
          <a:p>
            <a:r>
              <a:rPr lang="zh-CN" altLang="en-US" b="1" dirty="0">
                <a:solidFill>
                  <a:srgbClr val="0E0E0E"/>
                </a:solidFill>
                <a:effectLst/>
                <a:latin typeface=".AppleSystemUIFont"/>
              </a:rPr>
              <a:t>“不公正地忍受迫害是恩典的表现！耶稣做出了榜样，而祂的跟随者也被呼召这样做！”</a:t>
            </a:r>
            <a:endParaRPr lang="zh-CN" altLang="en-US" dirty="0">
              <a:solidFill>
                <a:srgbClr val="0E0E0E"/>
              </a:solidFill>
              <a:effectLst/>
              <a:latin typeface=".AppleSystemUIFont"/>
            </a:endParaRP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我怀着沉痛的心情向您报告，另一个刚刚皈依基督教的印度教家庭，因为决定跟随基督而遭到了严重的迫害。在我们的社会中，基督徒和印度教徒每天都会面临来自多数宗教的迫害。这起事件发生在我们事工区域之一的</a:t>
            </a:r>
            <a:r>
              <a:rPr lang="zh-CN" altLang="en-US" b="1" dirty="0">
                <a:solidFill>
                  <a:srgbClr val="0E0E0E"/>
                </a:solidFill>
                <a:effectLst/>
                <a:latin typeface=".AppleSystemUIFont"/>
              </a:rPr>
              <a:t>信德省桑加尔区第</a:t>
            </a:r>
            <a:r>
              <a:rPr lang="en-US" altLang="zh-CN" b="1" dirty="0">
                <a:solidFill>
                  <a:srgbClr val="0E0E0E"/>
                </a:solidFill>
                <a:effectLst/>
                <a:latin typeface=".AppleSystemUIFont"/>
              </a:rPr>
              <a:t>36</a:t>
            </a:r>
            <a:r>
              <a:rPr lang="zh-CN" altLang="en-US" b="1" dirty="0">
                <a:solidFill>
                  <a:srgbClr val="0E0E0E"/>
                </a:solidFill>
                <a:effectLst/>
                <a:latin typeface=".AppleSystemUIFont"/>
              </a:rPr>
              <a:t>村</a:t>
            </a:r>
            <a:r>
              <a:rPr lang="zh-CN" altLang="en-US" dirty="0">
                <a:solidFill>
                  <a:srgbClr val="0E0E0E"/>
                </a:solidFill>
                <a:effectLst/>
                <a:latin typeface=".AppleSystemUIFont"/>
              </a:rPr>
              <a:t>。</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一群大约</a:t>
            </a:r>
            <a:r>
              <a:rPr lang="en-US" altLang="zh-CN" dirty="0">
                <a:solidFill>
                  <a:srgbClr val="0E0E0E"/>
                </a:solidFill>
                <a:effectLst/>
                <a:latin typeface=".AppleSystemUIFont"/>
              </a:rPr>
              <a:t>100</a:t>
            </a:r>
            <a:r>
              <a:rPr lang="zh-CN" altLang="en-US" dirty="0">
                <a:solidFill>
                  <a:srgbClr val="0E0E0E"/>
                </a:solidFill>
                <a:effectLst/>
                <a:latin typeface=".AppleSystemUIFont"/>
              </a:rPr>
              <a:t>人的愤怒暴徒放火焚烧了这个家庭的木制草屋。大火烧毁了他们的一切，包括几天前刚刚出售家畜获得的钱财。他们的所有物品都被烧毁了，甚至连吃饭的器皿都没有。此事已经在当地警察局备案，并在</a:t>
            </a:r>
            <a:r>
              <a:rPr lang="zh-CN" altLang="en-US" b="1" dirty="0">
                <a:solidFill>
                  <a:srgbClr val="0E0E0E"/>
                </a:solidFill>
                <a:effectLst/>
                <a:latin typeface=".AppleSystemUIFont"/>
              </a:rPr>
              <a:t>五家信德语地方报纸</a:t>
            </a:r>
            <a:r>
              <a:rPr lang="zh-CN" altLang="en-US" dirty="0">
                <a:solidFill>
                  <a:srgbClr val="0E0E0E"/>
                </a:solidFill>
                <a:effectLst/>
                <a:latin typeface=".AppleSystemUIFont"/>
              </a:rPr>
              <a:t>上进行了报道。受迫害家庭的负责人是</a:t>
            </a:r>
            <a:r>
              <a:rPr lang="zh-CN" altLang="en-US" b="1" dirty="0">
                <a:solidFill>
                  <a:srgbClr val="0E0E0E"/>
                </a:solidFill>
                <a:effectLst/>
                <a:latin typeface=".AppleSystemUIFont"/>
              </a:rPr>
              <a:t>阿卜杜</a:t>
            </a:r>
            <a:r>
              <a:rPr lang="en-US" altLang="zh-CN" b="1" dirty="0">
                <a:solidFill>
                  <a:srgbClr val="0E0E0E"/>
                </a:solidFill>
                <a:effectLst/>
                <a:latin typeface=".AppleSystemUIFont"/>
              </a:rPr>
              <a:t>·</a:t>
            </a:r>
            <a:r>
              <a:rPr lang="zh-CN" altLang="en-US" b="1" dirty="0">
                <a:solidFill>
                  <a:srgbClr val="0E0E0E"/>
                </a:solidFill>
                <a:effectLst/>
                <a:latin typeface=".AppleSystemUIFont"/>
              </a:rPr>
              <a:t>玛西</a:t>
            </a:r>
            <a:r>
              <a:rPr lang="zh-CN" altLang="en-US" dirty="0">
                <a:solidFill>
                  <a:srgbClr val="0E0E0E"/>
                </a:solidFill>
                <a:effectLst/>
                <a:latin typeface=".AppleSystemUIFont"/>
              </a:rPr>
              <a:t>弟兄。</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我们的团队成员牧师布霍罗（</a:t>
            </a:r>
            <a:r>
              <a:rPr lang="en-US" altLang="zh-CN" dirty="0">
                <a:solidFill>
                  <a:srgbClr val="0E0E0E"/>
                </a:solidFill>
                <a:effectLst/>
                <a:latin typeface=".AppleSystemUIFont"/>
              </a:rPr>
              <a:t>Pastor </a:t>
            </a:r>
            <a:r>
              <a:rPr lang="en-US" altLang="zh-CN" dirty="0" err="1">
                <a:solidFill>
                  <a:srgbClr val="0E0E0E"/>
                </a:solidFill>
                <a:effectLst/>
                <a:latin typeface=".AppleSystemUIFont"/>
              </a:rPr>
              <a:t>Bhooro</a:t>
            </a:r>
            <a:r>
              <a:rPr lang="zh-CN" altLang="en-US" dirty="0">
                <a:solidFill>
                  <a:srgbClr val="0E0E0E"/>
                </a:solidFill>
                <a:effectLst/>
                <a:latin typeface=".AppleSystemUIFont"/>
              </a:rPr>
              <a:t>）和牧师吉尔达里（</a:t>
            </a:r>
            <a:r>
              <a:rPr lang="en-US" altLang="zh-CN" dirty="0">
                <a:solidFill>
                  <a:srgbClr val="0E0E0E"/>
                </a:solidFill>
                <a:effectLst/>
                <a:latin typeface=".AppleSystemUIFont"/>
              </a:rPr>
              <a:t>Pastor </a:t>
            </a:r>
            <a:r>
              <a:rPr lang="en-US" altLang="zh-CN" dirty="0" err="1">
                <a:solidFill>
                  <a:srgbClr val="0E0E0E"/>
                </a:solidFill>
                <a:effectLst/>
                <a:latin typeface=".AppleSystemUIFont"/>
              </a:rPr>
              <a:t>Girdhari</a:t>
            </a:r>
            <a:r>
              <a:rPr lang="zh-CN" altLang="en-US" dirty="0">
                <a:solidFill>
                  <a:srgbClr val="0E0E0E"/>
                </a:solidFill>
                <a:effectLst/>
                <a:latin typeface=".AppleSystemUIFont"/>
              </a:rPr>
              <a:t>）向我报告了此事。目前已经为这个家庭提供了临时住所、一些衣物、床上用品、餐具以及其他基本生活物品。但他们仍需要大家的代祷，求主保护他们，并为他们提供资金建造新的小屋</a:t>
            </a:r>
            <a:r>
              <a:rPr lang="en-US" altLang="zh-CN" dirty="0">
                <a:solidFill>
                  <a:srgbClr val="0E0E0E"/>
                </a:solidFill>
                <a:effectLst/>
                <a:latin typeface=".AppleSystemUIFont"/>
              </a:rPr>
              <a:t>/</a:t>
            </a:r>
            <a:r>
              <a:rPr lang="zh-CN" altLang="en-US" dirty="0">
                <a:solidFill>
                  <a:srgbClr val="0E0E0E"/>
                </a:solidFill>
                <a:effectLst/>
                <a:latin typeface=".AppleSystemUIFont"/>
              </a:rPr>
              <a:t>房屋、添置生活用品，以及购买家畜（这是他们主要的生计来源）。</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请与我们一同祷告，求主保护这个家庭，以及其他归向基督的人。</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b="1" dirty="0">
                <a:solidFill>
                  <a:srgbClr val="0E0E0E"/>
                </a:solidFill>
                <a:effectLst/>
                <a:latin typeface=".AppleSystemUIFont"/>
              </a:rPr>
              <a:t>愿主赐福，</a:t>
            </a:r>
            <a:endParaRPr lang="zh-CN" altLang="en-US" dirty="0">
              <a:solidFill>
                <a:srgbClr val="0E0E0E"/>
              </a:solidFill>
              <a:effectLst/>
              <a:latin typeface=".AppleSystemUIFont"/>
            </a:endParaRPr>
          </a:p>
          <a:p>
            <a:r>
              <a:rPr lang="zh-CN" altLang="en-US" dirty="0">
                <a:solidFill>
                  <a:srgbClr val="0E0E0E"/>
                </a:solidFill>
                <a:effectLst/>
                <a:latin typeface=".AppleSystemUIFont"/>
              </a:rPr>
              <a:t>纳伊姆</a:t>
            </a:r>
          </a:p>
          <a:p>
            <a:endParaRPr lang="en-US" dirty="0">
              <a:cs typeface="ＭＳ Ｐゴシック" charset="0"/>
            </a:endParaRPr>
          </a:p>
        </p:txBody>
      </p:sp>
    </p:spTree>
    <p:extLst>
      <p:ext uri="{BB962C8B-B14F-4D97-AF65-F5344CB8AC3E}">
        <p14:creationId xmlns:p14="http://schemas.microsoft.com/office/powerpoint/2010/main" val="53373383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Most of us haven’t had our house burnt down, but we may know something about the cost of being a disciple. For me, it started at age 13 when I was the first in my family to trust Christ. We lived in the second wealthiest part of town with a nice house. We had a vacation cabin, 7 cars, 2 boats—and we were miserable. To honor my parents, I agreed to major in business in university, but God got ahold of my heart. Two hours after my graduation, I left home to become a missionary. I remember my mother saying in desperation, “I can’t believe my son would graduate with honors from business school and go beg for money!”</a:t>
            </a:r>
          </a:p>
          <a:p>
            <a:endParaRPr lang="en-US" dirty="0">
              <a:cs typeface="ＭＳ Ｐゴシック" charset="0"/>
            </a:endParaRPr>
          </a:p>
          <a:p>
            <a:r>
              <a:rPr lang="en-US" dirty="0">
                <a:cs typeface="ＭＳ Ｐゴシック" charset="0"/>
              </a:rPr>
              <a:t>My parents left my choice of profession up to me, but my church felt that I should go into business—so when I came to Asia, my church refused to support me and asked the members not to do so also. I never felt so alone. Is this what it means to be a disciple—a follower of Jesus?</a:t>
            </a:r>
          </a:p>
          <a:p>
            <a:endParaRPr lang="en-US" dirty="0">
              <a:cs typeface="ＭＳ Ｐゴシック" charset="0"/>
            </a:endParaRPr>
          </a:p>
          <a:p>
            <a:r>
              <a:rPr lang="zh-CN" altLang="en-US" dirty="0">
                <a:solidFill>
                  <a:srgbClr val="0E0E0E"/>
                </a:solidFill>
                <a:effectLst/>
                <a:latin typeface=".AppleSystemUIFont"/>
              </a:rPr>
              <a:t>大多数人可能没有经历过家园被烧毁的痛苦，但我们也许对成为耶稣门徒所付出的代价有些许体会。对我来说，这一切始于</a:t>
            </a:r>
            <a:r>
              <a:rPr lang="en-US" altLang="zh-CN" dirty="0">
                <a:solidFill>
                  <a:srgbClr val="0E0E0E"/>
                </a:solidFill>
                <a:effectLst/>
                <a:latin typeface=".AppleSystemUIFont"/>
              </a:rPr>
              <a:t>13</a:t>
            </a:r>
            <a:r>
              <a:rPr lang="zh-CN" altLang="en-US" dirty="0">
                <a:solidFill>
                  <a:srgbClr val="0E0E0E"/>
                </a:solidFill>
                <a:effectLst/>
                <a:latin typeface=".AppleSystemUIFont"/>
              </a:rPr>
              <a:t>岁，那时我成为了家中第一个信靠基督的人。我们家住在城里第二富有的地段，有一所漂亮的房子，一间度假小屋，</a:t>
            </a:r>
            <a:r>
              <a:rPr lang="en-US" altLang="zh-CN" dirty="0">
                <a:solidFill>
                  <a:srgbClr val="0E0E0E"/>
                </a:solidFill>
                <a:effectLst/>
                <a:latin typeface=".AppleSystemUIFont"/>
              </a:rPr>
              <a:t>7</a:t>
            </a:r>
            <a:r>
              <a:rPr lang="zh-CN" altLang="en-US" dirty="0">
                <a:solidFill>
                  <a:srgbClr val="0E0E0E"/>
                </a:solidFill>
                <a:effectLst/>
                <a:latin typeface=".AppleSystemUIFont"/>
              </a:rPr>
              <a:t>辆车，</a:t>
            </a:r>
            <a:r>
              <a:rPr lang="en-US" altLang="zh-CN" dirty="0">
                <a:solidFill>
                  <a:srgbClr val="0E0E0E"/>
                </a:solidFill>
                <a:effectLst/>
                <a:latin typeface=".AppleSystemUIFont"/>
              </a:rPr>
              <a:t>2</a:t>
            </a:r>
            <a:r>
              <a:rPr lang="zh-CN" altLang="en-US" dirty="0">
                <a:solidFill>
                  <a:srgbClr val="0E0E0E"/>
                </a:solidFill>
                <a:effectLst/>
                <a:latin typeface=".AppleSystemUIFont"/>
              </a:rPr>
              <a:t>艘船</a:t>
            </a:r>
            <a:r>
              <a:rPr lang="en-US" altLang="zh-CN" dirty="0">
                <a:solidFill>
                  <a:srgbClr val="0E0E0E"/>
                </a:solidFill>
                <a:effectLst/>
                <a:latin typeface=".AppleSystemUIFont"/>
              </a:rPr>
              <a:t>——</a:t>
            </a:r>
            <a:r>
              <a:rPr lang="zh-CN" altLang="en-US" dirty="0">
                <a:solidFill>
                  <a:srgbClr val="0E0E0E"/>
                </a:solidFill>
                <a:effectLst/>
                <a:latin typeface=".AppleSystemUIFont"/>
              </a:rPr>
              <a:t>然而我们并不快乐。为了尊重我的父母，我同意在大学里主修商业，但神触动了我的心。在我毕业后的两个小时，我离开了家，成为了一名宣教士。我仍记得母亲绝望地说：“我真不敢相信，我的儿子以优异成绩从商学院毕业，居然要靠乞讨钱来过活！”</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我的父母把职业选择的自由交给了我，但我的教会却认为我应该从事商业。当我来到亚洲时，教会拒绝支持我，并要求教会成员也不要支持我。在那一刻，我从未感到如此孤单。这就是成为门徒</a:t>
            </a:r>
            <a:r>
              <a:rPr lang="en-US" altLang="zh-CN" dirty="0">
                <a:solidFill>
                  <a:srgbClr val="0E0E0E"/>
                </a:solidFill>
                <a:effectLst/>
                <a:latin typeface=".AppleSystemUIFont"/>
              </a:rPr>
              <a:t>——</a:t>
            </a:r>
            <a:r>
              <a:rPr lang="zh-CN" altLang="en-US" dirty="0">
                <a:solidFill>
                  <a:srgbClr val="0E0E0E"/>
                </a:solidFill>
                <a:effectLst/>
                <a:latin typeface=".AppleSystemUIFont"/>
              </a:rPr>
              <a:t>跟随耶稣的代价吗？</a:t>
            </a:r>
          </a:p>
          <a:p>
            <a:endParaRPr lang="en-US" dirty="0">
              <a:cs typeface="ＭＳ Ｐゴシック" charset="0"/>
            </a:endParaRPr>
          </a:p>
        </p:txBody>
      </p:sp>
    </p:spTree>
    <p:extLst>
      <p:ext uri="{BB962C8B-B14F-4D97-AF65-F5344CB8AC3E}">
        <p14:creationId xmlns:p14="http://schemas.microsoft.com/office/powerpoint/2010/main" val="323218036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My guess is that being a disciple isn’t easy for you either.</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Salmon swim upstream, and followers of Jesus go against the current also. </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This is why the </a:t>
            </a:r>
            <a:r>
              <a:rPr kumimoji="1" lang="en-US" sz="1200" kern="1200" dirty="0">
                <a:solidFill>
                  <a:schemeClr val="tx1"/>
                </a:solidFill>
                <a:effectLst/>
                <a:latin typeface="Arial" pitchFamily="-108" charset="0"/>
                <a:ea typeface="ＭＳ Ｐゴシック" pitchFamily="-110" charset="-128"/>
                <a:cs typeface="ＭＳ Ｐゴシック" pitchFamily="-110" charset="-128"/>
              </a:rPr>
              <a:t>Canadian college accrediting agency will not accredit Trinity Western University Law School unless they approve of homosexuality—thus no more conservative lawyers</a:t>
            </a:r>
            <a:r>
              <a:rPr lang="en-SG" dirty="0">
                <a:effectLst/>
              </a:rPr>
              <a:t> getting trained in Canada!</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a:solidFill>
                  <a:schemeClr val="tx1"/>
                </a:solidFill>
                <a:effectLst/>
                <a:latin typeface="Arial" pitchFamily="-108" charset="0"/>
                <a:ea typeface="ＭＳ Ｐゴシック" pitchFamily="-110" charset="-128"/>
                <a:cs typeface="ＭＳ Ｐゴシック" pitchFamily="-110" charset="-128"/>
              </a:rPr>
              <a:t>The Virginia Real Estate Board also recently filed a complaint against a Christian realtor who had Bible verses on her website</a:t>
            </a:r>
            <a:r>
              <a:rPr kumimoji="1" lang="en-SG" sz="1200" kern="1200" dirty="0">
                <a:solidFill>
                  <a:schemeClr val="tx1"/>
                </a:solidFill>
                <a:effectLst/>
                <a:latin typeface="Arial" pitchFamily="-108" charset="0"/>
                <a:ea typeface="ＭＳ Ｐゴシック" pitchFamily="-110" charset="-128"/>
                <a:cs typeface="ＭＳ Ｐゴシック" pitchFamily="-110" charset="-128"/>
              </a:rPr>
              <a:t>. </a:t>
            </a: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How will you stay faithful as a disciple (follower) of Christ? How are you going to continue to grow?</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r>
              <a:rPr lang="zh-CN" altLang="en-US" dirty="0">
                <a:solidFill>
                  <a:srgbClr val="0E0E0E"/>
                </a:solidFill>
                <a:effectLst/>
                <a:latin typeface=".AppleSystemUIFont"/>
              </a:rPr>
              <a:t>我猜想，做耶稣的门徒对你来说也并不容易。</a:t>
            </a:r>
          </a:p>
          <a:p>
            <a:r>
              <a:rPr lang="zh-CN" altLang="en-US" dirty="0">
                <a:solidFill>
                  <a:srgbClr val="0E0E0E"/>
                </a:solidFill>
                <a:effectLst/>
                <a:latin typeface=".AppleSystemUIFont"/>
              </a:rPr>
              <a:t>鲑鱼逆流而上，跟随耶稣的人同样要逆着世俗的潮流前行。</a:t>
            </a:r>
          </a:p>
          <a:p>
            <a:r>
              <a:rPr lang="zh-CN" altLang="en-US" dirty="0">
                <a:solidFill>
                  <a:srgbClr val="0E0E0E"/>
                </a:solidFill>
                <a:effectLst/>
                <a:latin typeface=".AppleSystemUIFont"/>
              </a:rPr>
              <a:t>正因如此，加拿大的大学认证机构拒绝认可</a:t>
            </a:r>
            <a:r>
              <a:rPr lang="zh-CN" altLang="en-US" b="1" dirty="0">
                <a:solidFill>
                  <a:srgbClr val="0E0E0E"/>
                </a:solidFill>
                <a:effectLst/>
                <a:latin typeface=".AppleSystemUIFont"/>
              </a:rPr>
              <a:t>特尼西西部大学法学院</a:t>
            </a:r>
            <a:r>
              <a:rPr lang="zh-CN" altLang="en-US" dirty="0">
                <a:solidFill>
                  <a:srgbClr val="0E0E0E"/>
                </a:solidFill>
                <a:effectLst/>
                <a:latin typeface=".AppleSystemUIFont"/>
              </a:rPr>
              <a:t>，除非他们接受同性恋</a:t>
            </a:r>
            <a:r>
              <a:rPr lang="en-US" altLang="zh-CN" dirty="0">
                <a:solidFill>
                  <a:srgbClr val="0E0E0E"/>
                </a:solidFill>
                <a:effectLst/>
                <a:latin typeface=".AppleSystemUIFont"/>
              </a:rPr>
              <a:t>——</a:t>
            </a:r>
            <a:r>
              <a:rPr lang="zh-CN" altLang="en-US" dirty="0">
                <a:solidFill>
                  <a:srgbClr val="0E0E0E"/>
                </a:solidFill>
                <a:effectLst/>
                <a:latin typeface=".AppleSystemUIFont"/>
              </a:rPr>
              <a:t>这意味着加拿大将不再培养保守派律师！</a:t>
            </a:r>
          </a:p>
          <a:p>
            <a:r>
              <a:rPr lang="zh-CN" altLang="en-US" dirty="0">
                <a:solidFill>
                  <a:srgbClr val="0E0E0E"/>
                </a:solidFill>
                <a:effectLst/>
                <a:latin typeface=".AppleSystemUIFont"/>
              </a:rPr>
              <a:t>美国弗吉尼亚州房地产委员会也曾向一位基督徒房地产经纪人提出投诉，原因是她在自己的网站上发布了圣经经文。</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b="1" dirty="0">
                <a:solidFill>
                  <a:srgbClr val="0E0E0E"/>
                </a:solidFill>
                <a:effectLst/>
                <a:latin typeface=".AppleSystemUIFont"/>
              </a:rPr>
              <a:t>你将如何作为基督的门徒保持忠心？你将如何继续成长？</a:t>
            </a:r>
            <a:endParaRPr lang="zh-CN" altLang="en-US" dirty="0">
              <a:solidFill>
                <a:srgbClr val="0E0E0E"/>
              </a:solidFill>
              <a:effectLst/>
              <a:latin typeface=".AppleSystemUIFont"/>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Tree>
    <p:extLst>
      <p:ext uri="{BB962C8B-B14F-4D97-AF65-F5344CB8AC3E}">
        <p14:creationId xmlns:p14="http://schemas.microsoft.com/office/powerpoint/2010/main" val="24692782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E2B44CC-208C-A943-A473-BB686908BDB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30754" name="Rectangle 2"/>
          <p:cNvSpPr>
            <a:spLocks noGrp="1" noRot="1" noChangeAspect="1" noChangeArrowheads="1" noTextEdit="1"/>
          </p:cNvSpPr>
          <p:nvPr>
            <p:ph type="sldImg"/>
          </p:nvPr>
        </p:nvSpPr>
        <p:spPr>
          <a:ln/>
        </p:spPr>
      </p:sp>
      <p:sp>
        <p:nvSpPr>
          <p:cNvPr id="3307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91579860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49019827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Roman believers were being tested to death, so they asked Mark to record the example of Jesus. He did so, giving us the Gospel of Mark.</a:t>
            </a:r>
            <a:r>
              <a:rPr lang="en-SG" dirty="0">
                <a:effectLst/>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罗马的信徒正面临着生死考验，因此他们请求马可记录耶稣的榜样。于是，马可照做了，为我们留下了</a:t>
            </a:r>
            <a:r>
              <a:rPr lang="en-US" altLang="zh-CN" dirty="0">
                <a:solidFill>
                  <a:srgbClr val="0E0E0E"/>
                </a:solidFill>
                <a:effectLst/>
                <a:latin typeface=".AppleSystemUIFont"/>
              </a:rPr>
              <a:t>《</a:t>
            </a:r>
            <a:r>
              <a:rPr lang="zh-CN" altLang="en-US" dirty="0">
                <a:solidFill>
                  <a:srgbClr val="0E0E0E"/>
                </a:solidFill>
                <a:effectLst/>
                <a:latin typeface=".AppleSystemUIFont"/>
              </a:rPr>
              <a:t>马可福音</a:t>
            </a:r>
            <a:r>
              <a:rPr lang="en-US" altLang="zh-CN" dirty="0">
                <a:solidFill>
                  <a:srgbClr val="0E0E0E"/>
                </a:solidFill>
                <a:effectLst/>
                <a:latin typeface=".AppleSystemUIFont"/>
              </a:rPr>
              <a:t>》</a:t>
            </a:r>
            <a:r>
              <a:rPr lang="zh-CN" altLang="en-US" dirty="0">
                <a:solidFill>
                  <a:srgbClr val="0E0E0E"/>
                </a:solidFill>
                <a:effectLst/>
                <a:latin typeface=".AppleSystemUIFont"/>
              </a:rPr>
              <a:t>。</a:t>
            </a:r>
          </a:p>
          <a:p>
            <a:endParaRPr lang="en-US" dirty="0">
              <a:cs typeface="ＭＳ Ｐゴシック" charset="0"/>
            </a:endParaRPr>
          </a:p>
        </p:txBody>
      </p:sp>
    </p:spTree>
    <p:extLst>
      <p:ext uri="{BB962C8B-B14F-4D97-AF65-F5344CB8AC3E}">
        <p14:creationId xmlns:p14="http://schemas.microsoft.com/office/powerpoint/2010/main" val="318161903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4E5EC5C-E7B1-3249-B14C-ADA7F7F43AC2}" type="slidenum">
              <a:rPr lang="en-US" sz="1200">
                <a:solidFill>
                  <a:srgbClr val="000000"/>
                </a:solidFill>
              </a:rPr>
              <a:pPr eaLnBrk="1" hangingPunct="1"/>
              <a:t>62</a:t>
            </a:fld>
            <a:endParaRPr lang="en-US" sz="1200">
              <a:solidFill>
                <a:srgbClr val="000000"/>
              </a:solidFill>
            </a:endParaRPr>
          </a:p>
        </p:txBody>
      </p:sp>
      <p:sp>
        <p:nvSpPr>
          <p:cNvPr id="280578" name="Rectangle 1026"/>
          <p:cNvSpPr>
            <a:spLocks noGrp="1" noRot="1" noChangeAspect="1" noChangeArrowheads="1" noTextEdit="1"/>
          </p:cNvSpPr>
          <p:nvPr>
            <p:ph type="sldImg"/>
          </p:nvPr>
        </p:nvSpPr>
        <p:spPr>
          <a:solidFill>
            <a:srgbClr val="FFFFFF"/>
          </a:solidFill>
          <a:ln/>
        </p:spPr>
      </p:sp>
      <p:sp>
        <p:nvSpPr>
          <p:cNvPr id="28057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2580687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D15F92F-AD3C-284A-9BDC-D3915B945886}" type="slidenum">
              <a:rPr lang="en-US" sz="1200">
                <a:solidFill>
                  <a:srgbClr val="000000"/>
                </a:solidFill>
                <a:latin typeface="Arial" charset="0"/>
              </a:rPr>
              <a:pPr eaLnBrk="1" hangingPunct="1"/>
              <a:t>63</a:t>
            </a:fld>
            <a:endParaRPr lang="en-US" sz="1200">
              <a:solidFill>
                <a:srgbClr val="000000"/>
              </a:solidFill>
              <a:latin typeface="Arial" charset="0"/>
            </a:endParaRPr>
          </a:p>
        </p:txBody>
      </p:sp>
      <p:sp>
        <p:nvSpPr>
          <p:cNvPr id="404482" name="Rectangle 2"/>
          <p:cNvSpPr>
            <a:spLocks noGrp="1" noRot="1" noChangeAspect="1" noChangeArrowheads="1"/>
          </p:cNvSpPr>
          <p:nvPr>
            <p:ph type="sldImg"/>
          </p:nvPr>
        </p:nvSpPr>
        <p:spPr>
          <a:solidFill>
            <a:srgbClr val="FFFFFF"/>
          </a:solidFill>
          <a:ln/>
        </p:spPr>
      </p:sp>
      <p:sp>
        <p:nvSpPr>
          <p:cNvPr id="404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61847103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07884519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To learn how to be true disciples today, we will see what </a:t>
            </a:r>
            <a:r>
              <a:rPr kumimoji="1" lang="en-US" sz="1200" b="1" i="1" kern="1200" dirty="0">
                <a:solidFill>
                  <a:schemeClr val="tx1"/>
                </a:solidFill>
                <a:effectLst/>
                <a:latin typeface="Arial" pitchFamily="-108" charset="0"/>
                <a:ea typeface="ＭＳ Ｐゴシック" pitchFamily="-110" charset="-128"/>
                <a:cs typeface="ＭＳ Ｐゴシック" pitchFamily="-110" charset="-128"/>
              </a:rPr>
              <a:t>not</a:t>
            </a:r>
            <a:r>
              <a:rPr kumimoji="1" lang="en-US" sz="1200" kern="1200" dirty="0">
                <a:solidFill>
                  <a:schemeClr val="tx1"/>
                </a:solidFill>
                <a:effectLst/>
                <a:latin typeface="Arial" pitchFamily="-108" charset="0"/>
                <a:ea typeface="ＭＳ Ｐゴシック" pitchFamily="-110" charset="-128"/>
                <a:cs typeface="ＭＳ Ｐゴシック" pitchFamily="-110" charset="-128"/>
              </a:rPr>
              <a:t> to do, what </a:t>
            </a:r>
            <a:r>
              <a:rPr kumimoji="1" lang="en-US" sz="1200" b="1" i="1" kern="1200" dirty="0">
                <a:solidFill>
                  <a:schemeClr val="tx1"/>
                </a:solidFill>
                <a:effectLst/>
                <a:latin typeface="Arial" pitchFamily="-108" charset="0"/>
                <a:ea typeface="ＭＳ Ｐゴシック" pitchFamily="-110" charset="-128"/>
                <a:cs typeface="ＭＳ Ｐゴシック" pitchFamily="-110" charset="-128"/>
              </a:rPr>
              <a:t>to</a:t>
            </a:r>
            <a:r>
              <a:rPr kumimoji="1" lang="en-US" sz="1200" kern="1200" dirty="0">
                <a:solidFill>
                  <a:schemeClr val="tx1"/>
                </a:solidFill>
                <a:effectLst/>
                <a:latin typeface="Arial" pitchFamily="-108" charset="0"/>
                <a:ea typeface="ＭＳ Ｐゴシック" pitchFamily="-110" charset="-128"/>
                <a:cs typeface="ＭＳ Ｐゴシック" pitchFamily="-110" charset="-128"/>
              </a:rPr>
              <a:t> do (two things), and the </a:t>
            </a:r>
            <a:r>
              <a:rPr kumimoji="1" lang="en-US" sz="1200" b="1" i="1" kern="1200" dirty="0">
                <a:solidFill>
                  <a:schemeClr val="tx1"/>
                </a:solidFill>
                <a:effectLst/>
                <a:latin typeface="Arial" pitchFamily="-108" charset="0"/>
                <a:ea typeface="ＭＳ Ｐゴシック" pitchFamily="-110" charset="-128"/>
                <a:cs typeface="ＭＳ Ｐゴシック" pitchFamily="-110" charset="-128"/>
              </a:rPr>
              <a:t>result</a:t>
            </a:r>
            <a:r>
              <a:rPr kumimoji="1" lang="en-US" sz="1200" kern="1200" dirty="0">
                <a:solidFill>
                  <a:schemeClr val="tx1"/>
                </a:solidFill>
                <a:effectLst/>
                <a:latin typeface="Arial" pitchFamily="-108" charset="0"/>
                <a:ea typeface="ＭＳ Ｐゴシック" pitchFamily="-110" charset="-128"/>
                <a:cs typeface="ＭＳ Ｐゴシック" pitchFamily="-110" charset="-128"/>
              </a:rPr>
              <a:t>.</a:t>
            </a:r>
            <a:r>
              <a:rPr lang="en-SG" dirty="0">
                <a:effectLst/>
              </a:rPr>
              <a:t> </a:t>
            </a:r>
          </a:p>
          <a:p>
            <a:pPr marL="0" marR="0" indent="0" algn="l" defTabSz="914400" rtl="0" eaLnBrk="0" fontAlgn="base" latinLnBrk="0" hangingPunct="0">
              <a:lnSpc>
                <a:spcPct val="100000"/>
              </a:lnSpc>
              <a:spcBef>
                <a:spcPct val="30000"/>
              </a:spcBef>
              <a:spcAft>
                <a:spcPct val="0"/>
              </a:spcAft>
              <a:buClrTx/>
              <a:buSzTx/>
              <a:buFontTx/>
              <a:buNone/>
              <a:tabLst/>
              <a:defRPr/>
            </a:pPr>
            <a:r>
              <a:rPr lang="en-SG" dirty="0">
                <a:effectLst/>
              </a:rPr>
              <a:t>First, what is the thing </a:t>
            </a:r>
            <a:r>
              <a:rPr lang="en-SG" b="1" i="1" dirty="0">
                <a:effectLst/>
              </a:rPr>
              <a:t>not</a:t>
            </a:r>
            <a:r>
              <a:rPr lang="en-SG" dirty="0">
                <a:effectLst/>
              </a:rPr>
              <a:t> to do?</a:t>
            </a:r>
          </a:p>
          <a:p>
            <a:pPr marL="0" marR="0" indent="0" algn="l" defTabSz="914400" rtl="0" eaLnBrk="0" fontAlgn="base" latinLnBrk="0" hangingPunct="0">
              <a:lnSpc>
                <a:spcPct val="100000"/>
              </a:lnSpc>
              <a:spcBef>
                <a:spcPct val="30000"/>
              </a:spcBef>
              <a:spcAft>
                <a:spcPct val="0"/>
              </a:spcAft>
              <a:buClrTx/>
              <a:buSzTx/>
              <a:buFontTx/>
              <a:buNone/>
              <a:tabLst/>
              <a:defRPr/>
            </a:pPr>
            <a:endParaRPr lang="en-SG" dirty="0">
              <a:effectLst/>
            </a:endParaRPr>
          </a:p>
          <a:p>
            <a:r>
              <a:rPr lang="zh-CN" altLang="en-US" dirty="0">
                <a:solidFill>
                  <a:srgbClr val="0E0E0E"/>
                </a:solidFill>
                <a:effectLst/>
                <a:latin typeface=".AppleSystemUIFont"/>
              </a:rPr>
              <a:t>要学习如何在今天成为真正的门徒，我们将看到</a:t>
            </a:r>
            <a:r>
              <a:rPr lang="zh-CN" altLang="en-US" b="1" dirty="0">
                <a:solidFill>
                  <a:srgbClr val="0E0E0E"/>
                </a:solidFill>
                <a:effectLst/>
                <a:latin typeface=".AppleSystemUIFont"/>
              </a:rPr>
              <a:t>什么不该做</a:t>
            </a:r>
            <a:r>
              <a:rPr lang="zh-CN" altLang="en-US" dirty="0">
                <a:solidFill>
                  <a:srgbClr val="0E0E0E"/>
                </a:solidFill>
                <a:effectLst/>
                <a:latin typeface=".AppleSystemUIFont"/>
              </a:rPr>
              <a:t>、</a:t>
            </a:r>
            <a:r>
              <a:rPr lang="zh-CN" altLang="en-US" b="1" dirty="0">
                <a:solidFill>
                  <a:srgbClr val="0E0E0E"/>
                </a:solidFill>
                <a:effectLst/>
                <a:latin typeface=".AppleSystemUIFont"/>
              </a:rPr>
              <a:t>该做什么</a:t>
            </a:r>
            <a:r>
              <a:rPr lang="zh-CN" altLang="en-US" dirty="0">
                <a:solidFill>
                  <a:srgbClr val="0E0E0E"/>
                </a:solidFill>
                <a:effectLst/>
                <a:latin typeface=".AppleSystemUIFont"/>
              </a:rPr>
              <a:t>（两件事），以及</a:t>
            </a:r>
            <a:r>
              <a:rPr lang="zh-CN" altLang="en-US" b="1" dirty="0">
                <a:solidFill>
                  <a:srgbClr val="0E0E0E"/>
                </a:solidFill>
                <a:effectLst/>
                <a:latin typeface=".AppleSystemUIFont"/>
              </a:rPr>
              <a:t>结果</a:t>
            </a:r>
            <a:r>
              <a:rPr lang="zh-CN" altLang="en-US" dirty="0">
                <a:solidFill>
                  <a:srgbClr val="0E0E0E"/>
                </a:solidFill>
                <a:effectLst/>
                <a:latin typeface=".AppleSystemUIFont"/>
              </a:rPr>
              <a:t>。</a:t>
            </a:r>
          </a:p>
          <a:p>
            <a:r>
              <a:rPr lang="zh-CN" altLang="en-US" dirty="0">
                <a:solidFill>
                  <a:srgbClr val="0E0E0E"/>
                </a:solidFill>
                <a:effectLst/>
                <a:latin typeface=".AppleSystemUIFont"/>
              </a:rPr>
              <a:t>首先，</a:t>
            </a:r>
            <a:r>
              <a:rPr lang="zh-CN" altLang="en-US" b="1" dirty="0">
                <a:solidFill>
                  <a:srgbClr val="0E0E0E"/>
                </a:solidFill>
                <a:effectLst/>
                <a:latin typeface=".AppleSystemUIFont"/>
              </a:rPr>
              <a:t>什么是不该做的呢？</a:t>
            </a:r>
            <a:endParaRPr lang="zh-CN" altLang="en-US" dirty="0">
              <a:solidFill>
                <a:srgbClr val="0E0E0E"/>
              </a:solidFill>
              <a:effectLst/>
              <a:latin typeface=".AppleSystemUIFont"/>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SG" dirty="0">
              <a:effectLst/>
            </a:endParaRPr>
          </a:p>
        </p:txBody>
      </p:sp>
    </p:spTree>
    <p:extLst>
      <p:ext uri="{BB962C8B-B14F-4D97-AF65-F5344CB8AC3E}">
        <p14:creationId xmlns:p14="http://schemas.microsoft.com/office/powerpoint/2010/main" val="119150409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We will experience victory over death just as Jesus rose from the dead as Messiah and God (Mark 16).</a:t>
            </a:r>
            <a:r>
              <a:rPr lang="en-SG" dirty="0">
                <a:effectLst/>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我们将像耶稣一样战胜死亡，正如祂以</a:t>
            </a:r>
            <a:r>
              <a:rPr lang="zh-CN" altLang="en-US" b="1" dirty="0">
                <a:solidFill>
                  <a:srgbClr val="0E0E0E"/>
                </a:solidFill>
                <a:effectLst/>
                <a:latin typeface=".AppleSystemUIFont"/>
              </a:rPr>
              <a:t>弥赛亚</a:t>
            </a:r>
            <a:r>
              <a:rPr lang="zh-CN" altLang="en-US" dirty="0">
                <a:solidFill>
                  <a:srgbClr val="0E0E0E"/>
                </a:solidFill>
                <a:effectLst/>
                <a:latin typeface=".AppleSystemUIFont"/>
              </a:rPr>
              <a:t>和</a:t>
            </a:r>
            <a:r>
              <a:rPr lang="zh-CN" altLang="en-US" b="1" dirty="0">
                <a:solidFill>
                  <a:srgbClr val="0E0E0E"/>
                </a:solidFill>
                <a:effectLst/>
                <a:latin typeface=".AppleSystemUIFont"/>
              </a:rPr>
              <a:t>神</a:t>
            </a:r>
            <a:r>
              <a:rPr lang="zh-CN" altLang="en-US" dirty="0">
                <a:solidFill>
                  <a:srgbClr val="0E0E0E"/>
                </a:solidFill>
                <a:effectLst/>
                <a:latin typeface=".AppleSystemUIFont"/>
              </a:rPr>
              <a:t>的身份从死里复活一样（</a:t>
            </a:r>
            <a:r>
              <a:rPr lang="zh-CN" altLang="en-US" b="1" dirty="0">
                <a:solidFill>
                  <a:srgbClr val="0E0E0E"/>
                </a:solidFill>
                <a:effectLst/>
                <a:latin typeface=".AppleSystemUIFont"/>
              </a:rPr>
              <a:t>马可福音 </a:t>
            </a:r>
            <a:r>
              <a:rPr lang="en-US" altLang="zh-CN" b="1" dirty="0">
                <a:solidFill>
                  <a:srgbClr val="0E0E0E"/>
                </a:solidFill>
                <a:effectLst/>
                <a:latin typeface=".AppleSystemUIFont"/>
              </a:rPr>
              <a:t>16</a:t>
            </a:r>
            <a:r>
              <a:rPr lang="zh-CN" altLang="en-US" b="1" dirty="0">
                <a:solidFill>
                  <a:srgbClr val="0E0E0E"/>
                </a:solidFill>
                <a:effectLst/>
                <a:latin typeface=".AppleSystemUIFont"/>
              </a:rPr>
              <a:t>章</a:t>
            </a:r>
            <a:r>
              <a:rPr lang="zh-CN" altLang="en-US" dirty="0">
                <a:solidFill>
                  <a:srgbClr val="0E0E0E"/>
                </a:solidFill>
                <a:effectLst/>
                <a:latin typeface=".AppleSystemUIFont"/>
              </a:rPr>
              <a:t>）。</a:t>
            </a:r>
          </a:p>
          <a:p>
            <a:endParaRPr lang="en-US" dirty="0">
              <a:cs typeface="ＭＳ Ｐゴシック" charset="0"/>
            </a:endParaRPr>
          </a:p>
        </p:txBody>
      </p:sp>
    </p:spTree>
    <p:extLst>
      <p:ext uri="{BB962C8B-B14F-4D97-AF65-F5344CB8AC3E}">
        <p14:creationId xmlns:p14="http://schemas.microsoft.com/office/powerpoint/2010/main" val="23159824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Jesus is the Ultimate Authority—Israel’s king and God himself (1:1)</a:t>
            </a:r>
            <a:r>
              <a:rPr kumimoji="1" lang="en-SG" sz="1200" kern="1200" dirty="0">
                <a:solidFill>
                  <a:schemeClr val="tx1"/>
                </a:solidFill>
                <a:effectLst/>
                <a:latin typeface="Arial" pitchFamily="-108" charset="0"/>
                <a:ea typeface="ＭＳ Ｐゴシック" pitchFamily="-110" charset="-128"/>
                <a:cs typeface="ＭＳ Ｐゴシック" pitchFamily="-110"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耶稣是</a:t>
            </a:r>
            <a:r>
              <a:rPr lang="zh-CN" altLang="en-US" b="1" dirty="0">
                <a:solidFill>
                  <a:srgbClr val="0E0E0E"/>
                </a:solidFill>
                <a:effectLst/>
                <a:latin typeface=".AppleSystemUIFont"/>
              </a:rPr>
              <a:t>至高的权柄</a:t>
            </a:r>
            <a:r>
              <a:rPr lang="en-US" altLang="zh-CN" dirty="0">
                <a:solidFill>
                  <a:srgbClr val="0E0E0E"/>
                </a:solidFill>
                <a:effectLst/>
                <a:latin typeface=".AppleSystemUIFont"/>
              </a:rPr>
              <a:t>——</a:t>
            </a:r>
            <a:r>
              <a:rPr lang="zh-CN" altLang="en-US" b="1" dirty="0">
                <a:solidFill>
                  <a:srgbClr val="0E0E0E"/>
                </a:solidFill>
                <a:effectLst/>
                <a:latin typeface=".AppleSystemUIFont"/>
              </a:rPr>
              <a:t>以色列的王</a:t>
            </a:r>
            <a:r>
              <a:rPr lang="zh-CN" altLang="en-US" dirty="0">
                <a:solidFill>
                  <a:srgbClr val="0E0E0E"/>
                </a:solidFill>
                <a:effectLst/>
                <a:latin typeface=".AppleSystemUIFont"/>
              </a:rPr>
              <a:t>，也是</a:t>
            </a:r>
            <a:r>
              <a:rPr lang="zh-CN" altLang="en-US" b="1" dirty="0">
                <a:solidFill>
                  <a:srgbClr val="0E0E0E"/>
                </a:solidFill>
                <a:effectLst/>
                <a:latin typeface=".AppleSystemUIFont"/>
              </a:rPr>
              <a:t>神自己</a:t>
            </a:r>
            <a:r>
              <a:rPr lang="zh-CN" altLang="en-US" dirty="0">
                <a:solidFill>
                  <a:srgbClr val="0E0E0E"/>
                </a:solidFill>
                <a:effectLst/>
                <a:latin typeface=".AppleSystemUIFont"/>
              </a:rPr>
              <a:t>（</a:t>
            </a:r>
            <a:r>
              <a:rPr lang="zh-CN" altLang="en-US" b="1" dirty="0">
                <a:solidFill>
                  <a:srgbClr val="0E0E0E"/>
                </a:solidFill>
                <a:effectLst/>
                <a:latin typeface=".AppleSystemUIFont"/>
              </a:rPr>
              <a:t>马可福音 </a:t>
            </a:r>
            <a:r>
              <a:rPr lang="en-US" altLang="zh-CN" b="1" dirty="0">
                <a:solidFill>
                  <a:srgbClr val="0E0E0E"/>
                </a:solidFill>
                <a:effectLst/>
                <a:latin typeface=".AppleSystemUIFont"/>
              </a:rPr>
              <a:t>1:1</a:t>
            </a:r>
            <a:r>
              <a:rPr lang="zh-CN" altLang="en-US" dirty="0">
                <a:solidFill>
                  <a:srgbClr val="0E0E0E"/>
                </a:solidFill>
                <a:effectLst/>
                <a:latin typeface=".AppleSystemUIFont"/>
              </a:rPr>
              <a:t>）。</a:t>
            </a:r>
          </a:p>
          <a:p>
            <a:endParaRPr lang="en-US" dirty="0"/>
          </a:p>
        </p:txBody>
      </p:sp>
    </p:spTree>
    <p:extLst>
      <p:ext uri="{BB962C8B-B14F-4D97-AF65-F5344CB8AC3E}">
        <p14:creationId xmlns:p14="http://schemas.microsoft.com/office/powerpoint/2010/main" val="390714627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81315103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2432044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74A1D3F-4707-4441-A47B-0AE826E43280}"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74434" name="Rectangle 2"/>
          <p:cNvSpPr>
            <a:spLocks noGrp="1" noRot="1" noChangeAspect="1" noChangeArrowheads="1" noTextEdit="1"/>
          </p:cNvSpPr>
          <p:nvPr>
            <p:ph type="sldImg"/>
          </p:nvPr>
        </p:nvSpPr>
        <p:spPr>
          <a:ln/>
        </p:spPr>
      </p:sp>
      <p:sp>
        <p:nvSpPr>
          <p:cNvPr id="2744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39336619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427819150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32528885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10766030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415070672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04815863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79122491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16495280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6769980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83986826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440085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387408867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61936238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50543896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10605483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65046891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01183590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98439748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33859238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87232588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Jesus was cared for by angels at his temptation (1:12-13)</a:t>
            </a:r>
            <a:r>
              <a:rPr kumimoji="1" lang="en-SG" sz="1200" kern="1200" dirty="0">
                <a:solidFill>
                  <a:schemeClr val="tx1"/>
                </a:solidFill>
                <a:effectLst/>
                <a:latin typeface="Arial" pitchFamily="-108" charset="0"/>
                <a:ea typeface="ＭＳ Ｐゴシック" pitchFamily="-110" charset="-128"/>
                <a:cs typeface="ＭＳ Ｐゴシック" pitchFamily="-110"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在耶稣受试探时，祂得到了天使的照顾（</a:t>
            </a:r>
            <a:r>
              <a:rPr lang="zh-CN" altLang="en-US" b="1" dirty="0">
                <a:solidFill>
                  <a:srgbClr val="0E0E0E"/>
                </a:solidFill>
                <a:effectLst/>
                <a:latin typeface=".AppleSystemUIFont"/>
              </a:rPr>
              <a:t>马可福音 </a:t>
            </a:r>
            <a:r>
              <a:rPr lang="en-US" altLang="zh-CN" b="1" dirty="0">
                <a:solidFill>
                  <a:srgbClr val="0E0E0E"/>
                </a:solidFill>
                <a:effectLst/>
                <a:latin typeface=".AppleSystemUIFont"/>
              </a:rPr>
              <a:t>1:12-13</a:t>
            </a:r>
            <a:r>
              <a:rPr lang="zh-CN" altLang="en-US" dirty="0">
                <a:solidFill>
                  <a:srgbClr val="0E0E0E"/>
                </a:solidFill>
                <a:effectLst/>
                <a:latin typeface=".AppleSystemUIFont"/>
              </a:rPr>
              <a: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44199613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6483954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94447695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12231479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44666056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21813148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55526198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19217317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2914406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50028839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90378182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04452959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8860854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Most of us haven’t had our house burnt down, but we may know something about the cost of being a disciple. For me, it started at age 13 when I was the first in my family to trust Christ. We lived in the second wealthiest part of town with a nice house. We had a vacation cabin, 7 cars, 2 boats—and we were miserable. To honor my parents, I agreed to major in business in university, but God got ahold of my heart. Two hours after my graduation, I left home to become a missionary. I remember my mother saying in desperation, “I can’t believe my son would graduate with honors from business school and go beg for money!”</a:t>
            </a:r>
          </a:p>
          <a:p>
            <a:endParaRPr lang="en-US" dirty="0">
              <a:cs typeface="ＭＳ Ｐゴシック" charset="0"/>
            </a:endParaRPr>
          </a:p>
          <a:p>
            <a:r>
              <a:rPr lang="en-US" dirty="0">
                <a:cs typeface="ＭＳ Ｐゴシック" charset="0"/>
              </a:rPr>
              <a:t>My parents left my choice of profession up to me, but my church felt that I should go into business—so when I came to Asia, my church refused to support me and asked the members not to do so also. I never felt so alone. Is this what it means to be a disciple—a follower of Jesus?</a:t>
            </a:r>
          </a:p>
          <a:p>
            <a:r>
              <a:rPr lang="zh-CN" altLang="en-US" dirty="0">
                <a:solidFill>
                  <a:srgbClr val="0E0E0E"/>
                </a:solidFill>
                <a:effectLst/>
                <a:latin typeface=".AppleSystemUIFont"/>
              </a:rPr>
              <a:t>大多数人没有经历过房屋被烧毁的痛苦，但我们或许都对成为门徒所付的代价有所了解。对我来说，这一切始于</a:t>
            </a:r>
            <a:r>
              <a:rPr lang="en-US" altLang="zh-CN" dirty="0">
                <a:solidFill>
                  <a:srgbClr val="0E0E0E"/>
                </a:solidFill>
                <a:effectLst/>
                <a:latin typeface=".AppleSystemUIFont"/>
              </a:rPr>
              <a:t>13</a:t>
            </a:r>
            <a:r>
              <a:rPr lang="zh-CN" altLang="en-US" dirty="0">
                <a:solidFill>
                  <a:srgbClr val="0E0E0E"/>
                </a:solidFill>
                <a:effectLst/>
                <a:latin typeface=".AppleSystemUIFont"/>
              </a:rPr>
              <a:t>岁，那时我是我们家第一个信主的人。我们家住在城里第二富有的地段，拥有一栋漂亮的房子。我们还有一个度假小屋、</a:t>
            </a:r>
            <a:r>
              <a:rPr lang="en-US" altLang="zh-CN" dirty="0">
                <a:solidFill>
                  <a:srgbClr val="0E0E0E"/>
                </a:solidFill>
                <a:effectLst/>
                <a:latin typeface=".AppleSystemUIFont"/>
              </a:rPr>
              <a:t>7</a:t>
            </a:r>
            <a:r>
              <a:rPr lang="zh-CN" altLang="en-US" dirty="0">
                <a:solidFill>
                  <a:srgbClr val="0E0E0E"/>
                </a:solidFill>
                <a:effectLst/>
                <a:latin typeface=".AppleSystemUIFont"/>
              </a:rPr>
              <a:t>辆车、</a:t>
            </a:r>
            <a:r>
              <a:rPr lang="en-US" altLang="zh-CN" dirty="0">
                <a:solidFill>
                  <a:srgbClr val="0E0E0E"/>
                </a:solidFill>
                <a:effectLst/>
                <a:latin typeface=".AppleSystemUIFont"/>
              </a:rPr>
              <a:t>2</a:t>
            </a:r>
            <a:r>
              <a:rPr lang="zh-CN" altLang="en-US" dirty="0">
                <a:solidFill>
                  <a:srgbClr val="0E0E0E"/>
                </a:solidFill>
                <a:effectLst/>
                <a:latin typeface=".AppleSystemUIFont"/>
              </a:rPr>
              <a:t>艘船</a:t>
            </a:r>
            <a:r>
              <a:rPr lang="en-US" altLang="zh-CN" dirty="0">
                <a:solidFill>
                  <a:srgbClr val="0E0E0E"/>
                </a:solidFill>
                <a:effectLst/>
                <a:latin typeface=".AppleSystemUIFont"/>
              </a:rPr>
              <a:t>——</a:t>
            </a:r>
            <a:r>
              <a:rPr lang="zh-CN" altLang="en-US" dirty="0">
                <a:solidFill>
                  <a:srgbClr val="0E0E0E"/>
                </a:solidFill>
                <a:effectLst/>
                <a:latin typeface=".AppleSystemUIFont"/>
              </a:rPr>
              <a:t>但我们却很痛苦。为了尊重我的父母，我同意在大学里主修商业，但上帝抓住了我的心。在我毕业后的两个小时，我离开了家，成为了一名宣教士。我依然记得我母亲绝望地说：“我真不敢相信，我的儿子以商业专业的优异成绩毕业，居然要去</a:t>
            </a:r>
            <a:r>
              <a:rPr lang="zh-CN" altLang="en-US" b="1" dirty="0">
                <a:solidFill>
                  <a:srgbClr val="0E0E0E"/>
                </a:solidFill>
                <a:effectLst/>
                <a:latin typeface=".AppleSystemUIFont"/>
              </a:rPr>
              <a:t>乞讨</a:t>
            </a:r>
            <a:r>
              <a:rPr lang="zh-CN" altLang="en-US" dirty="0">
                <a:solidFill>
                  <a:srgbClr val="0E0E0E"/>
                </a:solidFill>
                <a:effectLst/>
                <a:latin typeface=".AppleSystemUIFont"/>
              </a:rPr>
              <a:t>钱！”</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我的父母把职业选择的决定权交给了我，但我的教会却认为我应该从商。因此，当我来到亚洲时，我的教会拒绝支持我，甚至要求会众也不要支持我。我从未感到如此孤独。这就是成为一名门徒</a:t>
            </a:r>
            <a:r>
              <a:rPr lang="en-US" altLang="zh-CN" dirty="0">
                <a:solidFill>
                  <a:srgbClr val="0E0E0E"/>
                </a:solidFill>
                <a:effectLst/>
                <a:latin typeface=".AppleSystemUIFont"/>
              </a:rPr>
              <a:t>——</a:t>
            </a:r>
            <a:r>
              <a:rPr lang="zh-CN" altLang="en-US" dirty="0">
                <a:solidFill>
                  <a:srgbClr val="0E0E0E"/>
                </a:solidFill>
                <a:effectLst/>
                <a:latin typeface=".AppleSystemUIFont"/>
              </a:rPr>
              <a:t>耶稣的跟随者</a:t>
            </a:r>
            <a:r>
              <a:rPr lang="en-US" altLang="zh-CN" dirty="0">
                <a:solidFill>
                  <a:srgbClr val="0E0E0E"/>
                </a:solidFill>
                <a:effectLst/>
                <a:latin typeface=".AppleSystemUIFont"/>
              </a:rPr>
              <a:t>——</a:t>
            </a:r>
            <a:r>
              <a:rPr lang="zh-CN" altLang="en-US" dirty="0">
                <a:solidFill>
                  <a:srgbClr val="0E0E0E"/>
                </a:solidFill>
                <a:effectLst/>
                <a:latin typeface=".AppleSystemUIFont"/>
              </a:rPr>
              <a:t>所要付出的代价吗？</a:t>
            </a:r>
          </a:p>
          <a:p>
            <a:endParaRPr lang="en-US" dirty="0">
              <a:cs typeface="ＭＳ Ｐゴシック" charset="0"/>
            </a:endParaRPr>
          </a:p>
        </p:txBody>
      </p:sp>
    </p:spTree>
    <p:extLst>
      <p:ext uri="{BB962C8B-B14F-4D97-AF65-F5344CB8AC3E}">
        <p14:creationId xmlns:p14="http://schemas.microsoft.com/office/powerpoint/2010/main" val="351711219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64621800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6146546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02523620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07503849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93425509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38025E-3663-4C08-94A4-7C015ADC1500}" type="slidenum">
              <a:rPr kumimoji="0" lang="en-US" sz="1200" b="0" i="0" u="none" strike="noStrike" kern="1200" cap="none" spc="0" normalizeH="0" baseline="0" noProof="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254978" name="Rectangle 2"/>
          <p:cNvSpPr>
            <a:spLocks noGrp="1" noRot="1" noChangeAspect="1" noChangeArrowheads="1" noTextEdit="1"/>
          </p:cNvSpPr>
          <p:nvPr>
            <p:ph type="sldImg"/>
          </p:nvPr>
        </p:nvSpPr>
        <p:spPr>
          <a:ln/>
        </p:spPr>
      </p:sp>
      <p:sp>
        <p:nvSpPr>
          <p:cNvPr id="254979" name="Rectangle 3"/>
          <p:cNvSpPr>
            <a:spLocks noGrp="1" noChangeArrowheads="1"/>
          </p:cNvSpPr>
          <p:nvPr>
            <p:ph type="body" idx="1"/>
          </p:nvPr>
        </p:nvSpPr>
        <p:spPr>
          <a:noFill/>
          <a:ln/>
        </p:spPr>
        <p:txBody>
          <a:bodyPr/>
          <a:lstStyle/>
          <a:p>
            <a:endParaRPr lang="en-US">
              <a:latin typeface="Arial" pitchFamily="34" charset="0"/>
            </a:endParaRPr>
          </a:p>
        </p:txBody>
      </p:sp>
    </p:spTree>
    <p:extLst>
      <p:ext uri="{BB962C8B-B14F-4D97-AF65-F5344CB8AC3E}">
        <p14:creationId xmlns:p14="http://schemas.microsoft.com/office/powerpoint/2010/main" val="329873142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30BB72-1A86-4522-AA17-EED6CD08983B}" type="slidenum">
              <a:rPr kumimoji="0" lang="en-US" sz="1200" b="0" i="0" u="none" strike="noStrike" kern="1200" cap="none" spc="0" normalizeH="0" baseline="0" noProof="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259074" name="Rectangle 2"/>
          <p:cNvSpPr>
            <a:spLocks noGrp="1" noRot="1" noChangeAspect="1" noChangeArrowheads="1" noTextEdit="1"/>
          </p:cNvSpPr>
          <p:nvPr>
            <p:ph type="sldImg"/>
          </p:nvPr>
        </p:nvSpPr>
        <p:spPr>
          <a:ln/>
        </p:spPr>
      </p:sp>
      <p:sp>
        <p:nvSpPr>
          <p:cNvPr id="259075" name="Rectangle 3"/>
          <p:cNvSpPr>
            <a:spLocks noGrp="1" noChangeArrowheads="1"/>
          </p:cNvSpPr>
          <p:nvPr>
            <p:ph type="body" idx="1"/>
          </p:nvPr>
        </p:nvSpPr>
        <p:spPr>
          <a:noFill/>
          <a:ln/>
        </p:spPr>
        <p:txBody>
          <a:bodyPr/>
          <a:lstStyle/>
          <a:p>
            <a:endParaRPr lang="en-US">
              <a:latin typeface="Arial" pitchFamily="34" charset="0"/>
            </a:endParaRPr>
          </a:p>
        </p:txBody>
      </p:sp>
    </p:spTree>
    <p:extLst>
      <p:ext uri="{BB962C8B-B14F-4D97-AF65-F5344CB8AC3E}">
        <p14:creationId xmlns:p14="http://schemas.microsoft.com/office/powerpoint/2010/main" val="280356146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5854C0-1B3A-4E74-BB8C-E4096AE14B78}" type="slidenum">
              <a:rPr kumimoji="0" lang="en-US" sz="1200" b="0" i="0" u="none" strike="noStrike" kern="1200" cap="none" spc="0" normalizeH="0" baseline="0" noProof="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261122" name="Rectangle 2"/>
          <p:cNvSpPr>
            <a:spLocks noGrp="1" noRot="1" noChangeAspect="1" noChangeArrowheads="1" noTextEdit="1"/>
          </p:cNvSpPr>
          <p:nvPr>
            <p:ph type="sldImg"/>
          </p:nvPr>
        </p:nvSpPr>
        <p:spPr>
          <a:ln/>
        </p:spPr>
      </p:sp>
      <p:sp>
        <p:nvSpPr>
          <p:cNvPr id="261123" name="Rectangle 3"/>
          <p:cNvSpPr>
            <a:spLocks noGrp="1" noChangeArrowheads="1"/>
          </p:cNvSpPr>
          <p:nvPr>
            <p:ph type="body" idx="1"/>
          </p:nvPr>
        </p:nvSpPr>
        <p:spPr>
          <a:noFill/>
          <a:ln/>
        </p:spPr>
        <p:txBody>
          <a:bodyPr/>
          <a:lstStyle/>
          <a:p>
            <a:endParaRPr lang="en-US">
              <a:latin typeface="Arial" pitchFamily="34" charset="0"/>
            </a:endParaRPr>
          </a:p>
        </p:txBody>
      </p:sp>
    </p:spTree>
    <p:extLst>
      <p:ext uri="{BB962C8B-B14F-4D97-AF65-F5344CB8AC3E}">
        <p14:creationId xmlns:p14="http://schemas.microsoft.com/office/powerpoint/2010/main" val="400610606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0B6F51C-9A57-7B47-ADE2-22A690A59ADD}" type="slidenum">
              <a:rPr lang="en-GB" sz="1200">
                <a:solidFill>
                  <a:srgbClr val="FFFFFF"/>
                </a:solidFill>
                <a:latin typeface="Comic Sans MS" charset="0"/>
              </a:rPr>
              <a:pPr eaLnBrk="1" hangingPunct="1"/>
              <a:t>114</a:t>
            </a:fld>
            <a:endParaRPr lang="en-GB" sz="1200">
              <a:solidFill>
                <a:srgbClr val="FFFFFF"/>
              </a:solidFill>
              <a:latin typeface="Comic Sans MS" charset="0"/>
            </a:endParaRPr>
          </a:p>
        </p:txBody>
      </p:sp>
      <p:sp>
        <p:nvSpPr>
          <p:cNvPr id="236546" name="Rectangle 1026"/>
          <p:cNvSpPr>
            <a:spLocks noGrp="1" noRot="1" noChangeAspect="1" noChangeArrowheads="1"/>
          </p:cNvSpPr>
          <p:nvPr>
            <p:ph type="sldImg"/>
          </p:nvPr>
        </p:nvSpPr>
        <p:spPr>
          <a:solidFill>
            <a:srgbClr val="FFFFFF"/>
          </a:solidFill>
          <a:ln/>
        </p:spPr>
      </p:sp>
      <p:sp>
        <p:nvSpPr>
          <p:cNvPr id="23654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44134516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E2B44CC-208C-A943-A473-BB686908BDB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30754" name="Rectangle 2"/>
          <p:cNvSpPr>
            <a:spLocks noGrp="1" noRot="1" noChangeAspect="1" noChangeArrowheads="1" noTextEdit="1"/>
          </p:cNvSpPr>
          <p:nvPr>
            <p:ph type="sldImg"/>
          </p:nvPr>
        </p:nvSpPr>
        <p:spPr>
          <a:ln/>
        </p:spPr>
      </p:sp>
      <p:sp>
        <p:nvSpPr>
          <p:cNvPr id="3307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0808025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3.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4.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318"/>
          <p:cNvGrpSpPr>
            <a:grpSpLocks/>
          </p:cNvGrpSpPr>
          <p:nvPr/>
        </p:nvGrpSpPr>
        <p:grpSpPr bwMode="auto">
          <a:xfrm>
            <a:off x="0" y="107950"/>
            <a:ext cx="9101138" cy="6750050"/>
            <a:chOff x="0" y="68"/>
            <a:chExt cx="5733" cy="4252"/>
          </a:xfrm>
        </p:grpSpPr>
        <p:grpSp>
          <p:nvGrpSpPr>
            <p:cNvPr id="5" name="Group 313"/>
            <p:cNvGrpSpPr>
              <a:grpSpLocks/>
            </p:cNvGrpSpPr>
            <p:nvPr/>
          </p:nvGrpSpPr>
          <p:grpSpPr bwMode="auto">
            <a:xfrm>
              <a:off x="0" y="68"/>
              <a:ext cx="6556" cy="4088"/>
              <a:chOff x="0" y="68"/>
              <a:chExt cx="6556" cy="4088"/>
            </a:xfrm>
          </p:grpSpPr>
          <p:grpSp>
            <p:nvGrpSpPr>
              <p:cNvPr id="37" name="Group 312"/>
              <p:cNvGrpSpPr>
                <a:grpSpLocks/>
              </p:cNvGrpSpPr>
              <p:nvPr userDrawn="1"/>
            </p:nvGrpSpPr>
            <p:grpSpPr bwMode="auto">
              <a:xfrm>
                <a:off x="0" y="144"/>
                <a:ext cx="6556" cy="4012"/>
                <a:chOff x="0" y="144"/>
                <a:chExt cx="6556" cy="4012"/>
              </a:xfrm>
            </p:grpSpPr>
            <p:sp>
              <p:nvSpPr>
                <p:cNvPr id="50" name="Line 94"/>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51" name="Line 95"/>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52" name="Line 96"/>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53" name="Line 97"/>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54" name="Line 98"/>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55" name="Line 99"/>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56" name="Line 100"/>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57" name="Line 101"/>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grpSp>
              <p:nvGrpSpPr>
                <p:cNvPr id="58" name="Group 311"/>
                <p:cNvGrpSpPr>
                  <a:grpSpLocks/>
                </p:cNvGrpSpPr>
                <p:nvPr userDrawn="1"/>
              </p:nvGrpSpPr>
              <p:grpSpPr bwMode="auto">
                <a:xfrm>
                  <a:off x="483" y="144"/>
                  <a:ext cx="1801" cy="4012"/>
                  <a:chOff x="483" y="144"/>
                  <a:chExt cx="1801" cy="4012"/>
                </a:xfrm>
              </p:grpSpPr>
              <p:grpSp>
                <p:nvGrpSpPr>
                  <p:cNvPr id="207" name="Group 305"/>
                  <p:cNvGrpSpPr>
                    <a:grpSpLocks/>
                  </p:cNvGrpSpPr>
                  <p:nvPr userDrawn="1"/>
                </p:nvGrpSpPr>
                <p:grpSpPr bwMode="auto">
                  <a:xfrm>
                    <a:off x="483" y="144"/>
                    <a:ext cx="975" cy="947"/>
                    <a:chOff x="483" y="144"/>
                    <a:chExt cx="975" cy="947"/>
                  </a:xfrm>
                </p:grpSpPr>
                <p:sp>
                  <p:nvSpPr>
                    <p:cNvPr id="235" name="Line 104"/>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236" name="Line 105"/>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237" name="Line 106"/>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238" name="Line 107"/>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239" name="Line 108"/>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240" name="Line 109"/>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241" name="Line 110"/>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242" name="Line 111"/>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grpSp>
              <p:grpSp>
                <p:nvGrpSpPr>
                  <p:cNvPr id="208" name="Group 112"/>
                  <p:cNvGrpSpPr>
                    <a:grpSpLocks/>
                  </p:cNvGrpSpPr>
                  <p:nvPr/>
                </p:nvGrpSpPr>
                <p:grpSpPr bwMode="auto">
                  <a:xfrm>
                    <a:off x="604" y="1166"/>
                    <a:ext cx="1680" cy="947"/>
                    <a:chOff x="288" y="528"/>
                    <a:chExt cx="1680" cy="1632"/>
                  </a:xfrm>
                </p:grpSpPr>
                <p:sp>
                  <p:nvSpPr>
                    <p:cNvPr id="227" name="Line 11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228" name="Line 11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229" name="Line 11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230" name="Line 11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231" name="Line 11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232" name="Line 11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233" name="Line 11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234" name="Line 12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grpSp>
              <p:grpSp>
                <p:nvGrpSpPr>
                  <p:cNvPr id="209" name="Group 121"/>
                  <p:cNvGrpSpPr>
                    <a:grpSpLocks/>
                  </p:cNvGrpSpPr>
                  <p:nvPr/>
                </p:nvGrpSpPr>
                <p:grpSpPr bwMode="auto">
                  <a:xfrm>
                    <a:off x="604" y="2187"/>
                    <a:ext cx="1680" cy="947"/>
                    <a:chOff x="288" y="528"/>
                    <a:chExt cx="1680" cy="1632"/>
                  </a:xfrm>
                </p:grpSpPr>
                <p:sp>
                  <p:nvSpPr>
                    <p:cNvPr id="219" name="Line 12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220" name="Line 12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221" name="Line 12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222" name="Line 12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223" name="Line 12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224" name="Line 12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225" name="Line 12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226" name="Line 12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grpSp>
              <p:grpSp>
                <p:nvGrpSpPr>
                  <p:cNvPr id="210" name="Group 130"/>
                  <p:cNvGrpSpPr>
                    <a:grpSpLocks/>
                  </p:cNvGrpSpPr>
                  <p:nvPr/>
                </p:nvGrpSpPr>
                <p:grpSpPr bwMode="auto">
                  <a:xfrm>
                    <a:off x="604" y="3209"/>
                    <a:ext cx="1680" cy="947"/>
                    <a:chOff x="288" y="528"/>
                    <a:chExt cx="1680" cy="1632"/>
                  </a:xfrm>
                </p:grpSpPr>
                <p:sp>
                  <p:nvSpPr>
                    <p:cNvPr id="211" name="Line 13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212" name="Line 13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213" name="Line 13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214" name="Line 13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215" name="Line 13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216" name="Line 13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217" name="Line 13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218" name="Line 13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grpSp>
            </p:grpSp>
            <p:grpSp>
              <p:nvGrpSpPr>
                <p:cNvPr id="59" name="Group 310"/>
                <p:cNvGrpSpPr>
                  <a:grpSpLocks/>
                </p:cNvGrpSpPr>
                <p:nvPr userDrawn="1"/>
              </p:nvGrpSpPr>
              <p:grpSpPr bwMode="auto">
                <a:xfrm>
                  <a:off x="1551" y="144"/>
                  <a:ext cx="1801" cy="4012"/>
                  <a:chOff x="1551" y="144"/>
                  <a:chExt cx="1801" cy="4012"/>
                </a:xfrm>
              </p:grpSpPr>
              <p:grpSp>
                <p:nvGrpSpPr>
                  <p:cNvPr id="171" name="Group 304"/>
                  <p:cNvGrpSpPr>
                    <a:grpSpLocks/>
                  </p:cNvGrpSpPr>
                  <p:nvPr userDrawn="1"/>
                </p:nvGrpSpPr>
                <p:grpSpPr bwMode="auto">
                  <a:xfrm>
                    <a:off x="1551" y="144"/>
                    <a:ext cx="975" cy="947"/>
                    <a:chOff x="1551" y="144"/>
                    <a:chExt cx="975" cy="947"/>
                  </a:xfrm>
                </p:grpSpPr>
                <p:sp>
                  <p:nvSpPr>
                    <p:cNvPr id="199" name="Line 141"/>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200" name="Line 142"/>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201" name="Line 143"/>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202" name="Line 144"/>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203" name="Line 145"/>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204" name="Line 146"/>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205" name="Line 147"/>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206" name="Line 148"/>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grpSp>
              <p:grpSp>
                <p:nvGrpSpPr>
                  <p:cNvPr id="172" name="Group 149"/>
                  <p:cNvGrpSpPr>
                    <a:grpSpLocks/>
                  </p:cNvGrpSpPr>
                  <p:nvPr/>
                </p:nvGrpSpPr>
                <p:grpSpPr bwMode="auto">
                  <a:xfrm>
                    <a:off x="1672" y="1166"/>
                    <a:ext cx="1680" cy="947"/>
                    <a:chOff x="288" y="528"/>
                    <a:chExt cx="1680" cy="1632"/>
                  </a:xfrm>
                </p:grpSpPr>
                <p:sp>
                  <p:nvSpPr>
                    <p:cNvPr id="191" name="Line 15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92" name="Line 15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93" name="Line 15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94" name="Line 15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95" name="Line 15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96" name="Line 15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97" name="Line 15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98" name="Line 15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grpSp>
              <p:grpSp>
                <p:nvGrpSpPr>
                  <p:cNvPr id="173" name="Group 158"/>
                  <p:cNvGrpSpPr>
                    <a:grpSpLocks/>
                  </p:cNvGrpSpPr>
                  <p:nvPr/>
                </p:nvGrpSpPr>
                <p:grpSpPr bwMode="auto">
                  <a:xfrm>
                    <a:off x="1672" y="2187"/>
                    <a:ext cx="1680" cy="947"/>
                    <a:chOff x="288" y="528"/>
                    <a:chExt cx="1680" cy="1632"/>
                  </a:xfrm>
                </p:grpSpPr>
                <p:sp>
                  <p:nvSpPr>
                    <p:cNvPr id="183" name="Line 15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84" name="Line 16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85" name="Line 16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86" name="Line 16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87" name="Line 16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88" name="Line 16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89" name="Line 16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90" name="Line 16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grpSp>
              <p:grpSp>
                <p:nvGrpSpPr>
                  <p:cNvPr id="174" name="Group 167"/>
                  <p:cNvGrpSpPr>
                    <a:grpSpLocks/>
                  </p:cNvGrpSpPr>
                  <p:nvPr/>
                </p:nvGrpSpPr>
                <p:grpSpPr bwMode="auto">
                  <a:xfrm>
                    <a:off x="1672" y="3209"/>
                    <a:ext cx="1680" cy="947"/>
                    <a:chOff x="288" y="528"/>
                    <a:chExt cx="1680" cy="1632"/>
                  </a:xfrm>
                </p:grpSpPr>
                <p:sp>
                  <p:nvSpPr>
                    <p:cNvPr id="175" name="Line 168"/>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76" name="Line 169"/>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77" name="Line 170"/>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78" name="Line 171"/>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79" name="Line 172"/>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80" name="Line 173"/>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81" name="Line 174"/>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82" name="Line 175"/>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grpSp>
            </p:grpSp>
            <p:grpSp>
              <p:nvGrpSpPr>
                <p:cNvPr id="60" name="Group 309"/>
                <p:cNvGrpSpPr>
                  <a:grpSpLocks/>
                </p:cNvGrpSpPr>
                <p:nvPr userDrawn="1"/>
              </p:nvGrpSpPr>
              <p:grpSpPr bwMode="auto">
                <a:xfrm>
                  <a:off x="2619" y="144"/>
                  <a:ext cx="1801" cy="4012"/>
                  <a:chOff x="2619" y="144"/>
                  <a:chExt cx="1801" cy="4012"/>
                </a:xfrm>
              </p:grpSpPr>
              <p:grpSp>
                <p:nvGrpSpPr>
                  <p:cNvPr id="135" name="Group 303"/>
                  <p:cNvGrpSpPr>
                    <a:grpSpLocks/>
                  </p:cNvGrpSpPr>
                  <p:nvPr userDrawn="1"/>
                </p:nvGrpSpPr>
                <p:grpSpPr bwMode="auto">
                  <a:xfrm>
                    <a:off x="2619" y="144"/>
                    <a:ext cx="975" cy="947"/>
                    <a:chOff x="2619" y="144"/>
                    <a:chExt cx="975" cy="947"/>
                  </a:xfrm>
                </p:grpSpPr>
                <p:sp>
                  <p:nvSpPr>
                    <p:cNvPr id="163" name="Line 178"/>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64" name="Line 179"/>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65" name="Line 180"/>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66" name="Line 181"/>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67" name="Line 182"/>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68" name="Line 183"/>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69" name="Line 184"/>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70" name="Line 185"/>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grpSp>
              <p:grpSp>
                <p:nvGrpSpPr>
                  <p:cNvPr id="136" name="Group 186"/>
                  <p:cNvGrpSpPr>
                    <a:grpSpLocks/>
                  </p:cNvGrpSpPr>
                  <p:nvPr/>
                </p:nvGrpSpPr>
                <p:grpSpPr bwMode="auto">
                  <a:xfrm>
                    <a:off x="2740" y="1166"/>
                    <a:ext cx="1680" cy="947"/>
                    <a:chOff x="288" y="528"/>
                    <a:chExt cx="1680" cy="1632"/>
                  </a:xfrm>
                </p:grpSpPr>
                <p:sp>
                  <p:nvSpPr>
                    <p:cNvPr id="155" name="Line 187"/>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56" name="Line 188"/>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57" name="Line 189"/>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58" name="Line 190"/>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59" name="Line 191"/>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60" name="Line 192"/>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61" name="Line 193"/>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62" name="Line 194"/>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grpSp>
              <p:grpSp>
                <p:nvGrpSpPr>
                  <p:cNvPr id="137" name="Group 195"/>
                  <p:cNvGrpSpPr>
                    <a:grpSpLocks/>
                  </p:cNvGrpSpPr>
                  <p:nvPr/>
                </p:nvGrpSpPr>
                <p:grpSpPr bwMode="auto">
                  <a:xfrm>
                    <a:off x="2740" y="2187"/>
                    <a:ext cx="1680" cy="947"/>
                    <a:chOff x="288" y="528"/>
                    <a:chExt cx="1680" cy="1632"/>
                  </a:xfrm>
                </p:grpSpPr>
                <p:sp>
                  <p:nvSpPr>
                    <p:cNvPr id="147" name="Line 196"/>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48" name="Line 197"/>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49" name="Line 198"/>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50" name="Line 199"/>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51" name="Line 200"/>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52" name="Line 201"/>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53" name="Line 202"/>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54" name="Line 203"/>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grpSp>
              <p:grpSp>
                <p:nvGrpSpPr>
                  <p:cNvPr id="138" name="Group 204"/>
                  <p:cNvGrpSpPr>
                    <a:grpSpLocks/>
                  </p:cNvGrpSpPr>
                  <p:nvPr/>
                </p:nvGrpSpPr>
                <p:grpSpPr bwMode="auto">
                  <a:xfrm>
                    <a:off x="2740" y="3209"/>
                    <a:ext cx="1680" cy="947"/>
                    <a:chOff x="288" y="528"/>
                    <a:chExt cx="1680" cy="1632"/>
                  </a:xfrm>
                </p:grpSpPr>
                <p:sp>
                  <p:nvSpPr>
                    <p:cNvPr id="139" name="Line 205"/>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40" name="Line 206"/>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41" name="Line 207"/>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42" name="Line 208"/>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43" name="Line 209"/>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44" name="Line 210"/>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45" name="Line 211"/>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46" name="Line 212"/>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grpSp>
            </p:grpSp>
            <p:grpSp>
              <p:nvGrpSpPr>
                <p:cNvPr id="61" name="Group 308"/>
                <p:cNvGrpSpPr>
                  <a:grpSpLocks/>
                </p:cNvGrpSpPr>
                <p:nvPr userDrawn="1"/>
              </p:nvGrpSpPr>
              <p:grpSpPr bwMode="auto">
                <a:xfrm>
                  <a:off x="3687" y="144"/>
                  <a:ext cx="1801" cy="4012"/>
                  <a:chOff x="3687" y="144"/>
                  <a:chExt cx="1801" cy="4012"/>
                </a:xfrm>
              </p:grpSpPr>
              <p:grpSp>
                <p:nvGrpSpPr>
                  <p:cNvPr id="99" name="Group 302"/>
                  <p:cNvGrpSpPr>
                    <a:grpSpLocks/>
                  </p:cNvGrpSpPr>
                  <p:nvPr userDrawn="1"/>
                </p:nvGrpSpPr>
                <p:grpSpPr bwMode="auto">
                  <a:xfrm>
                    <a:off x="3687" y="144"/>
                    <a:ext cx="975" cy="947"/>
                    <a:chOff x="3687" y="144"/>
                    <a:chExt cx="975" cy="947"/>
                  </a:xfrm>
                </p:grpSpPr>
                <p:sp>
                  <p:nvSpPr>
                    <p:cNvPr id="127" name="Line 215"/>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28" name="Line 216"/>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29" name="Line 217"/>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30" name="Line 218"/>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31" name="Line 219"/>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32" name="Line 220"/>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33" name="Line 221"/>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34" name="Line 222"/>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grpSp>
              <p:grpSp>
                <p:nvGrpSpPr>
                  <p:cNvPr id="100" name="Group 223"/>
                  <p:cNvGrpSpPr>
                    <a:grpSpLocks/>
                  </p:cNvGrpSpPr>
                  <p:nvPr/>
                </p:nvGrpSpPr>
                <p:grpSpPr bwMode="auto">
                  <a:xfrm>
                    <a:off x="3808" y="1166"/>
                    <a:ext cx="1680" cy="947"/>
                    <a:chOff x="288" y="528"/>
                    <a:chExt cx="1680" cy="1632"/>
                  </a:xfrm>
                </p:grpSpPr>
                <p:sp>
                  <p:nvSpPr>
                    <p:cNvPr id="119" name="Line 224"/>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20" name="Line 225"/>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21" name="Line 226"/>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22" name="Line 227"/>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23" name="Line 228"/>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24" name="Line 229"/>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25" name="Line 230"/>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26" name="Line 231"/>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grpSp>
              <p:grpSp>
                <p:nvGrpSpPr>
                  <p:cNvPr id="101" name="Group 232"/>
                  <p:cNvGrpSpPr>
                    <a:grpSpLocks/>
                  </p:cNvGrpSpPr>
                  <p:nvPr/>
                </p:nvGrpSpPr>
                <p:grpSpPr bwMode="auto">
                  <a:xfrm>
                    <a:off x="3808" y="2187"/>
                    <a:ext cx="1680" cy="947"/>
                    <a:chOff x="288" y="528"/>
                    <a:chExt cx="1680" cy="1632"/>
                  </a:xfrm>
                </p:grpSpPr>
                <p:sp>
                  <p:nvSpPr>
                    <p:cNvPr id="111" name="Line 23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12" name="Line 23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13" name="Line 23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14" name="Line 23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15" name="Line 23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16" name="Line 23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17" name="Line 23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18" name="Line 24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grpSp>
              <p:grpSp>
                <p:nvGrpSpPr>
                  <p:cNvPr id="102" name="Group 241"/>
                  <p:cNvGrpSpPr>
                    <a:grpSpLocks/>
                  </p:cNvGrpSpPr>
                  <p:nvPr/>
                </p:nvGrpSpPr>
                <p:grpSpPr bwMode="auto">
                  <a:xfrm>
                    <a:off x="3808" y="3209"/>
                    <a:ext cx="1680" cy="947"/>
                    <a:chOff x="288" y="528"/>
                    <a:chExt cx="1680" cy="1632"/>
                  </a:xfrm>
                </p:grpSpPr>
                <p:sp>
                  <p:nvSpPr>
                    <p:cNvPr id="103" name="Line 24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04" name="Line 24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05" name="Line 24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06" name="Line 24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07" name="Line 24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08" name="Line 24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09" name="Line 24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110" name="Line 24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grpSp>
            </p:grpSp>
            <p:grpSp>
              <p:nvGrpSpPr>
                <p:cNvPr id="62" name="Group 307"/>
                <p:cNvGrpSpPr>
                  <a:grpSpLocks/>
                </p:cNvGrpSpPr>
                <p:nvPr userDrawn="1"/>
              </p:nvGrpSpPr>
              <p:grpSpPr bwMode="auto">
                <a:xfrm>
                  <a:off x="4755" y="144"/>
                  <a:ext cx="1801" cy="4012"/>
                  <a:chOff x="4755" y="144"/>
                  <a:chExt cx="1801" cy="4012"/>
                </a:xfrm>
              </p:grpSpPr>
              <p:grpSp>
                <p:nvGrpSpPr>
                  <p:cNvPr id="63" name="Group 301"/>
                  <p:cNvGrpSpPr>
                    <a:grpSpLocks/>
                  </p:cNvGrpSpPr>
                  <p:nvPr userDrawn="1"/>
                </p:nvGrpSpPr>
                <p:grpSpPr bwMode="auto">
                  <a:xfrm>
                    <a:off x="4755" y="144"/>
                    <a:ext cx="975" cy="947"/>
                    <a:chOff x="4755" y="144"/>
                    <a:chExt cx="975" cy="947"/>
                  </a:xfrm>
                </p:grpSpPr>
                <p:sp>
                  <p:nvSpPr>
                    <p:cNvPr id="91" name="Line 252"/>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92" name="Line 253"/>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93" name="Line 254"/>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94" name="Line 255"/>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95" name="Line 256"/>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96" name="Line 257"/>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97" name="Line 258"/>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98" name="Line 259"/>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grpSp>
              <p:grpSp>
                <p:nvGrpSpPr>
                  <p:cNvPr id="64" name="Group 260"/>
                  <p:cNvGrpSpPr>
                    <a:grpSpLocks/>
                  </p:cNvGrpSpPr>
                  <p:nvPr/>
                </p:nvGrpSpPr>
                <p:grpSpPr bwMode="auto">
                  <a:xfrm>
                    <a:off x="4876" y="1166"/>
                    <a:ext cx="1680" cy="947"/>
                    <a:chOff x="288" y="528"/>
                    <a:chExt cx="1680" cy="1632"/>
                  </a:xfrm>
                </p:grpSpPr>
                <p:sp>
                  <p:nvSpPr>
                    <p:cNvPr id="83" name="Line 26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84" name="Line 26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85" name="Line 26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86" name="Line 26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87" name="Line 26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88" name="Line 26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89" name="Line 26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90" name="Line 26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grpSp>
              <p:grpSp>
                <p:nvGrpSpPr>
                  <p:cNvPr id="65" name="Group 269"/>
                  <p:cNvGrpSpPr>
                    <a:grpSpLocks/>
                  </p:cNvGrpSpPr>
                  <p:nvPr/>
                </p:nvGrpSpPr>
                <p:grpSpPr bwMode="auto">
                  <a:xfrm>
                    <a:off x="4876" y="2187"/>
                    <a:ext cx="1680" cy="947"/>
                    <a:chOff x="288" y="528"/>
                    <a:chExt cx="1680" cy="1632"/>
                  </a:xfrm>
                </p:grpSpPr>
                <p:sp>
                  <p:nvSpPr>
                    <p:cNvPr id="75" name="Line 27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76" name="Line 27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77" name="Line 27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78" name="Line 27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79" name="Line 27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80" name="Line 27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81" name="Line 27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82" name="Line 27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grpSp>
              <p:grpSp>
                <p:nvGrpSpPr>
                  <p:cNvPr id="66" name="Group 278"/>
                  <p:cNvGrpSpPr>
                    <a:grpSpLocks/>
                  </p:cNvGrpSpPr>
                  <p:nvPr/>
                </p:nvGrpSpPr>
                <p:grpSpPr bwMode="auto">
                  <a:xfrm>
                    <a:off x="4876" y="3209"/>
                    <a:ext cx="1680" cy="947"/>
                    <a:chOff x="288" y="528"/>
                    <a:chExt cx="1680" cy="1632"/>
                  </a:xfrm>
                </p:grpSpPr>
                <p:sp>
                  <p:nvSpPr>
                    <p:cNvPr id="67" name="Line 27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68" name="Line 28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69" name="Line 28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70" name="Line 28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71" name="Line 28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72" name="Line 28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73" name="Line 28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74" name="Line 28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endParaRPr lang="en-SG"/>
                    </a:p>
                  </p:txBody>
                </p:sp>
              </p:grpSp>
            </p:grpSp>
          </p:grpSp>
          <p:grpSp>
            <p:nvGrpSpPr>
              <p:cNvPr id="38" name="Group 306"/>
              <p:cNvGrpSpPr>
                <a:grpSpLocks/>
              </p:cNvGrpSpPr>
              <p:nvPr userDrawn="1"/>
            </p:nvGrpSpPr>
            <p:grpSpPr bwMode="auto">
              <a:xfrm>
                <a:off x="3" y="68"/>
                <a:ext cx="5730" cy="0"/>
                <a:chOff x="3" y="68"/>
                <a:chExt cx="5730" cy="0"/>
              </a:xfrm>
            </p:grpSpPr>
            <p:sp>
              <p:nvSpPr>
                <p:cNvPr id="39" name="Line 290"/>
                <p:cNvSpPr>
                  <a:spLocks noChangeShapeType="1"/>
                </p:cNvSpPr>
                <p:nvPr userDrawn="1"/>
              </p:nvSpPr>
              <p:spPr bwMode="hidden">
                <a:xfrm rot="-5400000">
                  <a:off x="198" y="-127"/>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40" name="Line 291"/>
                <p:cNvSpPr>
                  <a:spLocks noChangeShapeType="1"/>
                </p:cNvSpPr>
                <p:nvPr userDrawn="1"/>
              </p:nvSpPr>
              <p:spPr bwMode="hidden">
                <a:xfrm rot="-5400000">
                  <a:off x="737" y="-127"/>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41" name="Line 292"/>
                <p:cNvSpPr>
                  <a:spLocks noChangeShapeType="1"/>
                </p:cNvSpPr>
                <p:nvPr userDrawn="1"/>
              </p:nvSpPr>
              <p:spPr bwMode="hidden">
                <a:xfrm rot="-5400000">
                  <a:off x="1266" y="-127"/>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42" name="Line 293"/>
                <p:cNvSpPr>
                  <a:spLocks noChangeShapeType="1"/>
                </p:cNvSpPr>
                <p:nvPr userDrawn="1"/>
              </p:nvSpPr>
              <p:spPr bwMode="hidden">
                <a:xfrm rot="-5400000">
                  <a:off x="1805" y="-127"/>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43" name="Line 294"/>
                <p:cNvSpPr>
                  <a:spLocks noChangeShapeType="1"/>
                </p:cNvSpPr>
                <p:nvPr userDrawn="1"/>
              </p:nvSpPr>
              <p:spPr bwMode="hidden">
                <a:xfrm rot="-5400000">
                  <a:off x="2334" y="-127"/>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44" name="Line 295"/>
                <p:cNvSpPr>
                  <a:spLocks noChangeShapeType="1"/>
                </p:cNvSpPr>
                <p:nvPr userDrawn="1"/>
              </p:nvSpPr>
              <p:spPr bwMode="hidden">
                <a:xfrm rot="-5400000">
                  <a:off x="2873" y="-127"/>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45" name="Line 296"/>
                <p:cNvSpPr>
                  <a:spLocks noChangeShapeType="1"/>
                </p:cNvSpPr>
                <p:nvPr userDrawn="1"/>
              </p:nvSpPr>
              <p:spPr bwMode="hidden">
                <a:xfrm rot="-5400000">
                  <a:off x="3402" y="-127"/>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46" name="Line 297"/>
                <p:cNvSpPr>
                  <a:spLocks noChangeShapeType="1"/>
                </p:cNvSpPr>
                <p:nvPr userDrawn="1"/>
              </p:nvSpPr>
              <p:spPr bwMode="hidden">
                <a:xfrm rot="-5400000">
                  <a:off x="3941" y="-127"/>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47" name="Line 298"/>
                <p:cNvSpPr>
                  <a:spLocks noChangeShapeType="1"/>
                </p:cNvSpPr>
                <p:nvPr userDrawn="1"/>
              </p:nvSpPr>
              <p:spPr bwMode="hidden">
                <a:xfrm rot="-5400000">
                  <a:off x="4470" y="-127"/>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48" name="Line 299"/>
                <p:cNvSpPr>
                  <a:spLocks noChangeShapeType="1"/>
                </p:cNvSpPr>
                <p:nvPr userDrawn="1"/>
              </p:nvSpPr>
              <p:spPr bwMode="hidden">
                <a:xfrm rot="-5400000">
                  <a:off x="5009" y="-127"/>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sp>
              <p:nvSpPr>
                <p:cNvPr id="49" name="Line 300"/>
                <p:cNvSpPr>
                  <a:spLocks noChangeShapeType="1"/>
                </p:cNvSpPr>
                <p:nvPr userDrawn="1"/>
              </p:nvSpPr>
              <p:spPr bwMode="hidden">
                <a:xfrm rot="-5400000">
                  <a:off x="5538" y="-127"/>
                  <a:ext cx="0" cy="390"/>
                </a:xfrm>
                <a:prstGeom prst="line">
                  <a:avLst/>
                </a:prstGeom>
                <a:noFill/>
                <a:ln w="28575">
                  <a:pattFill prst="pct25">
                    <a:fgClr>
                      <a:schemeClr val="bg2"/>
                    </a:fgClr>
                    <a:bgClr>
                      <a:schemeClr val="bg1"/>
                    </a:bgClr>
                  </a:pattFill>
                  <a:round/>
                  <a:headEnd/>
                  <a:tailEnd/>
                </a:ln>
              </p:spPr>
              <p:txBody>
                <a:bodyPr wrap="none" anchor="ctr"/>
                <a:lstStyle/>
                <a:p>
                  <a:endParaRPr lang="en-SG"/>
                </a:p>
              </p:txBody>
            </p:sp>
          </p:grpSp>
        </p:grpSp>
        <p:grpSp>
          <p:nvGrpSpPr>
            <p:cNvPr id="6" name="Group 315"/>
            <p:cNvGrpSpPr>
              <a:grpSpLocks/>
            </p:cNvGrpSpPr>
            <p:nvPr/>
          </p:nvGrpSpPr>
          <p:grpSpPr bwMode="auto">
            <a:xfrm>
              <a:off x="336" y="1200"/>
              <a:ext cx="5088" cy="1056"/>
              <a:chOff x="336" y="1200"/>
              <a:chExt cx="5088" cy="1056"/>
            </a:xfrm>
          </p:grpSpPr>
          <p:sp>
            <p:nvSpPr>
              <p:cNvPr id="32" name="Rectangle 9"/>
              <p:cNvSpPr>
                <a:spLocks noChangeArrowheads="1"/>
              </p:cNvSpPr>
              <p:nvPr userDrawn="1"/>
            </p:nvSpPr>
            <p:spPr bwMode="auto">
              <a:xfrm>
                <a:off x="2880" y="1200"/>
                <a:ext cx="2544" cy="528"/>
              </a:xfrm>
              <a:prstGeom prst="rect">
                <a:avLst/>
              </a:prstGeom>
              <a:solidFill>
                <a:schemeClr val="accent2"/>
              </a:solidFill>
              <a:ln w="9525">
                <a:noFill/>
                <a:miter lim="800000"/>
                <a:headEnd/>
                <a:tailEnd/>
              </a:ln>
            </p:spPr>
            <p:txBody>
              <a:bodyPr wrap="none" anchor="ctr"/>
              <a:lstStyle/>
              <a:p>
                <a:endParaRPr lang="en-US"/>
              </a:p>
            </p:txBody>
          </p:sp>
          <p:sp>
            <p:nvSpPr>
              <p:cNvPr id="33" name="Rectangle 10"/>
              <p:cNvSpPr>
                <a:spLocks noChangeArrowheads="1"/>
              </p:cNvSpPr>
              <p:nvPr userDrawn="1"/>
            </p:nvSpPr>
            <p:spPr bwMode="auto">
              <a:xfrm>
                <a:off x="2880" y="1728"/>
                <a:ext cx="2544" cy="528"/>
              </a:xfrm>
              <a:prstGeom prst="rect">
                <a:avLst/>
              </a:prstGeom>
              <a:solidFill>
                <a:schemeClr val="hlink"/>
              </a:solidFill>
              <a:ln w="9525">
                <a:noFill/>
                <a:miter lim="800000"/>
                <a:headEnd/>
                <a:tailEnd/>
              </a:ln>
            </p:spPr>
            <p:txBody>
              <a:bodyPr wrap="none" anchor="ctr"/>
              <a:lstStyle/>
              <a:p>
                <a:endParaRPr lang="en-US"/>
              </a:p>
            </p:txBody>
          </p:sp>
          <p:sp>
            <p:nvSpPr>
              <p:cNvPr id="34" name="Rectangle 11"/>
              <p:cNvSpPr>
                <a:spLocks noChangeArrowheads="1"/>
              </p:cNvSpPr>
              <p:nvPr userDrawn="1"/>
            </p:nvSpPr>
            <p:spPr bwMode="auto">
              <a:xfrm>
                <a:off x="336" y="1728"/>
                <a:ext cx="2544" cy="528"/>
              </a:xfrm>
              <a:prstGeom prst="rect">
                <a:avLst/>
              </a:prstGeom>
              <a:solidFill>
                <a:schemeClr val="folHlink"/>
              </a:solidFill>
              <a:ln w="9525">
                <a:noFill/>
                <a:miter lim="800000"/>
                <a:headEnd/>
                <a:tailEnd/>
              </a:ln>
            </p:spPr>
            <p:txBody>
              <a:bodyPr wrap="none" anchor="ctr"/>
              <a:lstStyle/>
              <a:p>
                <a:endParaRPr lang="en-US"/>
              </a:p>
            </p:txBody>
          </p:sp>
          <p:sp>
            <p:nvSpPr>
              <p:cNvPr id="35" name="Rectangle 12"/>
              <p:cNvSpPr>
                <a:spLocks noChangeArrowheads="1"/>
              </p:cNvSpPr>
              <p:nvPr userDrawn="1"/>
            </p:nvSpPr>
            <p:spPr bwMode="auto">
              <a:xfrm>
                <a:off x="336" y="1200"/>
                <a:ext cx="2544" cy="528"/>
              </a:xfrm>
              <a:prstGeom prst="rect">
                <a:avLst/>
              </a:prstGeom>
              <a:solidFill>
                <a:schemeClr val="accent1"/>
              </a:solidFill>
              <a:ln w="9525">
                <a:noFill/>
                <a:miter lim="800000"/>
                <a:headEnd/>
                <a:tailEnd/>
              </a:ln>
            </p:spPr>
            <p:txBody>
              <a:bodyPr wrap="none" anchor="ctr"/>
              <a:lstStyle/>
              <a:p>
                <a:endParaRPr lang="en-US"/>
              </a:p>
            </p:txBody>
          </p:sp>
          <p:sp>
            <p:nvSpPr>
              <p:cNvPr id="36" name="Rectangle 13"/>
              <p:cNvSpPr>
                <a:spLocks noChangeArrowheads="1"/>
              </p:cNvSpPr>
              <p:nvPr userDrawn="1"/>
            </p:nvSpPr>
            <p:spPr bwMode="white">
              <a:xfrm>
                <a:off x="432" y="1296"/>
                <a:ext cx="4896" cy="864"/>
              </a:xfrm>
              <a:prstGeom prst="rect">
                <a:avLst/>
              </a:prstGeom>
              <a:solidFill>
                <a:schemeClr val="bg1"/>
              </a:solidFill>
              <a:ln w="9525">
                <a:noFill/>
                <a:miter lim="800000"/>
                <a:headEnd/>
                <a:tailEnd/>
              </a:ln>
            </p:spPr>
            <p:txBody>
              <a:bodyPr wrap="none" anchor="ctr"/>
              <a:lstStyle/>
              <a:p>
                <a:endParaRPr lang="en-US"/>
              </a:p>
            </p:txBody>
          </p:sp>
        </p:grpSp>
        <p:grpSp>
          <p:nvGrpSpPr>
            <p:cNvPr id="7" name="Group 287"/>
            <p:cNvGrpSpPr>
              <a:grpSpLocks/>
            </p:cNvGrpSpPr>
            <p:nvPr/>
          </p:nvGrpSpPr>
          <p:grpSpPr bwMode="auto">
            <a:xfrm>
              <a:off x="192" y="4273"/>
              <a:ext cx="5328" cy="47"/>
              <a:chOff x="192" y="3840"/>
              <a:chExt cx="5328" cy="47"/>
            </a:xfrm>
          </p:grpSpPr>
          <p:grpSp>
            <p:nvGrpSpPr>
              <p:cNvPr id="8" name="Group 73"/>
              <p:cNvGrpSpPr>
                <a:grpSpLocks/>
              </p:cNvGrpSpPr>
              <p:nvPr userDrawn="1"/>
            </p:nvGrpSpPr>
            <p:grpSpPr bwMode="auto">
              <a:xfrm>
                <a:off x="192" y="3840"/>
                <a:ext cx="624" cy="47"/>
                <a:chOff x="624" y="3706"/>
                <a:chExt cx="1056" cy="106"/>
              </a:xfrm>
            </p:grpSpPr>
            <p:sp>
              <p:nvSpPr>
                <p:cNvPr id="30" name="Rectangle 16"/>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endParaRPr lang="en-US"/>
                </a:p>
              </p:txBody>
            </p:sp>
            <p:sp>
              <p:nvSpPr>
                <p:cNvPr id="31" name="Rectangle 17"/>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endParaRPr lang="en-US"/>
                </a:p>
              </p:txBody>
            </p:sp>
          </p:grpSp>
          <p:grpSp>
            <p:nvGrpSpPr>
              <p:cNvPr id="9" name="Group 72"/>
              <p:cNvGrpSpPr>
                <a:grpSpLocks/>
              </p:cNvGrpSpPr>
              <p:nvPr userDrawn="1"/>
            </p:nvGrpSpPr>
            <p:grpSpPr bwMode="auto">
              <a:xfrm>
                <a:off x="864" y="3840"/>
                <a:ext cx="624" cy="47"/>
                <a:chOff x="624" y="3600"/>
                <a:chExt cx="1056" cy="106"/>
              </a:xfrm>
            </p:grpSpPr>
            <p:sp>
              <p:nvSpPr>
                <p:cNvPr id="28" name="Rectangle 15"/>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endParaRPr lang="en-US"/>
                </a:p>
              </p:txBody>
            </p:sp>
            <p:sp>
              <p:nvSpPr>
                <p:cNvPr id="29" name="Rectangle 18"/>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endParaRPr lang="en-US"/>
                </a:p>
              </p:txBody>
            </p:sp>
          </p:grpSp>
          <p:grpSp>
            <p:nvGrpSpPr>
              <p:cNvPr id="10" name="Group 74"/>
              <p:cNvGrpSpPr>
                <a:grpSpLocks/>
              </p:cNvGrpSpPr>
              <p:nvPr userDrawn="1"/>
            </p:nvGrpSpPr>
            <p:grpSpPr bwMode="auto">
              <a:xfrm>
                <a:off x="1536" y="3840"/>
                <a:ext cx="624" cy="47"/>
                <a:chOff x="624" y="3706"/>
                <a:chExt cx="1056" cy="106"/>
              </a:xfrm>
            </p:grpSpPr>
            <p:sp>
              <p:nvSpPr>
                <p:cNvPr id="26" name="Rectangle 75"/>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endParaRPr lang="en-US"/>
                </a:p>
              </p:txBody>
            </p:sp>
            <p:sp>
              <p:nvSpPr>
                <p:cNvPr id="27" name="Rectangle 76"/>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endParaRPr lang="en-US"/>
                </a:p>
              </p:txBody>
            </p:sp>
          </p:grpSp>
          <p:grpSp>
            <p:nvGrpSpPr>
              <p:cNvPr id="11" name="Group 77"/>
              <p:cNvGrpSpPr>
                <a:grpSpLocks/>
              </p:cNvGrpSpPr>
              <p:nvPr userDrawn="1"/>
            </p:nvGrpSpPr>
            <p:grpSpPr bwMode="auto">
              <a:xfrm>
                <a:off x="2208" y="3840"/>
                <a:ext cx="624" cy="47"/>
                <a:chOff x="624" y="3600"/>
                <a:chExt cx="1056" cy="106"/>
              </a:xfrm>
            </p:grpSpPr>
            <p:sp>
              <p:nvSpPr>
                <p:cNvPr id="24" name="Rectangle 78"/>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endParaRPr lang="en-US"/>
                </a:p>
              </p:txBody>
            </p:sp>
            <p:sp>
              <p:nvSpPr>
                <p:cNvPr id="25" name="Rectangle 79"/>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endParaRPr lang="en-US"/>
                </a:p>
              </p:txBody>
            </p:sp>
          </p:grpSp>
          <p:grpSp>
            <p:nvGrpSpPr>
              <p:cNvPr id="12" name="Group 80"/>
              <p:cNvGrpSpPr>
                <a:grpSpLocks/>
              </p:cNvGrpSpPr>
              <p:nvPr userDrawn="1"/>
            </p:nvGrpSpPr>
            <p:grpSpPr bwMode="auto">
              <a:xfrm>
                <a:off x="2880" y="3840"/>
                <a:ext cx="624" cy="47"/>
                <a:chOff x="624" y="3706"/>
                <a:chExt cx="1056" cy="106"/>
              </a:xfrm>
            </p:grpSpPr>
            <p:sp>
              <p:nvSpPr>
                <p:cNvPr id="22" name="Rectangle 81"/>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endParaRPr lang="en-US"/>
                </a:p>
              </p:txBody>
            </p:sp>
            <p:sp>
              <p:nvSpPr>
                <p:cNvPr id="23" name="Rectangle 82"/>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endParaRPr lang="en-US"/>
                </a:p>
              </p:txBody>
            </p:sp>
          </p:grpSp>
          <p:grpSp>
            <p:nvGrpSpPr>
              <p:cNvPr id="13" name="Group 83"/>
              <p:cNvGrpSpPr>
                <a:grpSpLocks/>
              </p:cNvGrpSpPr>
              <p:nvPr userDrawn="1"/>
            </p:nvGrpSpPr>
            <p:grpSpPr bwMode="auto">
              <a:xfrm>
                <a:off x="3552" y="3840"/>
                <a:ext cx="624" cy="47"/>
                <a:chOff x="624" y="3600"/>
                <a:chExt cx="1056" cy="106"/>
              </a:xfrm>
            </p:grpSpPr>
            <p:sp>
              <p:nvSpPr>
                <p:cNvPr id="20" name="Rectangle 84"/>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endParaRPr lang="en-US"/>
                </a:p>
              </p:txBody>
            </p:sp>
            <p:sp>
              <p:nvSpPr>
                <p:cNvPr id="21" name="Rectangle 85"/>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endParaRPr lang="en-US"/>
                </a:p>
              </p:txBody>
            </p:sp>
          </p:grpSp>
          <p:grpSp>
            <p:nvGrpSpPr>
              <p:cNvPr id="14" name="Group 86"/>
              <p:cNvGrpSpPr>
                <a:grpSpLocks/>
              </p:cNvGrpSpPr>
              <p:nvPr userDrawn="1"/>
            </p:nvGrpSpPr>
            <p:grpSpPr bwMode="auto">
              <a:xfrm>
                <a:off x="4224" y="3840"/>
                <a:ext cx="624" cy="47"/>
                <a:chOff x="624" y="3706"/>
                <a:chExt cx="1056" cy="106"/>
              </a:xfrm>
            </p:grpSpPr>
            <p:sp>
              <p:nvSpPr>
                <p:cNvPr id="18" name="Rectangle 87"/>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endParaRPr lang="en-US"/>
                </a:p>
              </p:txBody>
            </p:sp>
            <p:sp>
              <p:nvSpPr>
                <p:cNvPr id="19" name="Rectangle 88"/>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endParaRPr lang="en-US"/>
                </a:p>
              </p:txBody>
            </p:sp>
          </p:grpSp>
          <p:grpSp>
            <p:nvGrpSpPr>
              <p:cNvPr id="15" name="Group 89"/>
              <p:cNvGrpSpPr>
                <a:grpSpLocks/>
              </p:cNvGrpSpPr>
              <p:nvPr userDrawn="1"/>
            </p:nvGrpSpPr>
            <p:grpSpPr bwMode="auto">
              <a:xfrm>
                <a:off x="4896" y="3840"/>
                <a:ext cx="624" cy="47"/>
                <a:chOff x="624" y="3600"/>
                <a:chExt cx="1056" cy="106"/>
              </a:xfrm>
            </p:grpSpPr>
            <p:sp>
              <p:nvSpPr>
                <p:cNvPr id="16" name="Rectangle 90"/>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endParaRPr lang="en-US"/>
                </a:p>
              </p:txBody>
            </p:sp>
            <p:sp>
              <p:nvSpPr>
                <p:cNvPr id="17" name="Rectangle 91"/>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endParaRPr lang="en-US"/>
                </a:p>
              </p:txBody>
            </p:sp>
          </p:grpSp>
        </p:grpSp>
      </p:grpSp>
      <p:pic>
        <p:nvPicPr>
          <p:cNvPr id="243" name="Picture 319" descr="posbul1a"/>
          <p:cNvPicPr>
            <a:picLocks noChangeAspect="1" noChangeArrowheads="1" noCrop="1"/>
          </p:cNvPicPr>
          <p:nvPr/>
        </p:nvPicPr>
        <p:blipFill>
          <a:blip r:embed="rId2"/>
          <a:srcRect/>
          <a:stretch>
            <a:fillRect/>
          </a:stretch>
        </p:blipFill>
        <p:spPr bwMode="auto">
          <a:xfrm>
            <a:off x="4456113" y="3403600"/>
            <a:ext cx="246062" cy="246063"/>
          </a:xfrm>
          <a:prstGeom prst="rect">
            <a:avLst/>
          </a:prstGeom>
          <a:noFill/>
          <a:ln w="9525">
            <a:noFill/>
            <a:miter lim="800000"/>
            <a:headEnd/>
            <a:tailEnd/>
          </a:ln>
        </p:spPr>
      </p:pic>
      <p:sp>
        <p:nvSpPr>
          <p:cNvPr id="10242" name="Rectangle 2"/>
          <p:cNvSpPr>
            <a:spLocks noGrp="1" noChangeArrowheads="1"/>
          </p:cNvSpPr>
          <p:nvPr>
            <p:ph type="ctrTitle"/>
          </p:nvPr>
        </p:nvSpPr>
        <p:spPr>
          <a:xfrm>
            <a:off x="685800" y="2133600"/>
            <a:ext cx="7772400" cy="1143000"/>
          </a:xfrm>
        </p:spPr>
        <p:txBody>
          <a:bodyPr/>
          <a:lstStyle>
            <a:lvl1pPr>
              <a:defRPr/>
            </a:lvl1pPr>
          </a:lstStyle>
          <a:p>
            <a:r>
              <a:rPr lang="en-US"/>
              <a:t>Click to edit Master title style</a:t>
            </a:r>
          </a:p>
        </p:txBody>
      </p:sp>
      <p:sp>
        <p:nvSpPr>
          <p:cNvPr id="10243" name="Rectangle 3"/>
          <p:cNvSpPr>
            <a:spLocks noGrp="1" noChangeArrowheads="1"/>
          </p:cNvSpPr>
          <p:nvPr>
            <p:ph type="subTitle" idx="1"/>
          </p:nvPr>
        </p:nvSpPr>
        <p:spPr>
          <a:xfrm>
            <a:off x="1371600" y="3886200"/>
            <a:ext cx="6400800" cy="1752600"/>
          </a:xfrm>
        </p:spPr>
        <p:txBody>
          <a:bodyPr anchor="ctr"/>
          <a:lstStyle>
            <a:lvl1pPr marL="0" indent="0" algn="ctr">
              <a:buFontTx/>
              <a:buNone/>
              <a:defRPr/>
            </a:lvl1pPr>
          </a:lstStyle>
          <a:p>
            <a:r>
              <a:rPr lang="en-US"/>
              <a:t>Click to edit Master subtitle style</a:t>
            </a:r>
          </a:p>
        </p:txBody>
      </p:sp>
      <p:sp>
        <p:nvSpPr>
          <p:cNvPr id="244" name="Rectangle 4"/>
          <p:cNvSpPr>
            <a:spLocks noGrp="1" noChangeArrowheads="1"/>
          </p:cNvSpPr>
          <p:nvPr>
            <p:ph type="dt" sz="half" idx="10"/>
          </p:nvPr>
        </p:nvSpPr>
        <p:spPr>
          <a:xfrm>
            <a:off x="685800" y="6248400"/>
            <a:ext cx="1905000" cy="457200"/>
          </a:xfrm>
        </p:spPr>
        <p:txBody>
          <a:bodyPr/>
          <a:lstStyle>
            <a:lvl1pPr>
              <a:defRPr/>
            </a:lvl1pPr>
          </a:lstStyle>
          <a:p>
            <a:endParaRPr lang="en-US"/>
          </a:p>
        </p:txBody>
      </p:sp>
      <p:sp>
        <p:nvSpPr>
          <p:cNvPr id="245" name="Rectangle 5"/>
          <p:cNvSpPr>
            <a:spLocks noGrp="1" noChangeArrowheads="1"/>
          </p:cNvSpPr>
          <p:nvPr>
            <p:ph type="ftr" sz="quarter" idx="11"/>
          </p:nvPr>
        </p:nvSpPr>
        <p:spPr>
          <a:xfrm>
            <a:off x="3124200" y="6248400"/>
            <a:ext cx="2895600" cy="457200"/>
          </a:xfrm>
        </p:spPr>
        <p:txBody>
          <a:bodyPr/>
          <a:lstStyle>
            <a:lvl1pPr>
              <a:defRPr/>
            </a:lvl1pPr>
          </a:lstStyle>
          <a:p>
            <a:endParaRPr lang="en-US"/>
          </a:p>
        </p:txBody>
      </p:sp>
      <p:sp>
        <p:nvSpPr>
          <p:cNvPr id="246" name="Rectangle 6"/>
          <p:cNvSpPr>
            <a:spLocks noGrp="1" noChangeArrowheads="1"/>
          </p:cNvSpPr>
          <p:nvPr>
            <p:ph type="sldNum" sz="quarter" idx="12"/>
          </p:nvPr>
        </p:nvSpPr>
        <p:spPr>
          <a:xfrm>
            <a:off x="6553200" y="6248400"/>
            <a:ext cx="1905000" cy="457200"/>
          </a:xfrm>
        </p:spPr>
        <p:txBody>
          <a:bodyPr/>
          <a:lstStyle>
            <a:lvl1pPr>
              <a:defRPr/>
            </a:lvl1pPr>
          </a:lstStyle>
          <a:p>
            <a:fld id="{68EAD863-B60B-460E-832A-8EC704954366}"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9E82D444-4A06-4E7D-96FE-BB9A3C8E8F33}" type="slidenum">
              <a:rPr lang="en-US"/>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DC76D628-6CCE-5241-852A-4C12B7DF76BA}" type="slidenum">
              <a:rPr lang="en-US"/>
              <a:pPr>
                <a:defRPr/>
              </a:pPr>
              <a:t>‹#›</a:t>
            </a:fld>
            <a:endParaRPr lang="en-US"/>
          </a:p>
        </p:txBody>
      </p:sp>
    </p:spTree>
    <p:extLst>
      <p:ext uri="{BB962C8B-B14F-4D97-AF65-F5344CB8AC3E}">
        <p14:creationId xmlns:p14="http://schemas.microsoft.com/office/powerpoint/2010/main" val="18423717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00DECC97-949E-8A4A-AF7D-92FDDFAE4883}" type="slidenum">
              <a:rPr lang="en-US"/>
              <a:pPr>
                <a:defRPr/>
              </a:pPr>
              <a:t>‹#›</a:t>
            </a:fld>
            <a:endParaRPr lang="en-US"/>
          </a:p>
        </p:txBody>
      </p:sp>
    </p:spTree>
    <p:extLst>
      <p:ext uri="{BB962C8B-B14F-4D97-AF65-F5344CB8AC3E}">
        <p14:creationId xmlns:p14="http://schemas.microsoft.com/office/powerpoint/2010/main" val="47668841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24D976AC-B25B-5349-9E73-E04F51EF9DA6}" type="slidenum">
              <a:rPr lang="en-US"/>
              <a:pPr>
                <a:defRPr/>
              </a:pPr>
              <a:t>‹#›</a:t>
            </a:fld>
            <a:endParaRPr lang="en-US"/>
          </a:p>
        </p:txBody>
      </p:sp>
    </p:spTree>
    <p:extLst>
      <p:ext uri="{BB962C8B-B14F-4D97-AF65-F5344CB8AC3E}">
        <p14:creationId xmlns:p14="http://schemas.microsoft.com/office/powerpoint/2010/main" val="62843040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38"/>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108" name="Rectangle 12"/>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pPr>
              <a:defRPr/>
            </a:pPr>
            <a:endParaRPr lang="en-US"/>
          </a:p>
        </p:txBody>
      </p:sp>
      <p:sp>
        <p:nvSpPr>
          <p:cNvPr id="14" name="Rectangle 14"/>
          <p:cNvSpPr>
            <a:spLocks noGrp="1" noChangeArrowheads="1"/>
          </p:cNvSpPr>
          <p:nvPr>
            <p:ph type="ftr" sz="quarter" idx="11"/>
          </p:nvPr>
        </p:nvSpPr>
        <p:spPr/>
        <p:txBody>
          <a:bodyPr/>
          <a:lstStyle>
            <a:lvl1pPr>
              <a:spcBef>
                <a:spcPct val="0"/>
              </a:spcBef>
              <a:defRPr/>
            </a:lvl1pPr>
          </a:lstStyle>
          <a:p>
            <a:pPr>
              <a:defRPr/>
            </a:pPr>
            <a:endParaRPr lang="en-US"/>
          </a:p>
        </p:txBody>
      </p:sp>
      <p:sp>
        <p:nvSpPr>
          <p:cNvPr id="15" name="Rectangle 15"/>
          <p:cNvSpPr>
            <a:spLocks noGrp="1" noChangeArrowheads="1"/>
          </p:cNvSpPr>
          <p:nvPr>
            <p:ph type="sldNum" sz="quarter" idx="12"/>
          </p:nvPr>
        </p:nvSpPr>
        <p:spPr/>
        <p:txBody>
          <a:bodyPr/>
          <a:lstStyle>
            <a:lvl1pPr>
              <a:spcBef>
                <a:spcPct val="0"/>
              </a:spcBef>
              <a:defRPr/>
            </a:lvl1pPr>
          </a:lstStyle>
          <a:p>
            <a:pPr>
              <a:defRPr/>
            </a:pPr>
            <a:fld id="{25D75B25-0F10-4C4E-81A2-F222B034B906}" type="slidenum">
              <a:rPr lang="en-US"/>
              <a:pPr>
                <a:defRPr/>
              </a:pPr>
              <a:t>‹#›</a:t>
            </a:fld>
            <a:endParaRPr lang="en-US"/>
          </a:p>
        </p:txBody>
      </p:sp>
    </p:spTree>
    <p:extLst>
      <p:ext uri="{BB962C8B-B14F-4D97-AF65-F5344CB8AC3E}">
        <p14:creationId xmlns:p14="http://schemas.microsoft.com/office/powerpoint/2010/main" val="126794472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3B053E35-C5CE-2149-94F9-BE2AB470C0E0}" type="slidenum">
              <a:rPr lang="en-US"/>
              <a:pPr>
                <a:defRPr/>
              </a:pPr>
              <a:t>‹#›</a:t>
            </a:fld>
            <a:endParaRPr lang="en-US"/>
          </a:p>
        </p:txBody>
      </p:sp>
    </p:spTree>
    <p:extLst>
      <p:ext uri="{BB962C8B-B14F-4D97-AF65-F5344CB8AC3E}">
        <p14:creationId xmlns:p14="http://schemas.microsoft.com/office/powerpoint/2010/main" val="46235451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B8425F8F-7D6E-C246-B155-42DCB9CB24B0}" type="slidenum">
              <a:rPr lang="en-US"/>
              <a:pPr>
                <a:defRPr/>
              </a:pPr>
              <a:t>‹#›</a:t>
            </a:fld>
            <a:endParaRPr lang="en-US"/>
          </a:p>
        </p:txBody>
      </p:sp>
    </p:spTree>
    <p:extLst>
      <p:ext uri="{BB962C8B-B14F-4D97-AF65-F5344CB8AC3E}">
        <p14:creationId xmlns:p14="http://schemas.microsoft.com/office/powerpoint/2010/main" val="284495087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832B86C4-6235-0141-8E26-0DEC38D0751D}" type="slidenum">
              <a:rPr lang="en-US"/>
              <a:pPr>
                <a:defRPr/>
              </a:pPr>
              <a:t>‹#›</a:t>
            </a:fld>
            <a:endParaRPr lang="en-US"/>
          </a:p>
        </p:txBody>
      </p:sp>
    </p:spTree>
    <p:extLst>
      <p:ext uri="{BB962C8B-B14F-4D97-AF65-F5344CB8AC3E}">
        <p14:creationId xmlns:p14="http://schemas.microsoft.com/office/powerpoint/2010/main" val="272405828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8A512709-C6A3-304A-B1F2-FCB4AA62A99D}" type="slidenum">
              <a:rPr lang="en-US"/>
              <a:pPr>
                <a:defRPr/>
              </a:pPr>
              <a:t>‹#›</a:t>
            </a:fld>
            <a:endParaRPr lang="en-US"/>
          </a:p>
        </p:txBody>
      </p:sp>
    </p:spTree>
    <p:extLst>
      <p:ext uri="{BB962C8B-B14F-4D97-AF65-F5344CB8AC3E}">
        <p14:creationId xmlns:p14="http://schemas.microsoft.com/office/powerpoint/2010/main" val="211651533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17538A95-2998-974B-89FB-9D0200F07BCE}" type="slidenum">
              <a:rPr lang="en-US"/>
              <a:pPr>
                <a:defRPr/>
              </a:pPr>
              <a:t>‹#›</a:t>
            </a:fld>
            <a:endParaRPr lang="en-US"/>
          </a:p>
        </p:txBody>
      </p:sp>
    </p:spTree>
    <p:extLst>
      <p:ext uri="{BB962C8B-B14F-4D97-AF65-F5344CB8AC3E}">
        <p14:creationId xmlns:p14="http://schemas.microsoft.com/office/powerpoint/2010/main" val="361659772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E22C80E6-D086-924A-9DB7-BCD01D176040}" type="slidenum">
              <a:rPr lang="en-US"/>
              <a:pPr>
                <a:defRPr/>
              </a:pPr>
              <a:t>‹#›</a:t>
            </a:fld>
            <a:endParaRPr lang="en-US"/>
          </a:p>
        </p:txBody>
      </p:sp>
    </p:spTree>
    <p:extLst>
      <p:ext uri="{BB962C8B-B14F-4D97-AF65-F5344CB8AC3E}">
        <p14:creationId xmlns:p14="http://schemas.microsoft.com/office/powerpoint/2010/main" val="14424376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994E291C-8DF7-4ECF-B58D-FD02EA5BBDB4}" type="slidenum">
              <a:rPr lang="en-US"/>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0AFFDB2D-6944-8244-9C4B-72FF2BD2D89E}" type="slidenum">
              <a:rPr lang="en-US"/>
              <a:pPr>
                <a:defRPr/>
              </a:pPr>
              <a:t>‹#›</a:t>
            </a:fld>
            <a:endParaRPr lang="en-US"/>
          </a:p>
        </p:txBody>
      </p:sp>
    </p:spTree>
    <p:extLst>
      <p:ext uri="{BB962C8B-B14F-4D97-AF65-F5344CB8AC3E}">
        <p14:creationId xmlns:p14="http://schemas.microsoft.com/office/powerpoint/2010/main" val="360064971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BC9A1BFD-FC8D-1646-BAC2-60FFD7E6FF52}" type="slidenum">
              <a:rPr lang="en-US"/>
              <a:pPr>
                <a:defRPr/>
              </a:pPr>
              <a:t>‹#›</a:t>
            </a:fld>
            <a:endParaRPr lang="en-US"/>
          </a:p>
        </p:txBody>
      </p:sp>
    </p:spTree>
    <p:extLst>
      <p:ext uri="{BB962C8B-B14F-4D97-AF65-F5344CB8AC3E}">
        <p14:creationId xmlns:p14="http://schemas.microsoft.com/office/powerpoint/2010/main" val="205241811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ECCE7F6F-C782-B34A-999D-E54E4E822305}" type="slidenum">
              <a:rPr lang="en-US"/>
              <a:pPr>
                <a:defRPr/>
              </a:pPr>
              <a:t>‹#›</a:t>
            </a:fld>
            <a:endParaRPr lang="en-US"/>
          </a:p>
        </p:txBody>
      </p:sp>
    </p:spTree>
    <p:extLst>
      <p:ext uri="{BB962C8B-B14F-4D97-AF65-F5344CB8AC3E}">
        <p14:creationId xmlns:p14="http://schemas.microsoft.com/office/powerpoint/2010/main" val="23038649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9912DB6A-C157-DF4A-9239-7A16FD59AC8B}" type="slidenum">
              <a:rPr lang="en-US"/>
              <a:pPr>
                <a:defRPr/>
              </a:pPr>
              <a:t>‹#›</a:t>
            </a:fld>
            <a:endParaRPr lang="en-US"/>
          </a:p>
        </p:txBody>
      </p:sp>
    </p:spTree>
    <p:extLst>
      <p:ext uri="{BB962C8B-B14F-4D97-AF65-F5344CB8AC3E}">
        <p14:creationId xmlns:p14="http://schemas.microsoft.com/office/powerpoint/2010/main" val="381088730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AF05E95E-33AF-9442-9101-D78B3D3B4A56}" type="slidenum">
              <a:rPr lang="en-US"/>
              <a:pPr>
                <a:defRPr/>
              </a:pPr>
              <a:t>‹#›</a:t>
            </a:fld>
            <a:endParaRPr lang="en-US"/>
          </a:p>
        </p:txBody>
      </p:sp>
    </p:spTree>
    <p:extLst>
      <p:ext uri="{BB962C8B-B14F-4D97-AF65-F5344CB8AC3E}">
        <p14:creationId xmlns:p14="http://schemas.microsoft.com/office/powerpoint/2010/main" val="192261486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16FEA7BB-0472-334C-94EA-116A40429C29}" type="slidenum">
              <a:rPr lang="en-US"/>
              <a:pPr>
                <a:defRPr/>
              </a:pPr>
              <a:t>‹#›</a:t>
            </a:fld>
            <a:endParaRPr lang="en-US"/>
          </a:p>
        </p:txBody>
      </p:sp>
    </p:spTree>
    <p:extLst>
      <p:ext uri="{BB962C8B-B14F-4D97-AF65-F5344CB8AC3E}">
        <p14:creationId xmlns:p14="http://schemas.microsoft.com/office/powerpoint/2010/main" val="212365504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435B5F06-5346-8D44-998F-457B827A2BE6}" type="slidenum">
              <a:rPr lang="en-US"/>
              <a:pPr>
                <a:defRPr/>
              </a:pPr>
              <a:t>‹#›</a:t>
            </a:fld>
            <a:endParaRPr lang="en-US"/>
          </a:p>
        </p:txBody>
      </p:sp>
    </p:spTree>
    <p:extLst>
      <p:ext uri="{BB962C8B-B14F-4D97-AF65-F5344CB8AC3E}">
        <p14:creationId xmlns:p14="http://schemas.microsoft.com/office/powerpoint/2010/main" val="20013371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 y="0"/>
            <a:ext cx="4572000" cy="6858000"/>
          </a:xfrm>
          <a:prstGeom prst="rect">
            <a:avLst/>
          </a:prstGeom>
          <a:solidFill>
            <a:srgbClr val="CAE2C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nchor="ctr"/>
          <a:lstStyle/>
          <a:p>
            <a:pPr algn="ctr"/>
            <a:endParaRPr kumimoji="1" lang="en-US">
              <a:solidFill>
                <a:srgbClr val="003366"/>
              </a:solidFill>
              <a:latin typeface="Times New Roman" charset="0"/>
              <a:ea typeface="ＭＳ Ｐゴシック" charset="0"/>
            </a:endParaRPr>
          </a:p>
        </p:txBody>
      </p:sp>
      <p:sp>
        <p:nvSpPr>
          <p:cNvPr id="5" name="AutoShape 3"/>
          <p:cNvSpPr>
            <a:spLocks noChangeArrowheads="1"/>
          </p:cNvSpPr>
          <p:nvPr/>
        </p:nvSpPr>
        <p:spPr bwMode="auto">
          <a:xfrm>
            <a:off x="685800" y="990600"/>
            <a:ext cx="5181600" cy="1905000"/>
          </a:xfrm>
          <a:prstGeom prst="roundRect">
            <a:avLst>
              <a:gd name="adj" fmla="val 50000"/>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261" tIns="45631" rIns="91261" bIns="45631" anchor="ctr"/>
          <a:lstStyle/>
          <a:p>
            <a:pPr algn="ctr"/>
            <a:endParaRPr kumimoji="1" lang="en-US">
              <a:solidFill>
                <a:srgbClr val="003366"/>
              </a:solidFill>
              <a:latin typeface="Times New Roman" charset="0"/>
              <a:ea typeface="ＭＳ Ｐゴシック" charset="0"/>
            </a:endParaRPr>
          </a:p>
        </p:txBody>
      </p:sp>
      <p:grpSp>
        <p:nvGrpSpPr>
          <p:cNvPr id="6" name="Group 15"/>
          <p:cNvGrpSpPr>
            <a:grpSpLocks/>
          </p:cNvGrpSpPr>
          <p:nvPr/>
        </p:nvGrpSpPr>
        <p:grpSpPr bwMode="auto">
          <a:xfrm>
            <a:off x="3632200" y="4889500"/>
            <a:ext cx="4876800" cy="319088"/>
            <a:chOff x="2288" y="3080"/>
            <a:chExt cx="3072" cy="201"/>
          </a:xfrm>
        </p:grpSpPr>
        <p:sp>
          <p:nvSpPr>
            <p:cNvPr id="7" name="AutoShape 6"/>
            <p:cNvSpPr>
              <a:spLocks noChangeArrowheads="1"/>
            </p:cNvSpPr>
            <p:nvPr/>
          </p:nvSpPr>
          <p:spPr bwMode="auto">
            <a:xfrm flipH="1">
              <a:off x="2288" y="3080"/>
              <a:ext cx="2914" cy="200"/>
            </a:xfrm>
            <a:prstGeom prst="roundRect">
              <a:avLst>
                <a:gd name="adj" fmla="val 0"/>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3366"/>
                </a:solidFill>
                <a:latin typeface="Times New Roman" charset="0"/>
                <a:ea typeface="ＭＳ Ｐゴシック" charset="0"/>
              </a:endParaRPr>
            </a:p>
          </p:txBody>
        </p:sp>
        <p:sp>
          <p:nvSpPr>
            <p:cNvPr id="8" name="AutoShape 7"/>
            <p:cNvSpPr>
              <a:spLocks noChangeArrowheads="1"/>
            </p:cNvSpPr>
            <p:nvPr/>
          </p:nvSpPr>
          <p:spPr bwMode="auto">
            <a:xfrm>
              <a:off x="5196" y="3080"/>
              <a:ext cx="164" cy="201"/>
            </a:xfrm>
            <a:prstGeom prst="flowChartDelay">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3366"/>
                </a:solidFill>
                <a:latin typeface="Times New Roman" charset="0"/>
                <a:ea typeface="ＭＳ Ｐゴシック" charset="0"/>
              </a:endParaRPr>
            </a:p>
          </p:txBody>
        </p:sp>
      </p:grpSp>
      <p:sp>
        <p:nvSpPr>
          <p:cNvPr id="8196" name="Rectangle 4"/>
          <p:cNvSpPr>
            <a:spLocks noGrp="1" noChangeArrowheads="1"/>
          </p:cNvSpPr>
          <p:nvPr>
            <p:ph type="subTitle" idx="1"/>
          </p:nvPr>
        </p:nvSpPr>
        <p:spPr>
          <a:xfrm>
            <a:off x="4673601" y="2927350"/>
            <a:ext cx="3657600" cy="1822450"/>
          </a:xfrm>
        </p:spPr>
        <p:txBody>
          <a:bodyPr anchor="b"/>
          <a:lstStyle>
            <a:lvl1pPr marL="0" indent="0">
              <a:buFont typeface="Wingdings" charset="2"/>
              <a:buNone/>
              <a:defRPr>
                <a:solidFill>
                  <a:schemeClr val="tx2"/>
                </a:solidFill>
              </a:defRPr>
            </a:lvl1pPr>
          </a:lstStyle>
          <a:p>
            <a:r>
              <a:rPr lang="en-US"/>
              <a:t>Click to edit Master subtitle style</a:t>
            </a:r>
          </a:p>
        </p:txBody>
      </p:sp>
      <p:sp>
        <p:nvSpPr>
          <p:cNvPr id="8203" name="Rectangle 11"/>
          <p:cNvSpPr>
            <a:spLocks noGrp="1" noChangeArrowheads="1"/>
          </p:cNvSpPr>
          <p:nvPr>
            <p:ph type="ctrTitle" sz="quarter"/>
          </p:nvPr>
        </p:nvSpPr>
        <p:spPr>
          <a:xfrm>
            <a:off x="936625" y="1425575"/>
            <a:ext cx="7772400" cy="1143000"/>
          </a:xfrm>
        </p:spPr>
        <p:txBody>
          <a:bodyPr anchor="ctr"/>
          <a:lstStyle>
            <a:lvl1pPr algn="ctr">
              <a:defRPr>
                <a:solidFill>
                  <a:schemeClr val="tx1"/>
                </a:solidFill>
              </a:defRPr>
            </a:lvl1pPr>
          </a:lstStyle>
          <a:p>
            <a:r>
              <a:rPr lang="en-US"/>
              <a:t>Click to edit Master title style</a:t>
            </a:r>
          </a:p>
        </p:txBody>
      </p:sp>
      <p:sp>
        <p:nvSpPr>
          <p:cNvPr id="9" name="Rectangle 8"/>
          <p:cNvSpPr>
            <a:spLocks noGrp="1" noChangeArrowheads="1"/>
          </p:cNvSpPr>
          <p:nvPr>
            <p:ph type="dt" sz="quarter" idx="10"/>
          </p:nvPr>
        </p:nvSpPr>
        <p:spPr>
          <a:xfrm>
            <a:off x="2667001" y="6549226"/>
            <a:ext cx="1905000" cy="308774"/>
          </a:xfrm>
        </p:spPr>
        <p:txBody>
          <a:bodyPr/>
          <a:lstStyle>
            <a:lvl1pPr eaLnBrk="0" hangingPunct="0">
              <a:defRPr>
                <a:solidFill>
                  <a:srgbClr val="FFFFFF"/>
                </a:solidFill>
              </a:defRPr>
            </a:lvl1pPr>
          </a:lstStyle>
          <a:p>
            <a:pPr>
              <a:defRPr/>
            </a:pPr>
            <a:endParaRPr lang="en-US"/>
          </a:p>
        </p:txBody>
      </p:sp>
      <p:sp>
        <p:nvSpPr>
          <p:cNvPr id="10" name="Rectangle 9"/>
          <p:cNvSpPr>
            <a:spLocks noGrp="1" noChangeArrowheads="1"/>
          </p:cNvSpPr>
          <p:nvPr>
            <p:ph type="ftr" sz="quarter" idx="11"/>
          </p:nvPr>
        </p:nvSpPr>
        <p:spPr>
          <a:xfrm>
            <a:off x="5195888" y="6549226"/>
            <a:ext cx="3279775" cy="308774"/>
          </a:xfrm>
        </p:spPr>
        <p:txBody>
          <a:bodyPr/>
          <a:lstStyle>
            <a:lvl1pPr algn="r" eaLnBrk="0" hangingPunct="0">
              <a:defRPr/>
            </a:lvl1pPr>
          </a:lstStyle>
          <a:p>
            <a:pPr>
              <a:defRPr/>
            </a:pPr>
            <a:endParaRPr lang="en-US"/>
          </a:p>
        </p:txBody>
      </p:sp>
      <p:sp>
        <p:nvSpPr>
          <p:cNvPr id="11" name="Rectangle 10"/>
          <p:cNvSpPr>
            <a:spLocks noGrp="1" noChangeArrowheads="1"/>
          </p:cNvSpPr>
          <p:nvPr>
            <p:ph type="sldNum" sz="quarter" idx="12"/>
          </p:nvPr>
        </p:nvSpPr>
        <p:spPr>
          <a:xfrm>
            <a:off x="9526" y="6359525"/>
            <a:ext cx="587375" cy="488950"/>
          </a:xfrm>
        </p:spPr>
        <p:txBody>
          <a:bodyPr anchorCtr="0"/>
          <a:lstStyle>
            <a:lvl1pPr eaLnBrk="0" hangingPunct="0">
              <a:defRPr/>
            </a:lvl1pPr>
          </a:lstStyle>
          <a:p>
            <a:pPr>
              <a:defRPr/>
            </a:pPr>
            <a:fld id="{039AA7F7-1475-6B49-A157-9E9F56245595}" type="slidenum">
              <a:rPr lang="en-US"/>
              <a:pPr>
                <a:defRPr/>
              </a:pPr>
              <a:t>‹#›</a:t>
            </a:fld>
            <a:endParaRPr lang="en-US"/>
          </a:p>
        </p:txBody>
      </p:sp>
    </p:spTree>
    <p:extLst>
      <p:ext uri="{BB962C8B-B14F-4D97-AF65-F5344CB8AC3E}">
        <p14:creationId xmlns:p14="http://schemas.microsoft.com/office/powerpoint/2010/main" val="290744924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vl1pPr>
          </a:lstStyle>
          <a:p>
            <a:pPr>
              <a:defRPr/>
            </a:pPr>
            <a:fld id="{02E947A6-24FD-4D48-8191-188E76A9534C}" type="slidenum">
              <a:rPr lang="en-US"/>
              <a:pPr>
                <a:defRPr/>
              </a:pPr>
              <a:t>‹#›</a:t>
            </a:fld>
            <a:endParaRPr lang="en-US"/>
          </a:p>
        </p:txBody>
      </p:sp>
    </p:spTree>
    <p:extLst>
      <p:ext uri="{BB962C8B-B14F-4D97-AF65-F5344CB8AC3E}">
        <p14:creationId xmlns:p14="http://schemas.microsoft.com/office/powerpoint/2010/main" val="52128859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vl1pPr>
          </a:lstStyle>
          <a:p>
            <a:pPr>
              <a:defRPr/>
            </a:pPr>
            <a:fld id="{A549FE6A-F2D6-5046-A3DA-9AAF7CF4B1D5}" type="slidenum">
              <a:rPr lang="en-US"/>
              <a:pPr>
                <a:defRPr/>
              </a:pPr>
              <a:t>‹#›</a:t>
            </a:fld>
            <a:endParaRPr lang="en-US"/>
          </a:p>
        </p:txBody>
      </p:sp>
    </p:spTree>
    <p:extLst>
      <p:ext uri="{BB962C8B-B14F-4D97-AF65-F5344CB8AC3E}">
        <p14:creationId xmlns:p14="http://schemas.microsoft.com/office/powerpoint/2010/main" val="35457032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2 w 21912"/>
                <a:gd name="T1" fmla="*/ 0 h 43200"/>
                <a:gd name="T2" fmla="*/ 0 w 21912"/>
                <a:gd name="T3" fmla="*/ 24 h 43200"/>
                <a:gd name="T4" fmla="*/ 2 w 21912"/>
                <a:gd name="T5" fmla="*/ 12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w="9525" cap="rnd">
              <a:noFill/>
              <a:round/>
              <a:headEnd/>
              <a:tailEnd/>
            </a:ln>
          </p:spPr>
          <p:txBody>
            <a:bodyPr wrap="none" anchor="ctr"/>
            <a:lstStyle/>
            <a:p>
              <a:endParaRPr lang="en-SG"/>
            </a:p>
          </p:txBody>
        </p:sp>
        <p:sp>
          <p:nvSpPr>
            <p:cNvPr id="6" name="Arc 4"/>
            <p:cNvSpPr>
              <a:spLocks/>
            </p:cNvSpPr>
            <p:nvPr/>
          </p:nvSpPr>
          <p:spPr bwMode="invGray">
            <a:xfrm>
              <a:off x="3548" y="1593"/>
              <a:ext cx="1831" cy="800"/>
            </a:xfrm>
            <a:custGeom>
              <a:avLst/>
              <a:gdLst>
                <a:gd name="T0" fmla="*/ 2 w 21924"/>
                <a:gd name="T1" fmla="*/ 0 h 43200"/>
                <a:gd name="T2" fmla="*/ 0 w 21924"/>
                <a:gd name="T3" fmla="*/ 15 h 43200"/>
                <a:gd name="T4" fmla="*/ 2 w 21924"/>
                <a:gd name="T5" fmla="*/ 7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w="9525" cap="rnd">
              <a:noFill/>
              <a:round/>
              <a:headEnd/>
              <a:tailEnd/>
            </a:ln>
          </p:spPr>
          <p:txBody>
            <a:bodyPr wrap="none" anchor="ctr"/>
            <a:lstStyle/>
            <a:p>
              <a:endParaRPr lang="en-SG"/>
            </a:p>
          </p:txBody>
        </p:sp>
        <p:sp>
          <p:nvSpPr>
            <p:cNvPr id="7" name="Arc 5"/>
            <p:cNvSpPr>
              <a:spLocks/>
            </p:cNvSpPr>
            <p:nvPr/>
          </p:nvSpPr>
          <p:spPr bwMode="invGray">
            <a:xfrm>
              <a:off x="3521" y="1732"/>
              <a:ext cx="1830" cy="522"/>
            </a:xfrm>
            <a:custGeom>
              <a:avLst/>
              <a:gdLst>
                <a:gd name="T0" fmla="*/ 2 w 21925"/>
                <a:gd name="T1" fmla="*/ 0 h 43200"/>
                <a:gd name="T2" fmla="*/ 0 w 21925"/>
                <a:gd name="T3" fmla="*/ 6 h 43200"/>
                <a:gd name="T4" fmla="*/ 2 w 21925"/>
                <a:gd name="T5" fmla="*/ 3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w="9525" cap="rnd">
              <a:noFill/>
              <a:round/>
              <a:headEnd/>
              <a:tailEnd/>
            </a:ln>
          </p:spPr>
          <p:txBody>
            <a:bodyPr wrap="none" anchor="ctr"/>
            <a:lstStyle/>
            <a:p>
              <a:endParaRPr lang="en-SG"/>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w="9525">
              <a:noFill/>
              <a:round/>
              <a:headEnd/>
              <a:tailEnd/>
            </a:ln>
          </p:spPr>
          <p:txBody>
            <a:bodyPr wrap="none" anchor="ctr"/>
            <a:lstStyle/>
            <a:p>
              <a:endParaRPr lang="en-US"/>
            </a:p>
          </p:txBody>
        </p:sp>
      </p:grpSp>
      <p:sp>
        <p:nvSpPr>
          <p:cNvPr id="126983"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126984"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endParaRPr lang="en-US"/>
          </a:p>
        </p:txBody>
      </p:sp>
      <p:sp>
        <p:nvSpPr>
          <p:cNvPr id="10" name="Rectangle 10"/>
          <p:cNvSpPr>
            <a:spLocks noGrp="1" noChangeArrowheads="1"/>
          </p:cNvSpPr>
          <p:nvPr>
            <p:ph type="ftr" sz="quarter" idx="11"/>
          </p:nvPr>
        </p:nvSpPr>
        <p:spPr/>
        <p:txBody>
          <a:bodyPr/>
          <a:lstStyle>
            <a:lvl1pPr>
              <a:defRPr/>
            </a:lvl1pPr>
          </a:lstStyle>
          <a:p>
            <a:endParaRPr lang="en-US"/>
          </a:p>
        </p:txBody>
      </p:sp>
      <p:sp>
        <p:nvSpPr>
          <p:cNvPr id="11" name="Rectangle 11"/>
          <p:cNvSpPr>
            <a:spLocks noGrp="1" noChangeArrowheads="1"/>
          </p:cNvSpPr>
          <p:nvPr>
            <p:ph type="sldNum" sz="quarter" idx="12"/>
          </p:nvPr>
        </p:nvSpPr>
        <p:spPr/>
        <p:txBody>
          <a:bodyPr/>
          <a:lstStyle>
            <a:lvl1pPr>
              <a:defRPr/>
            </a:lvl1pPr>
          </a:lstStyle>
          <a:p>
            <a:fld id="{9BF2E1D7-09CE-420E-A3AC-8C6EF15BAB53}" type="slidenum">
              <a:rPr lang="en-US"/>
              <a:pPr/>
              <a:t>‹#›</a:t>
            </a:fld>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11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vl1pPr>
          </a:lstStyle>
          <a:p>
            <a:pPr>
              <a:defRPr/>
            </a:pPr>
            <a:fld id="{DAECB6E6-4BA7-AE42-B596-A0E21B8D1668}" type="slidenum">
              <a:rPr lang="en-US"/>
              <a:pPr>
                <a:defRPr/>
              </a:pPr>
              <a:t>‹#›</a:t>
            </a:fld>
            <a:endParaRPr lang="en-US"/>
          </a:p>
        </p:txBody>
      </p:sp>
    </p:spTree>
    <p:extLst>
      <p:ext uri="{BB962C8B-B14F-4D97-AF65-F5344CB8AC3E}">
        <p14:creationId xmlns:p14="http://schemas.microsoft.com/office/powerpoint/2010/main" val="41215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0"/>
          <p:cNvSpPr>
            <a:spLocks noGrp="1" noChangeArrowheads="1"/>
          </p:cNvSpPr>
          <p:nvPr>
            <p:ph type="sldNum" sz="quarter" idx="12"/>
          </p:nvPr>
        </p:nvSpPr>
        <p:spPr/>
        <p:txBody>
          <a:bodyPr/>
          <a:lstStyle>
            <a:lvl1pPr eaLnBrk="0" hangingPunct="0">
              <a:defRPr/>
            </a:lvl1pPr>
          </a:lstStyle>
          <a:p>
            <a:pPr>
              <a:defRPr/>
            </a:pPr>
            <a:fld id="{34EFDB2C-540A-174B-90A3-FD9C3AFCB5E2}" type="slidenum">
              <a:rPr lang="en-US"/>
              <a:pPr>
                <a:defRPr/>
              </a:pPr>
              <a:t>‹#›</a:t>
            </a:fld>
            <a:endParaRPr lang="en-US"/>
          </a:p>
        </p:txBody>
      </p:sp>
    </p:spTree>
    <p:extLst>
      <p:ext uri="{BB962C8B-B14F-4D97-AF65-F5344CB8AC3E}">
        <p14:creationId xmlns:p14="http://schemas.microsoft.com/office/powerpoint/2010/main" val="104643207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0"/>
          <p:cNvSpPr>
            <a:spLocks noGrp="1" noChangeArrowheads="1"/>
          </p:cNvSpPr>
          <p:nvPr>
            <p:ph type="sldNum" sz="quarter" idx="12"/>
          </p:nvPr>
        </p:nvSpPr>
        <p:spPr/>
        <p:txBody>
          <a:bodyPr/>
          <a:lstStyle>
            <a:lvl1pPr eaLnBrk="0" hangingPunct="0">
              <a:defRPr/>
            </a:lvl1pPr>
          </a:lstStyle>
          <a:p>
            <a:pPr>
              <a:defRPr/>
            </a:pPr>
            <a:fld id="{31AA3C5B-F6D5-4D4D-8C26-C26D05FF4C71}" type="slidenum">
              <a:rPr lang="en-US"/>
              <a:pPr>
                <a:defRPr/>
              </a:pPr>
              <a:t>‹#›</a:t>
            </a:fld>
            <a:endParaRPr lang="en-US"/>
          </a:p>
        </p:txBody>
      </p:sp>
    </p:spTree>
    <p:extLst>
      <p:ext uri="{BB962C8B-B14F-4D97-AF65-F5344CB8AC3E}">
        <p14:creationId xmlns:p14="http://schemas.microsoft.com/office/powerpoint/2010/main" val="408165088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0"/>
          <p:cNvSpPr>
            <a:spLocks noGrp="1" noChangeArrowheads="1"/>
          </p:cNvSpPr>
          <p:nvPr>
            <p:ph type="sldNum" sz="quarter" idx="12"/>
          </p:nvPr>
        </p:nvSpPr>
        <p:spPr/>
        <p:txBody>
          <a:bodyPr/>
          <a:lstStyle>
            <a:lvl1pPr eaLnBrk="0" hangingPunct="0">
              <a:defRPr/>
            </a:lvl1pPr>
          </a:lstStyle>
          <a:p>
            <a:pPr>
              <a:defRPr/>
            </a:pPr>
            <a:fld id="{C1006240-1CB6-A745-8DE1-D2DCE5E0C0D2}" type="slidenum">
              <a:rPr lang="en-US"/>
              <a:pPr>
                <a:defRPr/>
              </a:pPr>
              <a:t>‹#›</a:t>
            </a:fld>
            <a:endParaRPr lang="en-US"/>
          </a:p>
        </p:txBody>
      </p:sp>
    </p:spTree>
    <p:extLst>
      <p:ext uri="{BB962C8B-B14F-4D97-AF65-F5344CB8AC3E}">
        <p14:creationId xmlns:p14="http://schemas.microsoft.com/office/powerpoint/2010/main" val="313846105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vl1pPr>
          </a:lstStyle>
          <a:p>
            <a:pPr>
              <a:defRPr/>
            </a:pPr>
            <a:fld id="{1702778D-C7BF-F845-B17E-1827FA83C59D}" type="slidenum">
              <a:rPr lang="en-US"/>
              <a:pPr>
                <a:defRPr/>
              </a:pPr>
              <a:t>‹#›</a:t>
            </a:fld>
            <a:endParaRPr lang="en-US"/>
          </a:p>
        </p:txBody>
      </p:sp>
    </p:spTree>
    <p:extLst>
      <p:ext uri="{BB962C8B-B14F-4D97-AF65-F5344CB8AC3E}">
        <p14:creationId xmlns:p14="http://schemas.microsoft.com/office/powerpoint/2010/main" val="35654851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vl1pPr>
          </a:lstStyle>
          <a:p>
            <a:pPr>
              <a:defRPr/>
            </a:pPr>
            <a:fld id="{815FCA00-F36C-0348-829E-65B400271D89}" type="slidenum">
              <a:rPr lang="en-US"/>
              <a:pPr>
                <a:defRPr/>
              </a:pPr>
              <a:t>‹#›</a:t>
            </a:fld>
            <a:endParaRPr lang="en-US"/>
          </a:p>
        </p:txBody>
      </p:sp>
    </p:spTree>
    <p:extLst>
      <p:ext uri="{BB962C8B-B14F-4D97-AF65-F5344CB8AC3E}">
        <p14:creationId xmlns:p14="http://schemas.microsoft.com/office/powerpoint/2010/main" val="404230251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vl1pPr>
          </a:lstStyle>
          <a:p>
            <a:pPr>
              <a:defRPr/>
            </a:pPr>
            <a:fld id="{ADAC0362-23D9-5D44-9129-8EC35A8B2421}" type="slidenum">
              <a:rPr lang="en-US"/>
              <a:pPr>
                <a:defRPr/>
              </a:pPr>
              <a:t>‹#›</a:t>
            </a:fld>
            <a:endParaRPr lang="en-US"/>
          </a:p>
        </p:txBody>
      </p:sp>
    </p:spTree>
    <p:extLst>
      <p:ext uri="{BB962C8B-B14F-4D97-AF65-F5344CB8AC3E}">
        <p14:creationId xmlns:p14="http://schemas.microsoft.com/office/powerpoint/2010/main" val="133596049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1" y="762000"/>
            <a:ext cx="200025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0"/>
            <a:ext cx="584835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vl1pPr>
          </a:lstStyle>
          <a:p>
            <a:pPr>
              <a:defRPr/>
            </a:pPr>
            <a:fld id="{C027710C-1026-6A43-B534-93DA8C0B470D}" type="slidenum">
              <a:rPr lang="en-US"/>
              <a:pPr>
                <a:defRPr/>
              </a:pPr>
              <a:t>‹#›</a:t>
            </a:fld>
            <a:endParaRPr lang="en-US"/>
          </a:p>
        </p:txBody>
      </p:sp>
    </p:spTree>
    <p:extLst>
      <p:ext uri="{BB962C8B-B14F-4D97-AF65-F5344CB8AC3E}">
        <p14:creationId xmlns:p14="http://schemas.microsoft.com/office/powerpoint/2010/main" val="291987397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589970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557550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endParaRPr lang="en-US"/>
          </a:p>
        </p:txBody>
      </p:sp>
      <p:sp>
        <p:nvSpPr>
          <p:cNvPr id="5" name="Rectangle 10"/>
          <p:cNvSpPr>
            <a:spLocks noGrp="1" noChangeArrowheads="1"/>
          </p:cNvSpPr>
          <p:nvPr>
            <p:ph type="ftr" sz="quarter" idx="11"/>
          </p:nvPr>
        </p:nvSpPr>
        <p:spPr>
          <a:ln/>
        </p:spPr>
        <p:txBody>
          <a:bodyPr/>
          <a:lstStyle>
            <a:lvl1pPr>
              <a:defRPr/>
            </a:lvl1pPr>
          </a:lstStyle>
          <a:p>
            <a:endParaRPr lang="en-US"/>
          </a:p>
        </p:txBody>
      </p:sp>
      <p:sp>
        <p:nvSpPr>
          <p:cNvPr id="6" name="Rectangle 11"/>
          <p:cNvSpPr>
            <a:spLocks noGrp="1" noChangeArrowheads="1"/>
          </p:cNvSpPr>
          <p:nvPr>
            <p:ph type="sldNum" sz="quarter" idx="12"/>
          </p:nvPr>
        </p:nvSpPr>
        <p:spPr>
          <a:ln/>
        </p:spPr>
        <p:txBody>
          <a:bodyPr/>
          <a:lstStyle>
            <a:lvl1pPr>
              <a:defRPr/>
            </a:lvl1pPr>
          </a:lstStyle>
          <a:p>
            <a:fld id="{ED277384-7415-4493-A845-DB41C9B34A03}" type="slidenum">
              <a:rPr lang="en-US"/>
              <a:pPr/>
              <a:t>‹#›</a:t>
            </a:fld>
            <a:endParaRPr 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1785380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664462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5221879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7520764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4978001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9542667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5319058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8067452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1565193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8"/>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327" indent="0" algn="ctr">
              <a:buNone/>
              <a:defRPr/>
            </a:lvl2pPr>
            <a:lvl3pPr marL="642654" indent="0" algn="ctr">
              <a:buNone/>
              <a:defRPr/>
            </a:lvl3pPr>
            <a:lvl4pPr marL="963982" indent="0" algn="ctr">
              <a:buNone/>
              <a:defRPr/>
            </a:lvl4pPr>
            <a:lvl5pPr marL="1285308" indent="0" algn="ctr">
              <a:buNone/>
              <a:defRPr/>
            </a:lvl5pPr>
            <a:lvl6pPr marL="1606638" indent="0" algn="ctr">
              <a:buNone/>
              <a:defRPr/>
            </a:lvl6pPr>
            <a:lvl7pPr marL="1927964" indent="0" algn="ctr">
              <a:buNone/>
              <a:defRPr/>
            </a:lvl7pPr>
            <a:lvl8pPr marL="2249296" indent="0" algn="ctr">
              <a:buNone/>
              <a:defRPr/>
            </a:lvl8pPr>
            <a:lvl9pPr marL="2570617"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E67AA21C-6766-0547-A4F6-849357384D63}" type="slidenum">
              <a:rPr lang="en-US"/>
              <a:pPr/>
              <a:t>‹#›</a:t>
            </a:fld>
            <a:endParaRPr lang="en-US"/>
          </a:p>
        </p:txBody>
      </p:sp>
    </p:spTree>
    <p:extLst>
      <p:ext uri="{BB962C8B-B14F-4D97-AF65-F5344CB8AC3E}">
        <p14:creationId xmlns:p14="http://schemas.microsoft.com/office/powerpoint/2010/main" val="761941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endParaRPr lang="en-US"/>
          </a:p>
        </p:txBody>
      </p:sp>
      <p:sp>
        <p:nvSpPr>
          <p:cNvPr id="5" name="Rectangle 10"/>
          <p:cNvSpPr>
            <a:spLocks noGrp="1" noChangeArrowheads="1"/>
          </p:cNvSpPr>
          <p:nvPr>
            <p:ph type="ftr" sz="quarter" idx="11"/>
          </p:nvPr>
        </p:nvSpPr>
        <p:spPr>
          <a:ln/>
        </p:spPr>
        <p:txBody>
          <a:bodyPr/>
          <a:lstStyle>
            <a:lvl1pPr>
              <a:defRPr/>
            </a:lvl1pPr>
          </a:lstStyle>
          <a:p>
            <a:endParaRPr lang="en-US"/>
          </a:p>
        </p:txBody>
      </p:sp>
      <p:sp>
        <p:nvSpPr>
          <p:cNvPr id="6" name="Rectangle 11"/>
          <p:cNvSpPr>
            <a:spLocks noGrp="1" noChangeArrowheads="1"/>
          </p:cNvSpPr>
          <p:nvPr>
            <p:ph type="sldNum" sz="quarter" idx="12"/>
          </p:nvPr>
        </p:nvSpPr>
        <p:spPr>
          <a:ln/>
        </p:spPr>
        <p:txBody>
          <a:bodyPr/>
          <a:lstStyle>
            <a:lvl1pPr>
              <a:defRPr/>
            </a:lvl1pPr>
          </a:lstStyle>
          <a:p>
            <a:fld id="{ADBB4A6D-B2E1-45D2-A48E-566680625A3B}" type="slidenum">
              <a:rPr lang="en-US"/>
              <a:pPr/>
              <a:t>‹#›</a:t>
            </a:fld>
            <a:endParaRPr lang="en-US"/>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4FAA6B8-F6A4-A343-8E71-E1AA462E2B9C}" type="slidenum">
              <a:rPr lang="en-US"/>
              <a:pPr/>
              <a:t>‹#›</a:t>
            </a:fld>
            <a:endParaRPr lang="en-US"/>
          </a:p>
        </p:txBody>
      </p:sp>
    </p:spTree>
    <p:extLst>
      <p:ext uri="{BB962C8B-B14F-4D97-AF65-F5344CB8AC3E}">
        <p14:creationId xmlns:p14="http://schemas.microsoft.com/office/powerpoint/2010/main" val="121581869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8" y="4406413"/>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88" y="2907086"/>
            <a:ext cx="7772009" cy="1499316"/>
          </a:xfrm>
        </p:spPr>
        <p:txBody>
          <a:bodyPr anchor="b"/>
          <a:lstStyle>
            <a:lvl1pPr marL="0" indent="0">
              <a:buNone/>
              <a:defRPr sz="1400"/>
            </a:lvl1pPr>
            <a:lvl2pPr marL="321327" indent="0">
              <a:buNone/>
              <a:defRPr sz="1300"/>
            </a:lvl2pPr>
            <a:lvl3pPr marL="642654" indent="0">
              <a:buNone/>
              <a:defRPr sz="1100"/>
            </a:lvl3pPr>
            <a:lvl4pPr marL="963982" indent="0">
              <a:buNone/>
              <a:defRPr sz="1000"/>
            </a:lvl4pPr>
            <a:lvl5pPr marL="1285308" indent="0">
              <a:buNone/>
              <a:defRPr sz="1000"/>
            </a:lvl5pPr>
            <a:lvl6pPr marL="1606638" indent="0">
              <a:buNone/>
              <a:defRPr sz="1000"/>
            </a:lvl6pPr>
            <a:lvl7pPr marL="1927964" indent="0">
              <a:buNone/>
              <a:defRPr sz="1000"/>
            </a:lvl7pPr>
            <a:lvl8pPr marL="2249296" indent="0">
              <a:buNone/>
              <a:defRPr sz="1000"/>
            </a:lvl8pPr>
            <a:lvl9pPr marL="2570617"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7C880F1A-F011-E746-9B49-4C216A09F825}" type="slidenum">
              <a:rPr lang="en-US"/>
              <a:pPr/>
              <a:t>‹#›</a:t>
            </a:fld>
            <a:endParaRPr lang="en-US"/>
          </a:p>
        </p:txBody>
      </p:sp>
    </p:spTree>
    <p:extLst>
      <p:ext uri="{BB962C8B-B14F-4D97-AF65-F5344CB8AC3E}">
        <p14:creationId xmlns:p14="http://schemas.microsoft.com/office/powerpoint/2010/main" val="22858815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19" y="1125335"/>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35"/>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838735B5-B149-A447-950C-547F21A40C1A}" type="slidenum">
              <a:rPr lang="en-US"/>
              <a:pPr/>
              <a:t>‹#›</a:t>
            </a:fld>
            <a:endParaRPr lang="en-US"/>
          </a:p>
        </p:txBody>
      </p:sp>
    </p:spTree>
    <p:extLst>
      <p:ext uri="{BB962C8B-B14F-4D97-AF65-F5344CB8AC3E}">
        <p14:creationId xmlns:p14="http://schemas.microsoft.com/office/powerpoint/2010/main" val="401232128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14"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14" y="1535040"/>
            <a:ext cx="4040061" cy="639693"/>
          </a:xfrm>
        </p:spPr>
        <p:txBody>
          <a:bodyPr anchor="b"/>
          <a:lstStyle>
            <a:lvl1pPr marL="0" indent="0">
              <a:buNone/>
              <a:defRPr sz="1700" b="1"/>
            </a:lvl1pPr>
            <a:lvl2pPr marL="321327" indent="0">
              <a:buNone/>
              <a:defRPr sz="1400" b="1"/>
            </a:lvl2pPr>
            <a:lvl3pPr marL="642654" indent="0">
              <a:buNone/>
              <a:defRPr sz="1300" b="1"/>
            </a:lvl3pPr>
            <a:lvl4pPr marL="963982" indent="0">
              <a:buNone/>
              <a:defRPr sz="1100" b="1"/>
            </a:lvl4pPr>
            <a:lvl5pPr marL="1285308" indent="0">
              <a:buNone/>
              <a:defRPr sz="1100" b="1"/>
            </a:lvl5pPr>
            <a:lvl6pPr marL="1606638" indent="0">
              <a:buNone/>
              <a:defRPr sz="1100" b="1"/>
            </a:lvl6pPr>
            <a:lvl7pPr marL="1927964" indent="0">
              <a:buNone/>
              <a:defRPr sz="1100" b="1"/>
            </a:lvl7pPr>
            <a:lvl8pPr marL="2249296" indent="0">
              <a:buNone/>
              <a:defRPr sz="1100" b="1"/>
            </a:lvl8pPr>
            <a:lvl9pPr marL="2570617"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14"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327" indent="0">
              <a:buNone/>
              <a:defRPr sz="1400" b="1"/>
            </a:lvl2pPr>
            <a:lvl3pPr marL="642654" indent="0">
              <a:buNone/>
              <a:defRPr sz="1300" b="1"/>
            </a:lvl3pPr>
            <a:lvl4pPr marL="963982" indent="0">
              <a:buNone/>
              <a:defRPr sz="1100" b="1"/>
            </a:lvl4pPr>
            <a:lvl5pPr marL="1285308" indent="0">
              <a:buNone/>
              <a:defRPr sz="1100" b="1"/>
            </a:lvl5pPr>
            <a:lvl6pPr marL="1606638" indent="0">
              <a:buNone/>
              <a:defRPr sz="1100" b="1"/>
            </a:lvl6pPr>
            <a:lvl7pPr marL="1927964" indent="0">
              <a:buNone/>
              <a:defRPr sz="1100" b="1"/>
            </a:lvl7pPr>
            <a:lvl8pPr marL="2249296" indent="0">
              <a:buNone/>
              <a:defRPr sz="1100" b="1"/>
            </a:lvl8pPr>
            <a:lvl9pPr marL="2570617"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4959E9AB-5B14-2848-B4A1-7CE2D9400850}" type="slidenum">
              <a:rPr lang="en-US"/>
              <a:pPr/>
              <a:t>‹#›</a:t>
            </a:fld>
            <a:endParaRPr lang="en-US"/>
          </a:p>
        </p:txBody>
      </p:sp>
    </p:spTree>
    <p:extLst>
      <p:ext uri="{BB962C8B-B14F-4D97-AF65-F5344CB8AC3E}">
        <p14:creationId xmlns:p14="http://schemas.microsoft.com/office/powerpoint/2010/main" val="322518637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D346532D-2BFD-9A49-8943-585569EE06AE}" type="slidenum">
              <a:rPr lang="en-US"/>
              <a:pPr/>
              <a:t>‹#›</a:t>
            </a:fld>
            <a:endParaRPr lang="en-US"/>
          </a:p>
        </p:txBody>
      </p:sp>
    </p:spTree>
    <p:extLst>
      <p:ext uri="{BB962C8B-B14F-4D97-AF65-F5344CB8AC3E}">
        <p14:creationId xmlns:p14="http://schemas.microsoft.com/office/powerpoint/2010/main" val="177853813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79C02F83-CD8E-1947-A698-149E49ABF198}" type="slidenum">
              <a:rPr lang="en-US"/>
              <a:pPr/>
              <a:t>‹#›</a:t>
            </a:fld>
            <a:endParaRPr lang="en-US"/>
          </a:p>
        </p:txBody>
      </p:sp>
    </p:spTree>
    <p:extLst>
      <p:ext uri="{BB962C8B-B14F-4D97-AF65-F5344CB8AC3E}">
        <p14:creationId xmlns:p14="http://schemas.microsoft.com/office/powerpoint/2010/main" val="21403575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4"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14" y="1434565"/>
            <a:ext cx="3007439" cy="4691082"/>
          </a:xfrm>
        </p:spPr>
        <p:txBody>
          <a:bodyPr/>
          <a:lstStyle>
            <a:lvl1pPr marL="0" indent="0">
              <a:buNone/>
              <a:defRPr sz="1000"/>
            </a:lvl1pPr>
            <a:lvl2pPr marL="321327" indent="0">
              <a:buNone/>
              <a:defRPr sz="800"/>
            </a:lvl2pPr>
            <a:lvl3pPr marL="642654" indent="0">
              <a:buNone/>
              <a:defRPr sz="700"/>
            </a:lvl3pPr>
            <a:lvl4pPr marL="963982" indent="0">
              <a:buNone/>
              <a:defRPr sz="600"/>
            </a:lvl4pPr>
            <a:lvl5pPr marL="1285308" indent="0">
              <a:buNone/>
              <a:defRPr sz="600"/>
            </a:lvl5pPr>
            <a:lvl6pPr marL="1606638" indent="0">
              <a:buNone/>
              <a:defRPr sz="600"/>
            </a:lvl6pPr>
            <a:lvl7pPr marL="1927964" indent="0">
              <a:buNone/>
              <a:defRPr sz="600"/>
            </a:lvl7pPr>
            <a:lvl8pPr marL="2249296" indent="0">
              <a:buNone/>
              <a:defRPr sz="600"/>
            </a:lvl8pPr>
            <a:lvl9pPr marL="2570617"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14361EE3-B040-C74A-8E1E-D5EB99B0B424}" type="slidenum">
              <a:rPr lang="en-US"/>
              <a:pPr/>
              <a:t>‹#›</a:t>
            </a:fld>
            <a:endParaRPr lang="en-US"/>
          </a:p>
        </p:txBody>
      </p:sp>
    </p:spTree>
    <p:extLst>
      <p:ext uri="{BB962C8B-B14F-4D97-AF65-F5344CB8AC3E}">
        <p14:creationId xmlns:p14="http://schemas.microsoft.com/office/powerpoint/2010/main" val="178780347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99"/>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11"/>
            <a:ext cx="5486846" cy="4115023"/>
          </a:xfrm>
        </p:spPr>
        <p:txBody>
          <a:bodyPr/>
          <a:lstStyle>
            <a:lvl1pPr marL="0" indent="0">
              <a:buNone/>
              <a:defRPr sz="2300"/>
            </a:lvl1pPr>
            <a:lvl2pPr marL="321327" indent="0">
              <a:buNone/>
              <a:defRPr sz="2000"/>
            </a:lvl2pPr>
            <a:lvl3pPr marL="642654" indent="0">
              <a:buNone/>
              <a:defRPr sz="1700"/>
            </a:lvl3pPr>
            <a:lvl4pPr marL="963982" indent="0">
              <a:buNone/>
              <a:defRPr sz="1400"/>
            </a:lvl4pPr>
            <a:lvl5pPr marL="1285308" indent="0">
              <a:buNone/>
              <a:defRPr sz="1400"/>
            </a:lvl5pPr>
            <a:lvl6pPr marL="1606638" indent="0">
              <a:buNone/>
              <a:defRPr sz="1400"/>
            </a:lvl6pPr>
            <a:lvl7pPr marL="1927964" indent="0">
              <a:buNone/>
              <a:defRPr sz="1400"/>
            </a:lvl7pPr>
            <a:lvl8pPr marL="2249296" indent="0">
              <a:buNone/>
              <a:defRPr sz="1400"/>
            </a:lvl8pPr>
            <a:lvl9pPr marL="2570617" indent="0">
              <a:buNone/>
              <a:defRPr sz="1400"/>
            </a:lvl9pPr>
          </a:lstStyle>
          <a:p>
            <a:endParaRPr lang="en-US"/>
          </a:p>
        </p:txBody>
      </p:sp>
      <p:sp>
        <p:nvSpPr>
          <p:cNvPr id="4" name="Text Placeholder 3"/>
          <p:cNvSpPr>
            <a:spLocks noGrp="1"/>
          </p:cNvSpPr>
          <p:nvPr>
            <p:ph type="body" sz="half" idx="2"/>
          </p:nvPr>
        </p:nvSpPr>
        <p:spPr>
          <a:xfrm>
            <a:off x="1791738" y="5367627"/>
            <a:ext cx="5486846" cy="804919"/>
          </a:xfrm>
        </p:spPr>
        <p:txBody>
          <a:bodyPr/>
          <a:lstStyle>
            <a:lvl1pPr marL="0" indent="0">
              <a:buNone/>
              <a:defRPr sz="1000"/>
            </a:lvl1pPr>
            <a:lvl2pPr marL="321327" indent="0">
              <a:buNone/>
              <a:defRPr sz="800"/>
            </a:lvl2pPr>
            <a:lvl3pPr marL="642654" indent="0">
              <a:buNone/>
              <a:defRPr sz="700"/>
            </a:lvl3pPr>
            <a:lvl4pPr marL="963982" indent="0">
              <a:buNone/>
              <a:defRPr sz="600"/>
            </a:lvl4pPr>
            <a:lvl5pPr marL="1285308" indent="0">
              <a:buNone/>
              <a:defRPr sz="600"/>
            </a:lvl5pPr>
            <a:lvl6pPr marL="1606638" indent="0">
              <a:buNone/>
              <a:defRPr sz="600"/>
            </a:lvl6pPr>
            <a:lvl7pPr marL="1927964" indent="0">
              <a:buNone/>
              <a:defRPr sz="600"/>
            </a:lvl7pPr>
            <a:lvl8pPr marL="2249296" indent="0">
              <a:buNone/>
              <a:defRPr sz="600"/>
            </a:lvl8pPr>
            <a:lvl9pPr marL="2570617"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E1E4BC26-0E8A-2546-9116-FDC0641AAA31}" type="slidenum">
              <a:rPr lang="en-US"/>
              <a:pPr/>
              <a:t>‹#›</a:t>
            </a:fld>
            <a:endParaRPr lang="en-US"/>
          </a:p>
        </p:txBody>
      </p:sp>
    </p:spTree>
    <p:extLst>
      <p:ext uri="{BB962C8B-B14F-4D97-AF65-F5344CB8AC3E}">
        <p14:creationId xmlns:p14="http://schemas.microsoft.com/office/powerpoint/2010/main" val="117479995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E62992C8-BBFF-834A-B7A5-25F74DB9FF34}" type="slidenum">
              <a:rPr lang="en-US"/>
              <a:pPr/>
              <a:t>‹#›</a:t>
            </a:fld>
            <a:endParaRPr lang="en-US"/>
          </a:p>
        </p:txBody>
      </p:sp>
    </p:spTree>
    <p:extLst>
      <p:ext uri="{BB962C8B-B14F-4D97-AF65-F5344CB8AC3E}">
        <p14:creationId xmlns:p14="http://schemas.microsoft.com/office/powerpoint/2010/main" val="233145320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38A5E3D-FF7F-7B43-9C47-B06954022CF2}" type="slidenum">
              <a:rPr lang="en-US"/>
              <a:pPr/>
              <a:t>‹#›</a:t>
            </a:fld>
            <a:endParaRPr lang="en-US"/>
          </a:p>
        </p:txBody>
      </p:sp>
    </p:spTree>
    <p:extLst>
      <p:ext uri="{BB962C8B-B14F-4D97-AF65-F5344CB8AC3E}">
        <p14:creationId xmlns:p14="http://schemas.microsoft.com/office/powerpoint/2010/main" val="24942383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endParaRPr lang="en-US"/>
          </a:p>
        </p:txBody>
      </p:sp>
      <p:sp>
        <p:nvSpPr>
          <p:cNvPr id="6" name="Rectangle 10"/>
          <p:cNvSpPr>
            <a:spLocks noGrp="1" noChangeArrowheads="1"/>
          </p:cNvSpPr>
          <p:nvPr>
            <p:ph type="ftr" sz="quarter" idx="11"/>
          </p:nvPr>
        </p:nvSpPr>
        <p:spPr>
          <a:ln/>
        </p:spPr>
        <p:txBody>
          <a:bodyPr/>
          <a:lstStyle>
            <a:lvl1pPr>
              <a:defRPr/>
            </a:lvl1pPr>
          </a:lstStyle>
          <a:p>
            <a:endParaRPr lang="en-US"/>
          </a:p>
        </p:txBody>
      </p:sp>
      <p:sp>
        <p:nvSpPr>
          <p:cNvPr id="7" name="Rectangle 11"/>
          <p:cNvSpPr>
            <a:spLocks noGrp="1" noChangeArrowheads="1"/>
          </p:cNvSpPr>
          <p:nvPr>
            <p:ph type="sldNum" sz="quarter" idx="12"/>
          </p:nvPr>
        </p:nvSpPr>
        <p:spPr>
          <a:ln/>
        </p:spPr>
        <p:txBody>
          <a:bodyPr/>
          <a:lstStyle>
            <a:lvl1pPr>
              <a:defRPr/>
            </a:lvl1pPr>
          </a:lstStyle>
          <a:p>
            <a:fld id="{97D1BCAF-A78E-45FF-9628-63F51D1A494E}" type="slidenum">
              <a:rPr lang="en-US"/>
              <a:pPr/>
              <a:t>‹#›</a:t>
            </a:fld>
            <a:endParaRPr lang="en-US"/>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6376560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4886237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5740914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7118852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6659693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1286262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8483628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5037287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2029044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13034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endParaRPr lang="en-US"/>
          </a:p>
        </p:txBody>
      </p:sp>
      <p:sp>
        <p:nvSpPr>
          <p:cNvPr id="8" name="Rectangle 10"/>
          <p:cNvSpPr>
            <a:spLocks noGrp="1" noChangeArrowheads="1"/>
          </p:cNvSpPr>
          <p:nvPr>
            <p:ph type="ftr" sz="quarter" idx="11"/>
          </p:nvPr>
        </p:nvSpPr>
        <p:spPr>
          <a:ln/>
        </p:spPr>
        <p:txBody>
          <a:bodyPr/>
          <a:lstStyle>
            <a:lvl1pPr>
              <a:defRPr/>
            </a:lvl1pPr>
          </a:lstStyle>
          <a:p>
            <a:endParaRPr lang="en-US"/>
          </a:p>
        </p:txBody>
      </p:sp>
      <p:sp>
        <p:nvSpPr>
          <p:cNvPr id="9" name="Rectangle 11"/>
          <p:cNvSpPr>
            <a:spLocks noGrp="1" noChangeArrowheads="1"/>
          </p:cNvSpPr>
          <p:nvPr>
            <p:ph type="sldNum" sz="quarter" idx="12"/>
          </p:nvPr>
        </p:nvSpPr>
        <p:spPr>
          <a:ln/>
        </p:spPr>
        <p:txBody>
          <a:bodyPr/>
          <a:lstStyle>
            <a:lvl1pPr>
              <a:defRPr/>
            </a:lvl1pPr>
          </a:lstStyle>
          <a:p>
            <a:fld id="{835A3A87-E263-4771-A7C5-3A198CE07802}" type="slidenum">
              <a:rPr lang="en-US"/>
              <a:pPr/>
              <a:t>‹#›</a:t>
            </a:fld>
            <a:endParaRPr lang="en-US"/>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4925562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7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503" indent="0" algn="ctr">
              <a:buNone/>
              <a:defRPr/>
            </a:lvl2pPr>
            <a:lvl3pPr marL="643006" indent="0" algn="ctr">
              <a:buNone/>
              <a:defRPr/>
            </a:lvl3pPr>
            <a:lvl4pPr marL="964509" indent="0" algn="ctr">
              <a:buNone/>
              <a:defRPr/>
            </a:lvl4pPr>
            <a:lvl5pPr marL="1286012" indent="0" algn="ctr">
              <a:buNone/>
              <a:defRPr/>
            </a:lvl5pPr>
            <a:lvl6pPr marL="1607515" indent="0" algn="ctr">
              <a:buNone/>
              <a:defRPr/>
            </a:lvl6pPr>
            <a:lvl7pPr marL="1929018" indent="0" algn="ctr">
              <a:buNone/>
              <a:defRPr/>
            </a:lvl7pPr>
            <a:lvl8pPr marL="2250521" indent="0" algn="ctr">
              <a:buNone/>
              <a:defRPr/>
            </a:lvl8pPr>
            <a:lvl9pPr marL="2572024"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4EAE1DBF-CC78-C24C-9301-3E85D2E4313B}" type="slidenum">
              <a:rPr lang="en-US"/>
              <a:pPr/>
              <a:t>‹#›</a:t>
            </a:fld>
            <a:endParaRPr lang="en-US"/>
          </a:p>
        </p:txBody>
      </p:sp>
    </p:spTree>
    <p:extLst>
      <p:ext uri="{BB962C8B-B14F-4D97-AF65-F5344CB8AC3E}">
        <p14:creationId xmlns:p14="http://schemas.microsoft.com/office/powerpoint/2010/main" val="147213405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01BDD824-D83A-A842-AE94-AC4DA5BF1141}" type="slidenum">
              <a:rPr lang="en-US"/>
              <a:pPr/>
              <a:t>‹#›</a:t>
            </a:fld>
            <a:endParaRPr lang="en-US"/>
          </a:p>
        </p:txBody>
      </p:sp>
    </p:spTree>
    <p:extLst>
      <p:ext uri="{BB962C8B-B14F-4D97-AF65-F5344CB8AC3E}">
        <p14:creationId xmlns:p14="http://schemas.microsoft.com/office/powerpoint/2010/main" val="89490403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77" y="440640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77" y="2907086"/>
            <a:ext cx="7772009" cy="1499316"/>
          </a:xfrm>
        </p:spPr>
        <p:txBody>
          <a:bodyPr anchor="b"/>
          <a:lstStyle>
            <a:lvl1pPr marL="0" indent="0">
              <a:buNone/>
              <a:defRPr sz="1400"/>
            </a:lvl1pPr>
            <a:lvl2pPr marL="321503" indent="0">
              <a:buNone/>
              <a:defRPr sz="1300"/>
            </a:lvl2pPr>
            <a:lvl3pPr marL="643006" indent="0">
              <a:buNone/>
              <a:defRPr sz="1100"/>
            </a:lvl3pPr>
            <a:lvl4pPr marL="964509" indent="0">
              <a:buNone/>
              <a:defRPr sz="1000"/>
            </a:lvl4pPr>
            <a:lvl5pPr marL="1286012" indent="0">
              <a:buNone/>
              <a:defRPr sz="1000"/>
            </a:lvl5pPr>
            <a:lvl6pPr marL="1607515" indent="0">
              <a:buNone/>
              <a:defRPr sz="1000"/>
            </a:lvl6pPr>
            <a:lvl7pPr marL="1929018" indent="0">
              <a:buNone/>
              <a:defRPr sz="1000"/>
            </a:lvl7pPr>
            <a:lvl8pPr marL="2250521" indent="0">
              <a:buNone/>
              <a:defRPr sz="1000"/>
            </a:lvl8pPr>
            <a:lvl9pPr marL="2572024"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4967C0E3-0563-D145-962B-1E9BDD153E8B}" type="slidenum">
              <a:rPr lang="en-US"/>
              <a:pPr/>
              <a:t>‹#›</a:t>
            </a:fld>
            <a:endParaRPr lang="en-US"/>
          </a:p>
        </p:txBody>
      </p:sp>
    </p:spTree>
    <p:extLst>
      <p:ext uri="{BB962C8B-B14F-4D97-AF65-F5344CB8AC3E}">
        <p14:creationId xmlns:p14="http://schemas.microsoft.com/office/powerpoint/2010/main" val="80954594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08" y="112532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38F8D440-3F87-5F41-B29C-1F60D102C0C6}" type="slidenum">
              <a:rPr lang="en-US"/>
              <a:pPr/>
              <a:t>‹#›</a:t>
            </a:fld>
            <a:endParaRPr lang="en-US"/>
          </a:p>
        </p:txBody>
      </p:sp>
    </p:spTree>
    <p:extLst>
      <p:ext uri="{BB962C8B-B14F-4D97-AF65-F5344CB8AC3E}">
        <p14:creationId xmlns:p14="http://schemas.microsoft.com/office/powerpoint/2010/main" val="13647244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3" y="1535040"/>
            <a:ext cx="4040061"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3" y="2174733"/>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3"/>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F46832A7-7C68-544C-8781-26F6F2B83505}" type="slidenum">
              <a:rPr lang="en-US"/>
              <a:pPr/>
              <a:t>‹#›</a:t>
            </a:fld>
            <a:endParaRPr lang="en-US"/>
          </a:p>
        </p:txBody>
      </p:sp>
    </p:spTree>
    <p:extLst>
      <p:ext uri="{BB962C8B-B14F-4D97-AF65-F5344CB8AC3E}">
        <p14:creationId xmlns:p14="http://schemas.microsoft.com/office/powerpoint/2010/main" val="409062848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C0B0E9F6-6DB6-274C-93A0-27DEB8A544CF}" type="slidenum">
              <a:rPr lang="en-US"/>
              <a:pPr/>
              <a:t>‹#›</a:t>
            </a:fld>
            <a:endParaRPr lang="en-US"/>
          </a:p>
        </p:txBody>
      </p:sp>
    </p:spTree>
    <p:extLst>
      <p:ext uri="{BB962C8B-B14F-4D97-AF65-F5344CB8AC3E}">
        <p14:creationId xmlns:p14="http://schemas.microsoft.com/office/powerpoint/2010/main" val="403006532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CF305DA0-3767-8F47-BEE6-0EDF4ED47CCD}" type="slidenum">
              <a:rPr lang="en-US"/>
              <a:pPr/>
              <a:t>‹#›</a:t>
            </a:fld>
            <a:endParaRPr lang="en-US"/>
          </a:p>
        </p:txBody>
      </p:sp>
    </p:spTree>
    <p:extLst>
      <p:ext uri="{BB962C8B-B14F-4D97-AF65-F5344CB8AC3E}">
        <p14:creationId xmlns:p14="http://schemas.microsoft.com/office/powerpoint/2010/main" val="313163460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4" y="273517"/>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3" y="1434565"/>
            <a:ext cx="3007439" cy="4691082"/>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C3F4AF52-3FD2-C545-ACD7-3405F1B37DAE}" type="slidenum">
              <a:rPr lang="en-US"/>
              <a:pPr/>
              <a:t>‹#›</a:t>
            </a:fld>
            <a:endParaRPr lang="en-US"/>
          </a:p>
        </p:txBody>
      </p:sp>
    </p:spTree>
    <p:extLst>
      <p:ext uri="{BB962C8B-B14F-4D97-AF65-F5344CB8AC3E}">
        <p14:creationId xmlns:p14="http://schemas.microsoft.com/office/powerpoint/2010/main" val="102975958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8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0"/>
            <a:ext cx="5486846" cy="4115023"/>
          </a:xfrm>
        </p:spPr>
        <p:txBody>
          <a:bodyPr/>
          <a:lstStyle>
            <a:lvl1pPr marL="0" indent="0">
              <a:buNone/>
              <a:defRPr sz="2300"/>
            </a:lvl1pPr>
            <a:lvl2pPr marL="321503" indent="0">
              <a:buNone/>
              <a:defRPr sz="2000"/>
            </a:lvl2pPr>
            <a:lvl3pPr marL="643006" indent="0">
              <a:buNone/>
              <a:defRPr sz="1700"/>
            </a:lvl3pPr>
            <a:lvl4pPr marL="964509" indent="0">
              <a:buNone/>
              <a:defRPr sz="1400"/>
            </a:lvl4pPr>
            <a:lvl5pPr marL="1286012" indent="0">
              <a:buNone/>
              <a:defRPr sz="1400"/>
            </a:lvl5pPr>
            <a:lvl6pPr marL="1607515" indent="0">
              <a:buNone/>
              <a:defRPr sz="1400"/>
            </a:lvl6pPr>
            <a:lvl7pPr marL="1929018" indent="0">
              <a:buNone/>
              <a:defRPr sz="1400"/>
            </a:lvl7pPr>
            <a:lvl8pPr marL="2250521" indent="0">
              <a:buNone/>
              <a:defRPr sz="1400"/>
            </a:lvl8pPr>
            <a:lvl9pPr marL="2572024" indent="0">
              <a:buNone/>
              <a:defRPr sz="1400"/>
            </a:lvl9pPr>
          </a:lstStyle>
          <a:p>
            <a:endParaRPr lang="en-US"/>
          </a:p>
        </p:txBody>
      </p:sp>
      <p:sp>
        <p:nvSpPr>
          <p:cNvPr id="4" name="Text Placeholder 3"/>
          <p:cNvSpPr>
            <a:spLocks noGrp="1"/>
          </p:cNvSpPr>
          <p:nvPr>
            <p:ph type="body" sz="half" idx="2"/>
          </p:nvPr>
        </p:nvSpPr>
        <p:spPr>
          <a:xfrm>
            <a:off x="1791738" y="5367616"/>
            <a:ext cx="5486846" cy="804919"/>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50815E9E-229F-D14C-9C9A-669ADB6E5616}" type="slidenum">
              <a:rPr lang="en-US"/>
              <a:pPr/>
              <a:t>‹#›</a:t>
            </a:fld>
            <a:endParaRPr lang="en-US"/>
          </a:p>
        </p:txBody>
      </p:sp>
    </p:spTree>
    <p:extLst>
      <p:ext uri="{BB962C8B-B14F-4D97-AF65-F5344CB8AC3E}">
        <p14:creationId xmlns:p14="http://schemas.microsoft.com/office/powerpoint/2010/main" val="5827386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endParaRPr lang="en-US"/>
          </a:p>
        </p:txBody>
      </p:sp>
      <p:sp>
        <p:nvSpPr>
          <p:cNvPr id="4" name="Rectangle 10"/>
          <p:cNvSpPr>
            <a:spLocks noGrp="1" noChangeArrowheads="1"/>
          </p:cNvSpPr>
          <p:nvPr>
            <p:ph type="ftr" sz="quarter" idx="11"/>
          </p:nvPr>
        </p:nvSpPr>
        <p:spPr>
          <a:ln/>
        </p:spPr>
        <p:txBody>
          <a:bodyPr/>
          <a:lstStyle>
            <a:lvl1pPr>
              <a:defRPr/>
            </a:lvl1pPr>
          </a:lstStyle>
          <a:p>
            <a:endParaRPr lang="en-US"/>
          </a:p>
        </p:txBody>
      </p:sp>
      <p:sp>
        <p:nvSpPr>
          <p:cNvPr id="5" name="Rectangle 11"/>
          <p:cNvSpPr>
            <a:spLocks noGrp="1" noChangeArrowheads="1"/>
          </p:cNvSpPr>
          <p:nvPr>
            <p:ph type="sldNum" sz="quarter" idx="12"/>
          </p:nvPr>
        </p:nvSpPr>
        <p:spPr>
          <a:ln/>
        </p:spPr>
        <p:txBody>
          <a:bodyPr/>
          <a:lstStyle>
            <a:lvl1pPr>
              <a:defRPr/>
            </a:lvl1pPr>
          </a:lstStyle>
          <a:p>
            <a:fld id="{BD36D46B-E9E6-486D-BB03-AA3A964073D8}" type="slidenum">
              <a:rPr lang="en-US"/>
              <a:pPr/>
              <a:t>‹#›</a:t>
            </a:fld>
            <a:endParaRPr lang="en-US"/>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AA8ED368-3F7C-7D4E-8B60-9D3AC4C9B652}" type="slidenum">
              <a:rPr lang="en-US"/>
              <a:pPr/>
              <a:t>‹#›</a:t>
            </a:fld>
            <a:endParaRPr lang="en-US"/>
          </a:p>
        </p:txBody>
      </p:sp>
    </p:spTree>
    <p:extLst>
      <p:ext uri="{BB962C8B-B14F-4D97-AF65-F5344CB8AC3E}">
        <p14:creationId xmlns:p14="http://schemas.microsoft.com/office/powerpoint/2010/main" val="205790336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79A140BA-1841-6547-88F3-1CD7255EE5D7}" type="slidenum">
              <a:rPr lang="en-US"/>
              <a:pPr/>
              <a:t>‹#›</a:t>
            </a:fld>
            <a:endParaRPr lang="en-US"/>
          </a:p>
        </p:txBody>
      </p:sp>
    </p:spTree>
    <p:extLst>
      <p:ext uri="{BB962C8B-B14F-4D97-AF65-F5344CB8AC3E}">
        <p14:creationId xmlns:p14="http://schemas.microsoft.com/office/powerpoint/2010/main" val="214445412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10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023" indent="0" algn="ctr">
              <a:buNone/>
              <a:defRPr/>
            </a:lvl2pPr>
            <a:lvl3pPr marL="642046" indent="0" algn="ctr">
              <a:buNone/>
              <a:defRPr/>
            </a:lvl3pPr>
            <a:lvl4pPr marL="963071" indent="0" algn="ctr">
              <a:buNone/>
              <a:defRPr/>
            </a:lvl4pPr>
            <a:lvl5pPr marL="1284092" indent="0" algn="ctr">
              <a:buNone/>
              <a:defRPr/>
            </a:lvl5pPr>
            <a:lvl6pPr marL="1605126" indent="0" algn="ctr">
              <a:buNone/>
              <a:defRPr/>
            </a:lvl6pPr>
            <a:lvl7pPr marL="1926151" indent="0" algn="ctr">
              <a:buNone/>
              <a:defRPr/>
            </a:lvl7pPr>
            <a:lvl8pPr marL="2247180" indent="0" algn="ctr">
              <a:buNone/>
              <a:defRPr/>
            </a:lvl8pPr>
            <a:lvl9pPr marL="2568188"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53EC008-758F-7B42-9E0B-92277D0CCD5D}" type="slidenum">
              <a:rPr lang="en-US"/>
              <a:pPr/>
              <a:t>‹#›</a:t>
            </a:fld>
            <a:endParaRPr lang="en-US"/>
          </a:p>
        </p:txBody>
      </p:sp>
    </p:spTree>
    <p:extLst>
      <p:ext uri="{BB962C8B-B14F-4D97-AF65-F5344CB8AC3E}">
        <p14:creationId xmlns:p14="http://schemas.microsoft.com/office/powerpoint/2010/main" val="115791024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AF0392-788C-2540-B133-5E6D7C41DB3B}" type="slidenum">
              <a:rPr lang="en-US"/>
              <a:pPr/>
              <a:t>‹#›</a:t>
            </a:fld>
            <a:endParaRPr lang="en-US"/>
          </a:p>
        </p:txBody>
      </p:sp>
    </p:spTree>
    <p:extLst>
      <p:ext uri="{BB962C8B-B14F-4D97-AF65-F5344CB8AC3E}">
        <p14:creationId xmlns:p14="http://schemas.microsoft.com/office/powerpoint/2010/main" val="7107675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07" y="440643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307" y="2907086"/>
            <a:ext cx="7772009" cy="1499316"/>
          </a:xfrm>
        </p:spPr>
        <p:txBody>
          <a:bodyPr anchor="b"/>
          <a:lstStyle>
            <a:lvl1pPr marL="0" indent="0">
              <a:buNone/>
              <a:defRPr sz="1400"/>
            </a:lvl1pPr>
            <a:lvl2pPr marL="321023" indent="0">
              <a:buNone/>
              <a:defRPr sz="1300"/>
            </a:lvl2pPr>
            <a:lvl3pPr marL="642046" indent="0">
              <a:buNone/>
              <a:defRPr sz="1100"/>
            </a:lvl3pPr>
            <a:lvl4pPr marL="963071" indent="0">
              <a:buNone/>
              <a:defRPr sz="1000"/>
            </a:lvl4pPr>
            <a:lvl5pPr marL="1284092" indent="0">
              <a:buNone/>
              <a:defRPr sz="1000"/>
            </a:lvl5pPr>
            <a:lvl6pPr marL="1605126" indent="0">
              <a:buNone/>
              <a:defRPr sz="1000"/>
            </a:lvl6pPr>
            <a:lvl7pPr marL="1926151" indent="0">
              <a:buNone/>
              <a:defRPr sz="1000"/>
            </a:lvl7pPr>
            <a:lvl8pPr marL="2247180" indent="0">
              <a:buNone/>
              <a:defRPr sz="1000"/>
            </a:lvl8pPr>
            <a:lvl9pPr marL="2568188"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86C779-6C00-B84F-A073-6B7997BDD82C}" type="slidenum">
              <a:rPr lang="en-US"/>
              <a:pPr/>
              <a:t>‹#›</a:t>
            </a:fld>
            <a:endParaRPr lang="en-US"/>
          </a:p>
        </p:txBody>
      </p:sp>
    </p:spTree>
    <p:extLst>
      <p:ext uri="{BB962C8B-B14F-4D97-AF65-F5344CB8AC3E}">
        <p14:creationId xmlns:p14="http://schemas.microsoft.com/office/powerpoint/2010/main" val="356085176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38" y="112535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5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D702BC-4615-7B48-A4EF-6037754F65BC}" type="slidenum">
              <a:rPr lang="en-US"/>
              <a:pPr/>
              <a:t>‹#›</a:t>
            </a:fld>
            <a:endParaRPr lang="en-US"/>
          </a:p>
        </p:txBody>
      </p:sp>
    </p:spTree>
    <p:extLst>
      <p:ext uri="{BB962C8B-B14F-4D97-AF65-F5344CB8AC3E}">
        <p14:creationId xmlns:p14="http://schemas.microsoft.com/office/powerpoint/2010/main" val="302904495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3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33" y="1535040"/>
            <a:ext cx="4040061" cy="639693"/>
          </a:xfrm>
        </p:spPr>
        <p:txBody>
          <a:bodyPr anchor="b"/>
          <a:lstStyle>
            <a:lvl1pPr marL="0" indent="0">
              <a:buNone/>
              <a:defRPr sz="1700" b="1"/>
            </a:lvl1pPr>
            <a:lvl2pPr marL="321023" indent="0">
              <a:buNone/>
              <a:defRPr sz="1400" b="1"/>
            </a:lvl2pPr>
            <a:lvl3pPr marL="642046" indent="0">
              <a:buNone/>
              <a:defRPr sz="1300" b="1"/>
            </a:lvl3pPr>
            <a:lvl4pPr marL="963071" indent="0">
              <a:buNone/>
              <a:defRPr sz="1100" b="1"/>
            </a:lvl4pPr>
            <a:lvl5pPr marL="1284092" indent="0">
              <a:buNone/>
              <a:defRPr sz="1100" b="1"/>
            </a:lvl5pPr>
            <a:lvl6pPr marL="1605126" indent="0">
              <a:buNone/>
              <a:defRPr sz="1100" b="1"/>
            </a:lvl6pPr>
            <a:lvl7pPr marL="1926151" indent="0">
              <a:buNone/>
              <a:defRPr sz="1100" b="1"/>
            </a:lvl7pPr>
            <a:lvl8pPr marL="2247180" indent="0">
              <a:buNone/>
              <a:defRPr sz="1100" b="1"/>
            </a:lvl8pPr>
            <a:lvl9pPr marL="2568188"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33"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023" indent="0">
              <a:buNone/>
              <a:defRPr sz="1400" b="1"/>
            </a:lvl2pPr>
            <a:lvl3pPr marL="642046" indent="0">
              <a:buNone/>
              <a:defRPr sz="1300" b="1"/>
            </a:lvl3pPr>
            <a:lvl4pPr marL="963071" indent="0">
              <a:buNone/>
              <a:defRPr sz="1100" b="1"/>
            </a:lvl4pPr>
            <a:lvl5pPr marL="1284092" indent="0">
              <a:buNone/>
              <a:defRPr sz="1100" b="1"/>
            </a:lvl5pPr>
            <a:lvl6pPr marL="1605126" indent="0">
              <a:buNone/>
              <a:defRPr sz="1100" b="1"/>
            </a:lvl6pPr>
            <a:lvl7pPr marL="1926151" indent="0">
              <a:buNone/>
              <a:defRPr sz="1100" b="1"/>
            </a:lvl7pPr>
            <a:lvl8pPr marL="2247180" indent="0">
              <a:buNone/>
              <a:defRPr sz="1100" b="1"/>
            </a:lvl8pPr>
            <a:lvl9pPr marL="2568188"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6666A0A8-77EA-D54B-8113-6348C84F0CAB}" type="slidenum">
              <a:rPr lang="en-US"/>
              <a:pPr/>
              <a:t>‹#›</a:t>
            </a:fld>
            <a:endParaRPr lang="en-US"/>
          </a:p>
        </p:txBody>
      </p:sp>
    </p:spTree>
    <p:extLst>
      <p:ext uri="{BB962C8B-B14F-4D97-AF65-F5344CB8AC3E}">
        <p14:creationId xmlns:p14="http://schemas.microsoft.com/office/powerpoint/2010/main" val="32083067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B93AA022-E9C5-EF42-ABDB-FC2E7B05C276}" type="slidenum">
              <a:rPr lang="en-US"/>
              <a:pPr/>
              <a:t>‹#›</a:t>
            </a:fld>
            <a:endParaRPr lang="en-US"/>
          </a:p>
        </p:txBody>
      </p:sp>
    </p:spTree>
    <p:extLst>
      <p:ext uri="{BB962C8B-B14F-4D97-AF65-F5344CB8AC3E}">
        <p14:creationId xmlns:p14="http://schemas.microsoft.com/office/powerpoint/2010/main" val="25113336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C520986E-922D-A644-9F4E-4C9181542CB9}" type="slidenum">
              <a:rPr lang="en-US"/>
              <a:pPr/>
              <a:t>‹#›</a:t>
            </a:fld>
            <a:endParaRPr lang="en-US"/>
          </a:p>
        </p:txBody>
      </p:sp>
    </p:spTree>
    <p:extLst>
      <p:ext uri="{BB962C8B-B14F-4D97-AF65-F5344CB8AC3E}">
        <p14:creationId xmlns:p14="http://schemas.microsoft.com/office/powerpoint/2010/main" val="105149101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3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33" y="1434565"/>
            <a:ext cx="3007439" cy="4691082"/>
          </a:xfrm>
        </p:spPr>
        <p:txBody>
          <a:bodyPr/>
          <a:lstStyle>
            <a:lvl1pPr marL="0" indent="0">
              <a:buNone/>
              <a:defRPr sz="1000"/>
            </a:lvl1pPr>
            <a:lvl2pPr marL="321023" indent="0">
              <a:buNone/>
              <a:defRPr sz="800"/>
            </a:lvl2pPr>
            <a:lvl3pPr marL="642046" indent="0">
              <a:buNone/>
              <a:defRPr sz="700"/>
            </a:lvl3pPr>
            <a:lvl4pPr marL="963071" indent="0">
              <a:buNone/>
              <a:defRPr sz="600"/>
            </a:lvl4pPr>
            <a:lvl5pPr marL="1284092" indent="0">
              <a:buNone/>
              <a:defRPr sz="600"/>
            </a:lvl5pPr>
            <a:lvl6pPr marL="1605126" indent="0">
              <a:buNone/>
              <a:defRPr sz="600"/>
            </a:lvl6pPr>
            <a:lvl7pPr marL="1926151" indent="0">
              <a:buNone/>
              <a:defRPr sz="600"/>
            </a:lvl7pPr>
            <a:lvl8pPr marL="2247180" indent="0">
              <a:buNone/>
              <a:defRPr sz="600"/>
            </a:lvl8pPr>
            <a:lvl9pPr marL="2568188"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5250DA46-3828-1D43-8DB6-EDC03EB2CD15}" type="slidenum">
              <a:rPr lang="en-US"/>
              <a:pPr/>
              <a:t>‹#›</a:t>
            </a:fld>
            <a:endParaRPr lang="en-US"/>
          </a:p>
        </p:txBody>
      </p:sp>
    </p:spTree>
    <p:extLst>
      <p:ext uri="{BB962C8B-B14F-4D97-AF65-F5344CB8AC3E}">
        <p14:creationId xmlns:p14="http://schemas.microsoft.com/office/powerpoint/2010/main" val="21350686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endParaRPr lang="en-US"/>
          </a:p>
        </p:txBody>
      </p:sp>
      <p:sp>
        <p:nvSpPr>
          <p:cNvPr id="3" name="Rectangle 10"/>
          <p:cNvSpPr>
            <a:spLocks noGrp="1" noChangeArrowheads="1"/>
          </p:cNvSpPr>
          <p:nvPr>
            <p:ph type="ftr" sz="quarter" idx="11"/>
          </p:nvPr>
        </p:nvSpPr>
        <p:spPr>
          <a:ln/>
        </p:spPr>
        <p:txBody>
          <a:bodyPr/>
          <a:lstStyle>
            <a:lvl1pPr>
              <a:defRPr/>
            </a:lvl1pPr>
          </a:lstStyle>
          <a:p>
            <a:endParaRPr lang="en-US"/>
          </a:p>
        </p:txBody>
      </p:sp>
      <p:sp>
        <p:nvSpPr>
          <p:cNvPr id="4" name="Rectangle 11"/>
          <p:cNvSpPr>
            <a:spLocks noGrp="1" noChangeArrowheads="1"/>
          </p:cNvSpPr>
          <p:nvPr>
            <p:ph type="sldNum" sz="quarter" idx="12"/>
          </p:nvPr>
        </p:nvSpPr>
        <p:spPr>
          <a:ln/>
        </p:spPr>
        <p:txBody>
          <a:bodyPr/>
          <a:lstStyle>
            <a:lvl1pPr>
              <a:defRPr/>
            </a:lvl1pPr>
          </a:lstStyle>
          <a:p>
            <a:fld id="{47E76A0E-6B92-4EF4-B3E0-2DE4D14EFB35}" type="slidenum">
              <a:rPr lang="en-US"/>
              <a:pPr/>
              <a:t>‹#›</a:t>
            </a:fld>
            <a:endParaRPr lang="en-US"/>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1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30"/>
            <a:ext cx="5486846" cy="4115023"/>
          </a:xfrm>
        </p:spPr>
        <p:txBody>
          <a:bodyPr/>
          <a:lstStyle>
            <a:lvl1pPr marL="0" indent="0">
              <a:buNone/>
              <a:defRPr sz="2300"/>
            </a:lvl1pPr>
            <a:lvl2pPr marL="321023" indent="0">
              <a:buNone/>
              <a:defRPr sz="2000"/>
            </a:lvl2pPr>
            <a:lvl3pPr marL="642046" indent="0">
              <a:buNone/>
              <a:defRPr sz="1700"/>
            </a:lvl3pPr>
            <a:lvl4pPr marL="963071" indent="0">
              <a:buNone/>
              <a:defRPr sz="1400"/>
            </a:lvl4pPr>
            <a:lvl5pPr marL="1284092" indent="0">
              <a:buNone/>
              <a:defRPr sz="1400"/>
            </a:lvl5pPr>
            <a:lvl6pPr marL="1605126" indent="0">
              <a:buNone/>
              <a:defRPr sz="1400"/>
            </a:lvl6pPr>
            <a:lvl7pPr marL="1926151" indent="0">
              <a:buNone/>
              <a:defRPr sz="1400"/>
            </a:lvl7pPr>
            <a:lvl8pPr marL="2247180" indent="0">
              <a:buNone/>
              <a:defRPr sz="1400"/>
            </a:lvl8pPr>
            <a:lvl9pPr marL="2568188" indent="0">
              <a:buNone/>
              <a:defRPr sz="1400"/>
            </a:lvl9pPr>
          </a:lstStyle>
          <a:p>
            <a:endParaRPr lang="en-US"/>
          </a:p>
        </p:txBody>
      </p:sp>
      <p:sp>
        <p:nvSpPr>
          <p:cNvPr id="4" name="Text Placeholder 3"/>
          <p:cNvSpPr>
            <a:spLocks noGrp="1"/>
          </p:cNvSpPr>
          <p:nvPr>
            <p:ph type="body" sz="half" idx="2"/>
          </p:nvPr>
        </p:nvSpPr>
        <p:spPr>
          <a:xfrm>
            <a:off x="1791738" y="5367646"/>
            <a:ext cx="5486846" cy="804919"/>
          </a:xfrm>
        </p:spPr>
        <p:txBody>
          <a:bodyPr/>
          <a:lstStyle>
            <a:lvl1pPr marL="0" indent="0">
              <a:buNone/>
              <a:defRPr sz="1000"/>
            </a:lvl1pPr>
            <a:lvl2pPr marL="321023" indent="0">
              <a:buNone/>
              <a:defRPr sz="800"/>
            </a:lvl2pPr>
            <a:lvl3pPr marL="642046" indent="0">
              <a:buNone/>
              <a:defRPr sz="700"/>
            </a:lvl3pPr>
            <a:lvl4pPr marL="963071" indent="0">
              <a:buNone/>
              <a:defRPr sz="600"/>
            </a:lvl4pPr>
            <a:lvl5pPr marL="1284092" indent="0">
              <a:buNone/>
              <a:defRPr sz="600"/>
            </a:lvl5pPr>
            <a:lvl6pPr marL="1605126" indent="0">
              <a:buNone/>
              <a:defRPr sz="600"/>
            </a:lvl6pPr>
            <a:lvl7pPr marL="1926151" indent="0">
              <a:buNone/>
              <a:defRPr sz="600"/>
            </a:lvl7pPr>
            <a:lvl8pPr marL="2247180" indent="0">
              <a:buNone/>
              <a:defRPr sz="600"/>
            </a:lvl8pPr>
            <a:lvl9pPr marL="2568188"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B29FD107-5268-AF43-82FB-1EB899535495}" type="slidenum">
              <a:rPr lang="en-US"/>
              <a:pPr/>
              <a:t>‹#›</a:t>
            </a:fld>
            <a:endParaRPr lang="en-US"/>
          </a:p>
        </p:txBody>
      </p:sp>
    </p:spTree>
    <p:extLst>
      <p:ext uri="{BB962C8B-B14F-4D97-AF65-F5344CB8AC3E}">
        <p14:creationId xmlns:p14="http://schemas.microsoft.com/office/powerpoint/2010/main" val="262040831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21CD9A3-754A-0448-8091-A4CF75B55A72}" type="slidenum">
              <a:rPr lang="en-US"/>
              <a:pPr/>
              <a:t>‹#›</a:t>
            </a:fld>
            <a:endParaRPr lang="en-US"/>
          </a:p>
        </p:txBody>
      </p:sp>
    </p:spTree>
    <p:extLst>
      <p:ext uri="{BB962C8B-B14F-4D97-AF65-F5344CB8AC3E}">
        <p14:creationId xmlns:p14="http://schemas.microsoft.com/office/powerpoint/2010/main" val="169798809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AAFC555-B722-5A49-9074-51CF47924932}" type="slidenum">
              <a:rPr lang="en-US"/>
              <a:pPr/>
              <a:t>‹#›</a:t>
            </a:fld>
            <a:endParaRPr lang="en-US"/>
          </a:p>
        </p:txBody>
      </p:sp>
    </p:spTree>
    <p:extLst>
      <p:ext uri="{BB962C8B-B14F-4D97-AF65-F5344CB8AC3E}">
        <p14:creationId xmlns:p14="http://schemas.microsoft.com/office/powerpoint/2010/main" val="322569924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318"/>
          <p:cNvGrpSpPr>
            <a:grpSpLocks/>
          </p:cNvGrpSpPr>
          <p:nvPr/>
        </p:nvGrpSpPr>
        <p:grpSpPr bwMode="auto">
          <a:xfrm>
            <a:off x="0" y="107950"/>
            <a:ext cx="9101138" cy="6750050"/>
            <a:chOff x="0" y="68"/>
            <a:chExt cx="5733" cy="4252"/>
          </a:xfrm>
        </p:grpSpPr>
        <p:grpSp>
          <p:nvGrpSpPr>
            <p:cNvPr id="5" name="Group 313"/>
            <p:cNvGrpSpPr>
              <a:grpSpLocks/>
            </p:cNvGrpSpPr>
            <p:nvPr/>
          </p:nvGrpSpPr>
          <p:grpSpPr bwMode="auto">
            <a:xfrm>
              <a:off x="0" y="68"/>
              <a:ext cx="6556" cy="4088"/>
              <a:chOff x="0" y="68"/>
              <a:chExt cx="6556" cy="4088"/>
            </a:xfrm>
          </p:grpSpPr>
          <p:grpSp>
            <p:nvGrpSpPr>
              <p:cNvPr id="37" name="Group 312"/>
              <p:cNvGrpSpPr>
                <a:grpSpLocks/>
              </p:cNvGrpSpPr>
              <p:nvPr userDrawn="1"/>
            </p:nvGrpSpPr>
            <p:grpSpPr bwMode="auto">
              <a:xfrm>
                <a:off x="0" y="144"/>
                <a:ext cx="6556" cy="4012"/>
                <a:chOff x="0" y="144"/>
                <a:chExt cx="6556" cy="4012"/>
              </a:xfrm>
            </p:grpSpPr>
            <p:sp>
              <p:nvSpPr>
                <p:cNvPr id="50" name="Line 94"/>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51" name="Line 95"/>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52" name="Line 96"/>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53" name="Line 97"/>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54" name="Line 98"/>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55" name="Line 99"/>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56" name="Line 100"/>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57" name="Line 101"/>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grpSp>
              <p:nvGrpSpPr>
                <p:cNvPr id="58" name="Group 311"/>
                <p:cNvGrpSpPr>
                  <a:grpSpLocks/>
                </p:cNvGrpSpPr>
                <p:nvPr userDrawn="1"/>
              </p:nvGrpSpPr>
              <p:grpSpPr bwMode="auto">
                <a:xfrm>
                  <a:off x="483" y="144"/>
                  <a:ext cx="1801" cy="4012"/>
                  <a:chOff x="483" y="144"/>
                  <a:chExt cx="1801" cy="4012"/>
                </a:xfrm>
              </p:grpSpPr>
              <p:grpSp>
                <p:nvGrpSpPr>
                  <p:cNvPr id="207" name="Group 305"/>
                  <p:cNvGrpSpPr>
                    <a:grpSpLocks/>
                  </p:cNvGrpSpPr>
                  <p:nvPr userDrawn="1"/>
                </p:nvGrpSpPr>
                <p:grpSpPr bwMode="auto">
                  <a:xfrm>
                    <a:off x="483" y="144"/>
                    <a:ext cx="975" cy="947"/>
                    <a:chOff x="483" y="144"/>
                    <a:chExt cx="975" cy="947"/>
                  </a:xfrm>
                </p:grpSpPr>
                <p:sp>
                  <p:nvSpPr>
                    <p:cNvPr id="235" name="Line 104"/>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236" name="Line 105"/>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237" name="Line 106"/>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238" name="Line 107"/>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239" name="Line 108"/>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240" name="Line 109"/>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241" name="Line 110"/>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242" name="Line 111"/>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grpSp>
              <p:grpSp>
                <p:nvGrpSpPr>
                  <p:cNvPr id="208" name="Group 112"/>
                  <p:cNvGrpSpPr>
                    <a:grpSpLocks/>
                  </p:cNvGrpSpPr>
                  <p:nvPr/>
                </p:nvGrpSpPr>
                <p:grpSpPr bwMode="auto">
                  <a:xfrm>
                    <a:off x="604" y="1166"/>
                    <a:ext cx="1680" cy="947"/>
                    <a:chOff x="288" y="528"/>
                    <a:chExt cx="1680" cy="1632"/>
                  </a:xfrm>
                </p:grpSpPr>
                <p:sp>
                  <p:nvSpPr>
                    <p:cNvPr id="227" name="Line 11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228" name="Line 11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229" name="Line 11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230" name="Line 11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231" name="Line 11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232" name="Line 11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233" name="Line 11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234" name="Line 12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grpSp>
              <p:grpSp>
                <p:nvGrpSpPr>
                  <p:cNvPr id="209" name="Group 121"/>
                  <p:cNvGrpSpPr>
                    <a:grpSpLocks/>
                  </p:cNvGrpSpPr>
                  <p:nvPr/>
                </p:nvGrpSpPr>
                <p:grpSpPr bwMode="auto">
                  <a:xfrm>
                    <a:off x="604" y="2187"/>
                    <a:ext cx="1680" cy="947"/>
                    <a:chOff x="288" y="528"/>
                    <a:chExt cx="1680" cy="1632"/>
                  </a:xfrm>
                </p:grpSpPr>
                <p:sp>
                  <p:nvSpPr>
                    <p:cNvPr id="219" name="Line 12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220" name="Line 12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221" name="Line 12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222" name="Line 12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223" name="Line 12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224" name="Line 12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225" name="Line 12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226" name="Line 12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grpSp>
              <p:grpSp>
                <p:nvGrpSpPr>
                  <p:cNvPr id="210" name="Group 130"/>
                  <p:cNvGrpSpPr>
                    <a:grpSpLocks/>
                  </p:cNvGrpSpPr>
                  <p:nvPr/>
                </p:nvGrpSpPr>
                <p:grpSpPr bwMode="auto">
                  <a:xfrm>
                    <a:off x="604" y="3209"/>
                    <a:ext cx="1680" cy="947"/>
                    <a:chOff x="288" y="528"/>
                    <a:chExt cx="1680" cy="1632"/>
                  </a:xfrm>
                </p:grpSpPr>
                <p:sp>
                  <p:nvSpPr>
                    <p:cNvPr id="211" name="Line 13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212" name="Line 13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213" name="Line 13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214" name="Line 13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215" name="Line 13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216" name="Line 13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217" name="Line 13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218" name="Line 13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grpSp>
            </p:grpSp>
            <p:grpSp>
              <p:nvGrpSpPr>
                <p:cNvPr id="59" name="Group 310"/>
                <p:cNvGrpSpPr>
                  <a:grpSpLocks/>
                </p:cNvGrpSpPr>
                <p:nvPr userDrawn="1"/>
              </p:nvGrpSpPr>
              <p:grpSpPr bwMode="auto">
                <a:xfrm>
                  <a:off x="1551" y="144"/>
                  <a:ext cx="1801" cy="4012"/>
                  <a:chOff x="1551" y="144"/>
                  <a:chExt cx="1801" cy="4012"/>
                </a:xfrm>
              </p:grpSpPr>
              <p:grpSp>
                <p:nvGrpSpPr>
                  <p:cNvPr id="171" name="Group 304"/>
                  <p:cNvGrpSpPr>
                    <a:grpSpLocks/>
                  </p:cNvGrpSpPr>
                  <p:nvPr userDrawn="1"/>
                </p:nvGrpSpPr>
                <p:grpSpPr bwMode="auto">
                  <a:xfrm>
                    <a:off x="1551" y="144"/>
                    <a:ext cx="975" cy="947"/>
                    <a:chOff x="1551" y="144"/>
                    <a:chExt cx="975" cy="947"/>
                  </a:xfrm>
                </p:grpSpPr>
                <p:sp>
                  <p:nvSpPr>
                    <p:cNvPr id="199" name="Line 141"/>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200" name="Line 142"/>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201" name="Line 143"/>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202" name="Line 144"/>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203" name="Line 145"/>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204" name="Line 146"/>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205" name="Line 147"/>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206" name="Line 148"/>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grpSp>
              <p:grpSp>
                <p:nvGrpSpPr>
                  <p:cNvPr id="172" name="Group 149"/>
                  <p:cNvGrpSpPr>
                    <a:grpSpLocks/>
                  </p:cNvGrpSpPr>
                  <p:nvPr/>
                </p:nvGrpSpPr>
                <p:grpSpPr bwMode="auto">
                  <a:xfrm>
                    <a:off x="1672" y="1166"/>
                    <a:ext cx="1680" cy="947"/>
                    <a:chOff x="288" y="528"/>
                    <a:chExt cx="1680" cy="1632"/>
                  </a:xfrm>
                </p:grpSpPr>
                <p:sp>
                  <p:nvSpPr>
                    <p:cNvPr id="191" name="Line 15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92" name="Line 15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93" name="Line 15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94" name="Line 15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95" name="Line 15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96" name="Line 15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97" name="Line 15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98" name="Line 15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grpSp>
              <p:grpSp>
                <p:nvGrpSpPr>
                  <p:cNvPr id="173" name="Group 158"/>
                  <p:cNvGrpSpPr>
                    <a:grpSpLocks/>
                  </p:cNvGrpSpPr>
                  <p:nvPr/>
                </p:nvGrpSpPr>
                <p:grpSpPr bwMode="auto">
                  <a:xfrm>
                    <a:off x="1672" y="2187"/>
                    <a:ext cx="1680" cy="947"/>
                    <a:chOff x="288" y="528"/>
                    <a:chExt cx="1680" cy="1632"/>
                  </a:xfrm>
                </p:grpSpPr>
                <p:sp>
                  <p:nvSpPr>
                    <p:cNvPr id="183" name="Line 15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84" name="Line 16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85" name="Line 16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86" name="Line 16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87" name="Line 16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88" name="Line 16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89" name="Line 16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90" name="Line 16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grpSp>
              <p:grpSp>
                <p:nvGrpSpPr>
                  <p:cNvPr id="174" name="Group 167"/>
                  <p:cNvGrpSpPr>
                    <a:grpSpLocks/>
                  </p:cNvGrpSpPr>
                  <p:nvPr/>
                </p:nvGrpSpPr>
                <p:grpSpPr bwMode="auto">
                  <a:xfrm>
                    <a:off x="1672" y="3209"/>
                    <a:ext cx="1680" cy="947"/>
                    <a:chOff x="288" y="528"/>
                    <a:chExt cx="1680" cy="1632"/>
                  </a:xfrm>
                </p:grpSpPr>
                <p:sp>
                  <p:nvSpPr>
                    <p:cNvPr id="175" name="Line 168"/>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76" name="Line 169"/>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77" name="Line 170"/>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78" name="Line 171"/>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79" name="Line 172"/>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80" name="Line 173"/>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81" name="Line 174"/>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82" name="Line 175"/>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grpSp>
            </p:grpSp>
            <p:grpSp>
              <p:nvGrpSpPr>
                <p:cNvPr id="60" name="Group 309"/>
                <p:cNvGrpSpPr>
                  <a:grpSpLocks/>
                </p:cNvGrpSpPr>
                <p:nvPr userDrawn="1"/>
              </p:nvGrpSpPr>
              <p:grpSpPr bwMode="auto">
                <a:xfrm>
                  <a:off x="2619" y="144"/>
                  <a:ext cx="1801" cy="4012"/>
                  <a:chOff x="2619" y="144"/>
                  <a:chExt cx="1801" cy="4012"/>
                </a:xfrm>
              </p:grpSpPr>
              <p:grpSp>
                <p:nvGrpSpPr>
                  <p:cNvPr id="135" name="Group 303"/>
                  <p:cNvGrpSpPr>
                    <a:grpSpLocks/>
                  </p:cNvGrpSpPr>
                  <p:nvPr userDrawn="1"/>
                </p:nvGrpSpPr>
                <p:grpSpPr bwMode="auto">
                  <a:xfrm>
                    <a:off x="2619" y="144"/>
                    <a:ext cx="975" cy="947"/>
                    <a:chOff x="2619" y="144"/>
                    <a:chExt cx="975" cy="947"/>
                  </a:xfrm>
                </p:grpSpPr>
                <p:sp>
                  <p:nvSpPr>
                    <p:cNvPr id="163" name="Line 178"/>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64" name="Line 179"/>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65" name="Line 180"/>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66" name="Line 181"/>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67" name="Line 182"/>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68" name="Line 183"/>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69" name="Line 184"/>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70" name="Line 185"/>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grpSp>
              <p:grpSp>
                <p:nvGrpSpPr>
                  <p:cNvPr id="136" name="Group 186"/>
                  <p:cNvGrpSpPr>
                    <a:grpSpLocks/>
                  </p:cNvGrpSpPr>
                  <p:nvPr/>
                </p:nvGrpSpPr>
                <p:grpSpPr bwMode="auto">
                  <a:xfrm>
                    <a:off x="2740" y="1166"/>
                    <a:ext cx="1680" cy="947"/>
                    <a:chOff x="288" y="528"/>
                    <a:chExt cx="1680" cy="1632"/>
                  </a:xfrm>
                </p:grpSpPr>
                <p:sp>
                  <p:nvSpPr>
                    <p:cNvPr id="155" name="Line 187"/>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56" name="Line 188"/>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57" name="Line 189"/>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58" name="Line 190"/>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59" name="Line 191"/>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60" name="Line 192"/>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61" name="Line 193"/>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62" name="Line 194"/>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grpSp>
              <p:grpSp>
                <p:nvGrpSpPr>
                  <p:cNvPr id="137" name="Group 195"/>
                  <p:cNvGrpSpPr>
                    <a:grpSpLocks/>
                  </p:cNvGrpSpPr>
                  <p:nvPr/>
                </p:nvGrpSpPr>
                <p:grpSpPr bwMode="auto">
                  <a:xfrm>
                    <a:off x="2740" y="2187"/>
                    <a:ext cx="1680" cy="947"/>
                    <a:chOff x="288" y="528"/>
                    <a:chExt cx="1680" cy="1632"/>
                  </a:xfrm>
                </p:grpSpPr>
                <p:sp>
                  <p:nvSpPr>
                    <p:cNvPr id="147" name="Line 196"/>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48" name="Line 197"/>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49" name="Line 198"/>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50" name="Line 199"/>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51" name="Line 200"/>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52" name="Line 201"/>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53" name="Line 202"/>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54" name="Line 203"/>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grpSp>
              <p:grpSp>
                <p:nvGrpSpPr>
                  <p:cNvPr id="138" name="Group 204"/>
                  <p:cNvGrpSpPr>
                    <a:grpSpLocks/>
                  </p:cNvGrpSpPr>
                  <p:nvPr/>
                </p:nvGrpSpPr>
                <p:grpSpPr bwMode="auto">
                  <a:xfrm>
                    <a:off x="2740" y="3209"/>
                    <a:ext cx="1680" cy="947"/>
                    <a:chOff x="288" y="528"/>
                    <a:chExt cx="1680" cy="1632"/>
                  </a:xfrm>
                </p:grpSpPr>
                <p:sp>
                  <p:nvSpPr>
                    <p:cNvPr id="139" name="Line 205"/>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40" name="Line 206"/>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41" name="Line 207"/>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42" name="Line 208"/>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43" name="Line 209"/>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44" name="Line 210"/>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45" name="Line 211"/>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46" name="Line 212"/>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grpSp>
            </p:grpSp>
            <p:grpSp>
              <p:nvGrpSpPr>
                <p:cNvPr id="61" name="Group 308"/>
                <p:cNvGrpSpPr>
                  <a:grpSpLocks/>
                </p:cNvGrpSpPr>
                <p:nvPr userDrawn="1"/>
              </p:nvGrpSpPr>
              <p:grpSpPr bwMode="auto">
                <a:xfrm>
                  <a:off x="3687" y="144"/>
                  <a:ext cx="1801" cy="4012"/>
                  <a:chOff x="3687" y="144"/>
                  <a:chExt cx="1801" cy="4012"/>
                </a:xfrm>
              </p:grpSpPr>
              <p:grpSp>
                <p:nvGrpSpPr>
                  <p:cNvPr id="99" name="Group 302"/>
                  <p:cNvGrpSpPr>
                    <a:grpSpLocks/>
                  </p:cNvGrpSpPr>
                  <p:nvPr userDrawn="1"/>
                </p:nvGrpSpPr>
                <p:grpSpPr bwMode="auto">
                  <a:xfrm>
                    <a:off x="3687" y="144"/>
                    <a:ext cx="975" cy="947"/>
                    <a:chOff x="3687" y="144"/>
                    <a:chExt cx="975" cy="947"/>
                  </a:xfrm>
                </p:grpSpPr>
                <p:sp>
                  <p:nvSpPr>
                    <p:cNvPr id="127" name="Line 215"/>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28" name="Line 216"/>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29" name="Line 217"/>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30" name="Line 218"/>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31" name="Line 219"/>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32" name="Line 220"/>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33" name="Line 221"/>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34" name="Line 222"/>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grpSp>
              <p:grpSp>
                <p:nvGrpSpPr>
                  <p:cNvPr id="100" name="Group 223"/>
                  <p:cNvGrpSpPr>
                    <a:grpSpLocks/>
                  </p:cNvGrpSpPr>
                  <p:nvPr/>
                </p:nvGrpSpPr>
                <p:grpSpPr bwMode="auto">
                  <a:xfrm>
                    <a:off x="3808" y="1166"/>
                    <a:ext cx="1680" cy="947"/>
                    <a:chOff x="288" y="528"/>
                    <a:chExt cx="1680" cy="1632"/>
                  </a:xfrm>
                </p:grpSpPr>
                <p:sp>
                  <p:nvSpPr>
                    <p:cNvPr id="119" name="Line 224"/>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20" name="Line 225"/>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21" name="Line 226"/>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22" name="Line 227"/>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23" name="Line 228"/>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24" name="Line 229"/>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25" name="Line 230"/>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26" name="Line 231"/>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grpSp>
              <p:grpSp>
                <p:nvGrpSpPr>
                  <p:cNvPr id="101" name="Group 232"/>
                  <p:cNvGrpSpPr>
                    <a:grpSpLocks/>
                  </p:cNvGrpSpPr>
                  <p:nvPr/>
                </p:nvGrpSpPr>
                <p:grpSpPr bwMode="auto">
                  <a:xfrm>
                    <a:off x="3808" y="2187"/>
                    <a:ext cx="1680" cy="947"/>
                    <a:chOff x="288" y="528"/>
                    <a:chExt cx="1680" cy="1632"/>
                  </a:xfrm>
                </p:grpSpPr>
                <p:sp>
                  <p:nvSpPr>
                    <p:cNvPr id="111" name="Line 23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12" name="Line 23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13" name="Line 23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14" name="Line 23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15" name="Line 23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16" name="Line 23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17" name="Line 23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18" name="Line 24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grpSp>
              <p:grpSp>
                <p:nvGrpSpPr>
                  <p:cNvPr id="102" name="Group 241"/>
                  <p:cNvGrpSpPr>
                    <a:grpSpLocks/>
                  </p:cNvGrpSpPr>
                  <p:nvPr/>
                </p:nvGrpSpPr>
                <p:grpSpPr bwMode="auto">
                  <a:xfrm>
                    <a:off x="3808" y="3209"/>
                    <a:ext cx="1680" cy="947"/>
                    <a:chOff x="288" y="528"/>
                    <a:chExt cx="1680" cy="1632"/>
                  </a:xfrm>
                </p:grpSpPr>
                <p:sp>
                  <p:nvSpPr>
                    <p:cNvPr id="103" name="Line 24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04" name="Line 24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05" name="Line 24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06" name="Line 24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07" name="Line 24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08" name="Line 24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09" name="Line 24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110" name="Line 24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grpSp>
            </p:grpSp>
            <p:grpSp>
              <p:nvGrpSpPr>
                <p:cNvPr id="62" name="Group 307"/>
                <p:cNvGrpSpPr>
                  <a:grpSpLocks/>
                </p:cNvGrpSpPr>
                <p:nvPr userDrawn="1"/>
              </p:nvGrpSpPr>
              <p:grpSpPr bwMode="auto">
                <a:xfrm>
                  <a:off x="4755" y="144"/>
                  <a:ext cx="1801" cy="4012"/>
                  <a:chOff x="4755" y="144"/>
                  <a:chExt cx="1801" cy="4012"/>
                </a:xfrm>
              </p:grpSpPr>
              <p:grpSp>
                <p:nvGrpSpPr>
                  <p:cNvPr id="63" name="Group 301"/>
                  <p:cNvGrpSpPr>
                    <a:grpSpLocks/>
                  </p:cNvGrpSpPr>
                  <p:nvPr userDrawn="1"/>
                </p:nvGrpSpPr>
                <p:grpSpPr bwMode="auto">
                  <a:xfrm>
                    <a:off x="4755" y="144"/>
                    <a:ext cx="975" cy="947"/>
                    <a:chOff x="4755" y="144"/>
                    <a:chExt cx="975" cy="947"/>
                  </a:xfrm>
                </p:grpSpPr>
                <p:sp>
                  <p:nvSpPr>
                    <p:cNvPr id="91" name="Line 252"/>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92" name="Line 253"/>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93" name="Line 254"/>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94" name="Line 255"/>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95" name="Line 256"/>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96" name="Line 257"/>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97" name="Line 258"/>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98" name="Line 259"/>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grpSp>
              <p:grpSp>
                <p:nvGrpSpPr>
                  <p:cNvPr id="64" name="Group 260"/>
                  <p:cNvGrpSpPr>
                    <a:grpSpLocks/>
                  </p:cNvGrpSpPr>
                  <p:nvPr/>
                </p:nvGrpSpPr>
                <p:grpSpPr bwMode="auto">
                  <a:xfrm>
                    <a:off x="4876" y="1166"/>
                    <a:ext cx="1680" cy="947"/>
                    <a:chOff x="288" y="528"/>
                    <a:chExt cx="1680" cy="1632"/>
                  </a:xfrm>
                </p:grpSpPr>
                <p:sp>
                  <p:nvSpPr>
                    <p:cNvPr id="83" name="Line 26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84" name="Line 26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85" name="Line 26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86" name="Line 26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87" name="Line 26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88" name="Line 26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89" name="Line 26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90" name="Line 26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grpSp>
              <p:grpSp>
                <p:nvGrpSpPr>
                  <p:cNvPr id="65" name="Group 269"/>
                  <p:cNvGrpSpPr>
                    <a:grpSpLocks/>
                  </p:cNvGrpSpPr>
                  <p:nvPr/>
                </p:nvGrpSpPr>
                <p:grpSpPr bwMode="auto">
                  <a:xfrm>
                    <a:off x="4876" y="2187"/>
                    <a:ext cx="1680" cy="947"/>
                    <a:chOff x="288" y="528"/>
                    <a:chExt cx="1680" cy="1632"/>
                  </a:xfrm>
                </p:grpSpPr>
                <p:sp>
                  <p:nvSpPr>
                    <p:cNvPr id="75" name="Line 27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76" name="Line 27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77" name="Line 27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78" name="Line 27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79" name="Line 27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80" name="Line 27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81" name="Line 27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82" name="Line 27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grpSp>
              <p:grpSp>
                <p:nvGrpSpPr>
                  <p:cNvPr id="66" name="Group 278"/>
                  <p:cNvGrpSpPr>
                    <a:grpSpLocks/>
                  </p:cNvGrpSpPr>
                  <p:nvPr/>
                </p:nvGrpSpPr>
                <p:grpSpPr bwMode="auto">
                  <a:xfrm>
                    <a:off x="4876" y="3209"/>
                    <a:ext cx="1680" cy="947"/>
                    <a:chOff x="288" y="528"/>
                    <a:chExt cx="1680" cy="1632"/>
                  </a:xfrm>
                </p:grpSpPr>
                <p:sp>
                  <p:nvSpPr>
                    <p:cNvPr id="67" name="Line 27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68" name="Line 28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69" name="Line 28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70" name="Line 28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71" name="Line 28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72" name="Line 28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73" name="Line 28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74" name="Line 28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grpSp>
            </p:grpSp>
          </p:grpSp>
          <p:grpSp>
            <p:nvGrpSpPr>
              <p:cNvPr id="38" name="Group 306"/>
              <p:cNvGrpSpPr>
                <a:grpSpLocks/>
              </p:cNvGrpSpPr>
              <p:nvPr userDrawn="1"/>
            </p:nvGrpSpPr>
            <p:grpSpPr bwMode="auto">
              <a:xfrm>
                <a:off x="3" y="68"/>
                <a:ext cx="5730" cy="0"/>
                <a:chOff x="3" y="68"/>
                <a:chExt cx="5730" cy="0"/>
              </a:xfrm>
            </p:grpSpPr>
            <p:sp>
              <p:nvSpPr>
                <p:cNvPr id="39" name="Line 290"/>
                <p:cNvSpPr>
                  <a:spLocks noChangeShapeType="1"/>
                </p:cNvSpPr>
                <p:nvPr userDrawn="1"/>
              </p:nvSpPr>
              <p:spPr bwMode="hidden">
                <a:xfrm rot="-5400000">
                  <a:off x="198"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40" name="Line 291"/>
                <p:cNvSpPr>
                  <a:spLocks noChangeShapeType="1"/>
                </p:cNvSpPr>
                <p:nvPr userDrawn="1"/>
              </p:nvSpPr>
              <p:spPr bwMode="hidden">
                <a:xfrm rot="-5400000">
                  <a:off x="737"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41" name="Line 292"/>
                <p:cNvSpPr>
                  <a:spLocks noChangeShapeType="1"/>
                </p:cNvSpPr>
                <p:nvPr userDrawn="1"/>
              </p:nvSpPr>
              <p:spPr bwMode="hidden">
                <a:xfrm rot="-5400000">
                  <a:off x="1266"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42" name="Line 293"/>
                <p:cNvSpPr>
                  <a:spLocks noChangeShapeType="1"/>
                </p:cNvSpPr>
                <p:nvPr userDrawn="1"/>
              </p:nvSpPr>
              <p:spPr bwMode="hidden">
                <a:xfrm rot="-5400000">
                  <a:off x="1805"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43" name="Line 294"/>
                <p:cNvSpPr>
                  <a:spLocks noChangeShapeType="1"/>
                </p:cNvSpPr>
                <p:nvPr userDrawn="1"/>
              </p:nvSpPr>
              <p:spPr bwMode="hidden">
                <a:xfrm rot="-5400000">
                  <a:off x="2334"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44" name="Line 295"/>
                <p:cNvSpPr>
                  <a:spLocks noChangeShapeType="1"/>
                </p:cNvSpPr>
                <p:nvPr userDrawn="1"/>
              </p:nvSpPr>
              <p:spPr bwMode="hidden">
                <a:xfrm rot="-5400000">
                  <a:off x="2873"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45" name="Line 296"/>
                <p:cNvSpPr>
                  <a:spLocks noChangeShapeType="1"/>
                </p:cNvSpPr>
                <p:nvPr userDrawn="1"/>
              </p:nvSpPr>
              <p:spPr bwMode="hidden">
                <a:xfrm rot="-5400000">
                  <a:off x="3402"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46" name="Line 297"/>
                <p:cNvSpPr>
                  <a:spLocks noChangeShapeType="1"/>
                </p:cNvSpPr>
                <p:nvPr userDrawn="1"/>
              </p:nvSpPr>
              <p:spPr bwMode="hidden">
                <a:xfrm rot="-5400000">
                  <a:off x="3941"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47" name="Line 298"/>
                <p:cNvSpPr>
                  <a:spLocks noChangeShapeType="1"/>
                </p:cNvSpPr>
                <p:nvPr userDrawn="1"/>
              </p:nvSpPr>
              <p:spPr bwMode="hidden">
                <a:xfrm rot="-5400000">
                  <a:off x="4470"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48" name="Line 299"/>
                <p:cNvSpPr>
                  <a:spLocks noChangeShapeType="1"/>
                </p:cNvSpPr>
                <p:nvPr userDrawn="1"/>
              </p:nvSpPr>
              <p:spPr bwMode="hidden">
                <a:xfrm rot="-5400000">
                  <a:off x="5009"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sp>
              <p:nvSpPr>
                <p:cNvPr id="49" name="Line 300"/>
                <p:cNvSpPr>
                  <a:spLocks noChangeShapeType="1"/>
                </p:cNvSpPr>
                <p:nvPr userDrawn="1"/>
              </p:nvSpPr>
              <p:spPr bwMode="hidden">
                <a:xfrm rot="-5400000">
                  <a:off x="5538"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endParaRPr>
                </a:p>
              </p:txBody>
            </p:sp>
          </p:grpSp>
        </p:grpSp>
        <p:grpSp>
          <p:nvGrpSpPr>
            <p:cNvPr id="6" name="Group 315"/>
            <p:cNvGrpSpPr>
              <a:grpSpLocks/>
            </p:cNvGrpSpPr>
            <p:nvPr/>
          </p:nvGrpSpPr>
          <p:grpSpPr bwMode="auto">
            <a:xfrm>
              <a:off x="336" y="1200"/>
              <a:ext cx="5088" cy="1056"/>
              <a:chOff x="336" y="1200"/>
              <a:chExt cx="5088" cy="1056"/>
            </a:xfrm>
          </p:grpSpPr>
          <p:sp>
            <p:nvSpPr>
              <p:cNvPr id="32" name="Rectangle 9"/>
              <p:cNvSpPr>
                <a:spLocks noChangeArrowheads="1"/>
              </p:cNvSpPr>
              <p:nvPr userDrawn="1"/>
            </p:nvSpPr>
            <p:spPr bwMode="auto">
              <a:xfrm>
                <a:off x="2880" y="1200"/>
                <a:ext cx="2544" cy="528"/>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33" name="Rectangle 10"/>
              <p:cNvSpPr>
                <a:spLocks noChangeArrowheads="1"/>
              </p:cNvSpPr>
              <p:nvPr userDrawn="1"/>
            </p:nvSpPr>
            <p:spPr bwMode="auto">
              <a:xfrm>
                <a:off x="2880" y="1728"/>
                <a:ext cx="2544" cy="528"/>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34" name="Rectangle 11"/>
              <p:cNvSpPr>
                <a:spLocks noChangeArrowheads="1"/>
              </p:cNvSpPr>
              <p:nvPr userDrawn="1"/>
            </p:nvSpPr>
            <p:spPr bwMode="auto">
              <a:xfrm>
                <a:off x="336" y="1728"/>
                <a:ext cx="2544" cy="528"/>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35" name="Rectangle 12"/>
              <p:cNvSpPr>
                <a:spLocks noChangeArrowheads="1"/>
              </p:cNvSpPr>
              <p:nvPr userDrawn="1"/>
            </p:nvSpPr>
            <p:spPr bwMode="auto">
              <a:xfrm>
                <a:off x="336" y="1200"/>
                <a:ext cx="2544" cy="528"/>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36" name="Rectangle 13"/>
              <p:cNvSpPr>
                <a:spLocks noChangeArrowheads="1"/>
              </p:cNvSpPr>
              <p:nvPr userDrawn="1"/>
            </p:nvSpPr>
            <p:spPr bwMode="white">
              <a:xfrm>
                <a:off x="432" y="1296"/>
                <a:ext cx="4896" cy="864"/>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grpSp>
        <p:grpSp>
          <p:nvGrpSpPr>
            <p:cNvPr id="7" name="Group 287"/>
            <p:cNvGrpSpPr>
              <a:grpSpLocks/>
            </p:cNvGrpSpPr>
            <p:nvPr/>
          </p:nvGrpSpPr>
          <p:grpSpPr bwMode="auto">
            <a:xfrm>
              <a:off x="192" y="4273"/>
              <a:ext cx="5328" cy="47"/>
              <a:chOff x="192" y="3840"/>
              <a:chExt cx="5328" cy="47"/>
            </a:xfrm>
          </p:grpSpPr>
          <p:grpSp>
            <p:nvGrpSpPr>
              <p:cNvPr id="8" name="Group 73"/>
              <p:cNvGrpSpPr>
                <a:grpSpLocks/>
              </p:cNvGrpSpPr>
              <p:nvPr userDrawn="1"/>
            </p:nvGrpSpPr>
            <p:grpSpPr bwMode="auto">
              <a:xfrm>
                <a:off x="192" y="3840"/>
                <a:ext cx="624" cy="47"/>
                <a:chOff x="624" y="3706"/>
                <a:chExt cx="1056" cy="106"/>
              </a:xfrm>
            </p:grpSpPr>
            <p:sp>
              <p:nvSpPr>
                <p:cNvPr id="30" name="Rectangle 1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31" name="Rectangle 1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grpSp>
          <p:grpSp>
            <p:nvGrpSpPr>
              <p:cNvPr id="9" name="Group 72"/>
              <p:cNvGrpSpPr>
                <a:grpSpLocks/>
              </p:cNvGrpSpPr>
              <p:nvPr userDrawn="1"/>
            </p:nvGrpSpPr>
            <p:grpSpPr bwMode="auto">
              <a:xfrm>
                <a:off x="864" y="3840"/>
                <a:ext cx="624" cy="47"/>
                <a:chOff x="624" y="3600"/>
                <a:chExt cx="1056" cy="106"/>
              </a:xfrm>
            </p:grpSpPr>
            <p:sp>
              <p:nvSpPr>
                <p:cNvPr id="28" name="Rectangle 1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29" name="Rectangle 1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grpSp>
          <p:grpSp>
            <p:nvGrpSpPr>
              <p:cNvPr id="10" name="Group 74"/>
              <p:cNvGrpSpPr>
                <a:grpSpLocks/>
              </p:cNvGrpSpPr>
              <p:nvPr userDrawn="1"/>
            </p:nvGrpSpPr>
            <p:grpSpPr bwMode="auto">
              <a:xfrm>
                <a:off x="1536" y="3840"/>
                <a:ext cx="624" cy="47"/>
                <a:chOff x="624" y="3706"/>
                <a:chExt cx="1056" cy="106"/>
              </a:xfrm>
            </p:grpSpPr>
            <p:sp>
              <p:nvSpPr>
                <p:cNvPr id="26" name="Rectangle 75"/>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27" name="Rectangle 76"/>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grpSp>
          <p:grpSp>
            <p:nvGrpSpPr>
              <p:cNvPr id="11" name="Group 77"/>
              <p:cNvGrpSpPr>
                <a:grpSpLocks/>
              </p:cNvGrpSpPr>
              <p:nvPr userDrawn="1"/>
            </p:nvGrpSpPr>
            <p:grpSpPr bwMode="auto">
              <a:xfrm>
                <a:off x="2208" y="3840"/>
                <a:ext cx="624" cy="47"/>
                <a:chOff x="624" y="3600"/>
                <a:chExt cx="1056" cy="106"/>
              </a:xfrm>
            </p:grpSpPr>
            <p:sp>
              <p:nvSpPr>
                <p:cNvPr id="24" name="Rectangle 78"/>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25" name="Rectangle 79"/>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grpSp>
          <p:grpSp>
            <p:nvGrpSpPr>
              <p:cNvPr id="12" name="Group 80"/>
              <p:cNvGrpSpPr>
                <a:grpSpLocks/>
              </p:cNvGrpSpPr>
              <p:nvPr userDrawn="1"/>
            </p:nvGrpSpPr>
            <p:grpSpPr bwMode="auto">
              <a:xfrm>
                <a:off x="2880" y="3840"/>
                <a:ext cx="624" cy="47"/>
                <a:chOff x="624" y="3706"/>
                <a:chExt cx="1056" cy="106"/>
              </a:xfrm>
            </p:grpSpPr>
            <p:sp>
              <p:nvSpPr>
                <p:cNvPr id="22" name="Rectangle 81"/>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23" name="Rectangle 82"/>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grpSp>
          <p:grpSp>
            <p:nvGrpSpPr>
              <p:cNvPr id="13" name="Group 83"/>
              <p:cNvGrpSpPr>
                <a:grpSpLocks/>
              </p:cNvGrpSpPr>
              <p:nvPr userDrawn="1"/>
            </p:nvGrpSpPr>
            <p:grpSpPr bwMode="auto">
              <a:xfrm>
                <a:off x="3552" y="3840"/>
                <a:ext cx="624" cy="47"/>
                <a:chOff x="624" y="3600"/>
                <a:chExt cx="1056" cy="106"/>
              </a:xfrm>
            </p:grpSpPr>
            <p:sp>
              <p:nvSpPr>
                <p:cNvPr id="20" name="Rectangle 84"/>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21" name="Rectangle 85"/>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grpSp>
          <p:grpSp>
            <p:nvGrpSpPr>
              <p:cNvPr id="14" name="Group 86"/>
              <p:cNvGrpSpPr>
                <a:grpSpLocks/>
              </p:cNvGrpSpPr>
              <p:nvPr userDrawn="1"/>
            </p:nvGrpSpPr>
            <p:grpSpPr bwMode="auto">
              <a:xfrm>
                <a:off x="4224" y="3840"/>
                <a:ext cx="624" cy="47"/>
                <a:chOff x="624" y="3706"/>
                <a:chExt cx="1056" cy="106"/>
              </a:xfrm>
            </p:grpSpPr>
            <p:sp>
              <p:nvSpPr>
                <p:cNvPr id="18" name="Rectangle 87"/>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19" name="Rectangle 88"/>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grpSp>
          <p:grpSp>
            <p:nvGrpSpPr>
              <p:cNvPr id="15" name="Group 89"/>
              <p:cNvGrpSpPr>
                <a:grpSpLocks/>
              </p:cNvGrpSpPr>
              <p:nvPr userDrawn="1"/>
            </p:nvGrpSpPr>
            <p:grpSpPr bwMode="auto">
              <a:xfrm>
                <a:off x="4896" y="3840"/>
                <a:ext cx="624" cy="47"/>
                <a:chOff x="624" y="3600"/>
                <a:chExt cx="1056" cy="106"/>
              </a:xfrm>
            </p:grpSpPr>
            <p:sp>
              <p:nvSpPr>
                <p:cNvPr id="16" name="Rectangle 90"/>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17" name="Rectangle 91"/>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grpSp>
        </p:grpSp>
      </p:grpSp>
      <p:pic>
        <p:nvPicPr>
          <p:cNvPr id="243" name="Picture 319" descr="posbul1a"/>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4456113" y="3403638"/>
            <a:ext cx="246062" cy="246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42" name="Rectangle 2"/>
          <p:cNvSpPr>
            <a:spLocks noGrp="1" noChangeArrowheads="1"/>
          </p:cNvSpPr>
          <p:nvPr>
            <p:ph type="ctrTitle"/>
          </p:nvPr>
        </p:nvSpPr>
        <p:spPr>
          <a:xfrm>
            <a:off x="685800" y="2133600"/>
            <a:ext cx="7772400" cy="1143000"/>
          </a:xfrm>
        </p:spPr>
        <p:txBody>
          <a:bodyPr/>
          <a:lstStyle>
            <a:lvl1pPr>
              <a:defRPr/>
            </a:lvl1pPr>
          </a:lstStyle>
          <a:p>
            <a:r>
              <a:rPr lang="en-US"/>
              <a:t>Click to edit Master title style</a:t>
            </a:r>
          </a:p>
        </p:txBody>
      </p:sp>
      <p:sp>
        <p:nvSpPr>
          <p:cNvPr id="10243" name="Rectangle 3"/>
          <p:cNvSpPr>
            <a:spLocks noGrp="1" noChangeArrowheads="1"/>
          </p:cNvSpPr>
          <p:nvPr>
            <p:ph type="subTitle" idx="1"/>
          </p:nvPr>
        </p:nvSpPr>
        <p:spPr>
          <a:xfrm>
            <a:off x="1371600" y="3886201"/>
            <a:ext cx="6400800" cy="1752600"/>
          </a:xfrm>
        </p:spPr>
        <p:txBody>
          <a:bodyPr anchor="ctr"/>
          <a:lstStyle>
            <a:lvl1pPr marL="0" indent="0" algn="ctr">
              <a:buFontTx/>
              <a:buNone/>
              <a:defRPr/>
            </a:lvl1pPr>
          </a:lstStyle>
          <a:p>
            <a:r>
              <a:rPr lang="en-US"/>
              <a:t>Click to edit Master subtitle style</a:t>
            </a:r>
          </a:p>
        </p:txBody>
      </p:sp>
      <p:sp>
        <p:nvSpPr>
          <p:cNvPr id="24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solidFill>
                <a:srgbClr val="404176"/>
              </a:solidFill>
            </a:endParaRPr>
          </a:p>
        </p:txBody>
      </p:sp>
      <p:sp>
        <p:nvSpPr>
          <p:cNvPr id="24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404176"/>
              </a:solidFill>
            </a:endParaRPr>
          </a:p>
        </p:txBody>
      </p:sp>
      <p:sp>
        <p:nvSpPr>
          <p:cNvPr id="24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9AADCAE5-5CFE-3C42-BABD-647C2A1D6174}"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327360257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BD9DF9-4BC6-2744-80AC-28E230BF077D}"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388653216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69E6E6F-F297-A346-B9F9-F40602EB6661}"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24560944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EF6B147-4EC7-164A-84BE-02B35980D300}"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368730842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8B3854E-4630-6A46-A924-5578C620E474}"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402055247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4C315B6-763A-DF4D-A871-10A92D9DCF02}"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417876489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99B1A2C-970A-8244-A938-6524F6FF9BA1}"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12650240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endParaRPr lang="en-US"/>
          </a:p>
        </p:txBody>
      </p:sp>
      <p:sp>
        <p:nvSpPr>
          <p:cNvPr id="6" name="Rectangle 10"/>
          <p:cNvSpPr>
            <a:spLocks noGrp="1" noChangeArrowheads="1"/>
          </p:cNvSpPr>
          <p:nvPr>
            <p:ph type="ftr" sz="quarter" idx="11"/>
          </p:nvPr>
        </p:nvSpPr>
        <p:spPr>
          <a:ln/>
        </p:spPr>
        <p:txBody>
          <a:bodyPr/>
          <a:lstStyle>
            <a:lvl1pPr>
              <a:defRPr/>
            </a:lvl1pPr>
          </a:lstStyle>
          <a:p>
            <a:endParaRPr lang="en-US"/>
          </a:p>
        </p:txBody>
      </p:sp>
      <p:sp>
        <p:nvSpPr>
          <p:cNvPr id="7" name="Rectangle 11"/>
          <p:cNvSpPr>
            <a:spLocks noGrp="1" noChangeArrowheads="1"/>
          </p:cNvSpPr>
          <p:nvPr>
            <p:ph type="sldNum" sz="quarter" idx="12"/>
          </p:nvPr>
        </p:nvSpPr>
        <p:spPr>
          <a:ln/>
        </p:spPr>
        <p:txBody>
          <a:bodyPr/>
          <a:lstStyle>
            <a:lvl1pPr>
              <a:defRPr/>
            </a:lvl1pPr>
          </a:lstStyle>
          <a:p>
            <a:fld id="{D19DEFF0-83C2-4DDC-897F-1E993F6FA6AB}" type="slidenum">
              <a:rPr lang="en-US"/>
              <a:pPr/>
              <a:t>‹#›</a:t>
            </a:fld>
            <a:endParaRPr lang="en-US"/>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DBD32AD-D0C5-A14F-BE85-AB389772889C}"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125851072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4E06043-CB06-6443-B718-CBC02FF0A847}"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169408949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D30B3E-CDC1-0D48-9227-39CB48064975}"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44499502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20DC39-BD1A-584A-ACFB-B9AADA5F7150}"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94947121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990648697"/>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600855390"/>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42055178"/>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4266798254"/>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44067399"/>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83897551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2B885D2-E705-40FD-BFDE-C3E56FFD9080}" type="slidenum">
              <a:rPr lang="en-US"/>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endParaRPr lang="en-US"/>
          </a:p>
        </p:txBody>
      </p:sp>
      <p:sp>
        <p:nvSpPr>
          <p:cNvPr id="6" name="Rectangle 10"/>
          <p:cNvSpPr>
            <a:spLocks noGrp="1" noChangeArrowheads="1"/>
          </p:cNvSpPr>
          <p:nvPr>
            <p:ph type="ftr" sz="quarter" idx="11"/>
          </p:nvPr>
        </p:nvSpPr>
        <p:spPr>
          <a:ln/>
        </p:spPr>
        <p:txBody>
          <a:bodyPr/>
          <a:lstStyle>
            <a:lvl1pPr>
              <a:defRPr/>
            </a:lvl1pPr>
          </a:lstStyle>
          <a:p>
            <a:endParaRPr lang="en-US"/>
          </a:p>
        </p:txBody>
      </p:sp>
      <p:sp>
        <p:nvSpPr>
          <p:cNvPr id="7" name="Rectangle 11"/>
          <p:cNvSpPr>
            <a:spLocks noGrp="1" noChangeArrowheads="1"/>
          </p:cNvSpPr>
          <p:nvPr>
            <p:ph type="sldNum" sz="quarter" idx="12"/>
          </p:nvPr>
        </p:nvSpPr>
        <p:spPr>
          <a:ln/>
        </p:spPr>
        <p:txBody>
          <a:bodyPr/>
          <a:lstStyle>
            <a:lvl1pPr>
              <a:defRPr/>
            </a:lvl1pPr>
          </a:lstStyle>
          <a:p>
            <a:fld id="{3D7D63F6-8442-48AF-A3E8-E4C92EA2353A}" type="slidenum">
              <a:rPr lang="en-US"/>
              <a:pPr/>
              <a:t>‹#›</a:t>
            </a:fld>
            <a:endParaRPr lang="en-US"/>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4208822009"/>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891952429"/>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148413152"/>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602144832"/>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7020" indent="0" algn="ctr">
              <a:buNone/>
              <a:defRPr>
                <a:solidFill>
                  <a:schemeClr val="tx1">
                    <a:tint val="75000"/>
                  </a:schemeClr>
                </a:solidFill>
              </a:defRPr>
            </a:lvl2pPr>
            <a:lvl3pPr marL="914040" indent="0" algn="ctr">
              <a:buNone/>
              <a:defRPr>
                <a:solidFill>
                  <a:schemeClr val="tx1">
                    <a:tint val="75000"/>
                  </a:schemeClr>
                </a:solidFill>
              </a:defRPr>
            </a:lvl3pPr>
            <a:lvl4pPr marL="1371056" indent="0" algn="ctr">
              <a:buNone/>
              <a:defRPr>
                <a:solidFill>
                  <a:schemeClr val="tx1">
                    <a:tint val="75000"/>
                  </a:schemeClr>
                </a:solidFill>
              </a:defRPr>
            </a:lvl4pPr>
            <a:lvl5pPr marL="1828080" indent="0" algn="ctr">
              <a:buNone/>
              <a:defRPr>
                <a:solidFill>
                  <a:schemeClr val="tx1">
                    <a:tint val="75000"/>
                  </a:schemeClr>
                </a:solidFill>
              </a:defRPr>
            </a:lvl5pPr>
            <a:lvl6pPr marL="2285092" indent="0" algn="ctr">
              <a:buNone/>
              <a:defRPr>
                <a:solidFill>
                  <a:schemeClr val="tx1">
                    <a:tint val="75000"/>
                  </a:schemeClr>
                </a:solidFill>
              </a:defRPr>
            </a:lvl6pPr>
            <a:lvl7pPr marL="2742112" indent="0" algn="ctr">
              <a:buNone/>
              <a:defRPr>
                <a:solidFill>
                  <a:schemeClr val="tx1">
                    <a:tint val="75000"/>
                  </a:schemeClr>
                </a:solidFill>
              </a:defRPr>
            </a:lvl7pPr>
            <a:lvl8pPr marL="3199130" indent="0" algn="ctr">
              <a:buNone/>
              <a:defRPr>
                <a:solidFill>
                  <a:schemeClr val="tx1">
                    <a:tint val="75000"/>
                  </a:schemeClr>
                </a:solidFill>
              </a:defRPr>
            </a:lvl8pPr>
            <a:lvl9pPr marL="3656146"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040">
              <a:defRPr/>
            </a:lvl1pPr>
          </a:lstStyle>
          <a:p>
            <a:pPr>
              <a:defRPr/>
            </a:pPr>
            <a:fld id="{B605C6B5-F4DB-1F4C-932D-1C3F33EBCEB3}" type="datetimeFigureOut">
              <a:rPr lang="en-US"/>
              <a:pPr>
                <a:defRPr/>
              </a:pPr>
              <a:t>12/21/24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B6A70472-465F-2D40-A83B-60481EF4783F}" type="slidenum">
              <a:rPr lang="en-US"/>
              <a:pPr>
                <a:defRPr/>
              </a:pPr>
              <a:t>‹#›</a:t>
            </a:fld>
            <a:endParaRPr lang="en-US"/>
          </a:p>
        </p:txBody>
      </p:sp>
    </p:spTree>
    <p:extLst>
      <p:ext uri="{BB962C8B-B14F-4D97-AF65-F5344CB8AC3E}">
        <p14:creationId xmlns:p14="http://schemas.microsoft.com/office/powerpoint/2010/main" val="218824277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A920D1DA-1396-DE4C-98B0-7F410662FBFA}" type="datetimeFigureOut">
              <a:rPr lang="en-US"/>
              <a:pPr>
                <a:defRPr/>
              </a:pPr>
              <a:t>12/21/24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5C91A302-AB91-A441-88E5-6BBBDF1418BD}" type="slidenum">
              <a:rPr lang="en-US"/>
              <a:pPr>
                <a:defRPr/>
              </a:pPr>
              <a:t>‹#›</a:t>
            </a:fld>
            <a:endParaRPr lang="en-US"/>
          </a:p>
        </p:txBody>
      </p:sp>
    </p:spTree>
    <p:extLst>
      <p:ext uri="{BB962C8B-B14F-4D97-AF65-F5344CB8AC3E}">
        <p14:creationId xmlns:p14="http://schemas.microsoft.com/office/powerpoint/2010/main" val="59107725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020" indent="0">
              <a:buNone/>
              <a:defRPr sz="1800">
                <a:solidFill>
                  <a:schemeClr val="tx1">
                    <a:tint val="75000"/>
                  </a:schemeClr>
                </a:solidFill>
              </a:defRPr>
            </a:lvl2pPr>
            <a:lvl3pPr marL="914040" indent="0">
              <a:buNone/>
              <a:defRPr sz="1600">
                <a:solidFill>
                  <a:schemeClr val="tx1">
                    <a:tint val="75000"/>
                  </a:schemeClr>
                </a:solidFill>
              </a:defRPr>
            </a:lvl3pPr>
            <a:lvl4pPr marL="1371056" indent="0">
              <a:buNone/>
              <a:defRPr sz="1400">
                <a:solidFill>
                  <a:schemeClr val="tx1">
                    <a:tint val="75000"/>
                  </a:schemeClr>
                </a:solidFill>
              </a:defRPr>
            </a:lvl4pPr>
            <a:lvl5pPr marL="1828080" indent="0">
              <a:buNone/>
              <a:defRPr sz="1400">
                <a:solidFill>
                  <a:schemeClr val="tx1">
                    <a:tint val="75000"/>
                  </a:schemeClr>
                </a:solidFill>
              </a:defRPr>
            </a:lvl5pPr>
            <a:lvl6pPr marL="2285092" indent="0">
              <a:buNone/>
              <a:defRPr sz="1400">
                <a:solidFill>
                  <a:schemeClr val="tx1">
                    <a:tint val="75000"/>
                  </a:schemeClr>
                </a:solidFill>
              </a:defRPr>
            </a:lvl6pPr>
            <a:lvl7pPr marL="2742112" indent="0">
              <a:buNone/>
              <a:defRPr sz="1400">
                <a:solidFill>
                  <a:schemeClr val="tx1">
                    <a:tint val="75000"/>
                  </a:schemeClr>
                </a:solidFill>
              </a:defRPr>
            </a:lvl7pPr>
            <a:lvl8pPr marL="3199130" indent="0">
              <a:buNone/>
              <a:defRPr sz="1400">
                <a:solidFill>
                  <a:schemeClr val="tx1">
                    <a:tint val="75000"/>
                  </a:schemeClr>
                </a:solidFill>
              </a:defRPr>
            </a:lvl8pPr>
            <a:lvl9pPr marL="3656146"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040">
              <a:defRPr/>
            </a:lvl1pPr>
          </a:lstStyle>
          <a:p>
            <a:pPr>
              <a:defRPr/>
            </a:pPr>
            <a:fld id="{3D5C99D4-A2F5-9442-9C31-7D46F4EA01A2}" type="datetimeFigureOut">
              <a:rPr lang="en-US"/>
              <a:pPr>
                <a:defRPr/>
              </a:pPr>
              <a:t>12/21/24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45D15B34-CC31-C949-ACEF-2DA6DB996540}" type="slidenum">
              <a:rPr lang="en-US"/>
              <a:pPr>
                <a:defRPr/>
              </a:pPr>
              <a:t>‹#›</a:t>
            </a:fld>
            <a:endParaRPr lang="en-US"/>
          </a:p>
        </p:txBody>
      </p:sp>
    </p:spTree>
    <p:extLst>
      <p:ext uri="{BB962C8B-B14F-4D97-AF65-F5344CB8AC3E}">
        <p14:creationId xmlns:p14="http://schemas.microsoft.com/office/powerpoint/2010/main" val="122408890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040">
              <a:defRPr/>
            </a:lvl1pPr>
          </a:lstStyle>
          <a:p>
            <a:pPr>
              <a:defRPr/>
            </a:pPr>
            <a:fld id="{2CB989B6-1DDC-4E41-B776-C10A5F62469B}" type="datetimeFigureOut">
              <a:rPr lang="en-US"/>
              <a:pPr>
                <a:defRPr/>
              </a:pPr>
              <a:t>12/21/24</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97A67FF3-BD05-204F-A16F-C9F03875874D}" type="slidenum">
              <a:rPr lang="en-US"/>
              <a:pPr>
                <a:defRPr/>
              </a:pPr>
              <a:t>‹#›</a:t>
            </a:fld>
            <a:endParaRPr lang="en-US"/>
          </a:p>
        </p:txBody>
      </p:sp>
    </p:spTree>
    <p:extLst>
      <p:ext uri="{BB962C8B-B14F-4D97-AF65-F5344CB8AC3E}">
        <p14:creationId xmlns:p14="http://schemas.microsoft.com/office/powerpoint/2010/main" val="122002121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33" y="1535113"/>
            <a:ext cx="4041775" cy="639762"/>
          </a:xfrm>
        </p:spPr>
        <p:txBody>
          <a:bodyPr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040">
              <a:defRPr/>
            </a:lvl1pPr>
          </a:lstStyle>
          <a:p>
            <a:pPr>
              <a:defRPr/>
            </a:pPr>
            <a:fld id="{E94C0690-9A53-0942-BCC5-6A138EF6A454}" type="datetimeFigureOut">
              <a:rPr lang="en-US"/>
              <a:pPr>
                <a:defRPr/>
              </a:pPr>
              <a:t>12/21/24</a:t>
            </a:fld>
            <a:endParaRPr lang="en-US"/>
          </a:p>
        </p:txBody>
      </p:sp>
      <p:sp>
        <p:nvSpPr>
          <p:cNvPr id="8" name="Footer Placeholder 4"/>
          <p:cNvSpPr>
            <a:spLocks noGrp="1"/>
          </p:cNvSpPr>
          <p:nvPr>
            <p:ph type="ftr" sz="quarter" idx="11"/>
          </p:nvPr>
        </p:nvSpPr>
        <p:spPr/>
        <p:txBody>
          <a:bodyPr/>
          <a:lstStyle>
            <a:lvl1pPr defTabSz="914040">
              <a:defRPr/>
            </a:lvl1pPr>
          </a:lstStyle>
          <a:p>
            <a:pPr>
              <a:defRPr/>
            </a:pPr>
            <a:endParaRPr lang="en-US"/>
          </a:p>
        </p:txBody>
      </p:sp>
      <p:sp>
        <p:nvSpPr>
          <p:cNvPr id="9" name="Slide Number Placeholder 5"/>
          <p:cNvSpPr>
            <a:spLocks noGrp="1"/>
          </p:cNvSpPr>
          <p:nvPr>
            <p:ph type="sldNum" sz="quarter" idx="12"/>
          </p:nvPr>
        </p:nvSpPr>
        <p:spPr/>
        <p:txBody>
          <a:bodyPr/>
          <a:lstStyle>
            <a:lvl1pPr defTabSz="914040">
              <a:defRPr/>
            </a:lvl1pPr>
          </a:lstStyle>
          <a:p>
            <a:pPr>
              <a:defRPr/>
            </a:pPr>
            <a:fld id="{77D37D8E-352E-C343-9ECF-7CB56CC578C8}" type="slidenum">
              <a:rPr lang="en-US"/>
              <a:pPr>
                <a:defRPr/>
              </a:pPr>
              <a:t>‹#›</a:t>
            </a:fld>
            <a:endParaRPr lang="en-US"/>
          </a:p>
        </p:txBody>
      </p:sp>
    </p:spTree>
    <p:extLst>
      <p:ext uri="{BB962C8B-B14F-4D97-AF65-F5344CB8AC3E}">
        <p14:creationId xmlns:p14="http://schemas.microsoft.com/office/powerpoint/2010/main" val="261931911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040">
              <a:defRPr/>
            </a:lvl1pPr>
          </a:lstStyle>
          <a:p>
            <a:pPr>
              <a:defRPr/>
            </a:pPr>
            <a:fld id="{08E9111D-008A-5D4C-80E1-67A0B0076F6E}" type="datetimeFigureOut">
              <a:rPr lang="en-US"/>
              <a:pPr>
                <a:defRPr/>
              </a:pPr>
              <a:t>12/21/24</a:t>
            </a:fld>
            <a:endParaRPr lang="en-US"/>
          </a:p>
        </p:txBody>
      </p:sp>
      <p:sp>
        <p:nvSpPr>
          <p:cNvPr id="4" name="Footer Placeholder 4"/>
          <p:cNvSpPr>
            <a:spLocks noGrp="1"/>
          </p:cNvSpPr>
          <p:nvPr>
            <p:ph type="ftr" sz="quarter" idx="11"/>
          </p:nvPr>
        </p:nvSpPr>
        <p:spPr/>
        <p:txBody>
          <a:bodyPr/>
          <a:lstStyle>
            <a:lvl1pPr defTabSz="914040">
              <a:defRPr/>
            </a:lvl1pPr>
          </a:lstStyle>
          <a:p>
            <a:pPr>
              <a:defRPr/>
            </a:pPr>
            <a:endParaRPr lang="en-US"/>
          </a:p>
        </p:txBody>
      </p:sp>
      <p:sp>
        <p:nvSpPr>
          <p:cNvPr id="5" name="Slide Number Placeholder 5"/>
          <p:cNvSpPr>
            <a:spLocks noGrp="1"/>
          </p:cNvSpPr>
          <p:nvPr>
            <p:ph type="sldNum" sz="quarter" idx="12"/>
          </p:nvPr>
        </p:nvSpPr>
        <p:spPr/>
        <p:txBody>
          <a:bodyPr/>
          <a:lstStyle>
            <a:lvl1pPr defTabSz="914040">
              <a:defRPr/>
            </a:lvl1pPr>
          </a:lstStyle>
          <a:p>
            <a:pPr>
              <a:defRPr/>
            </a:pPr>
            <a:fld id="{45AFB9F7-0A43-8540-8887-F4419AC127B8}" type="slidenum">
              <a:rPr lang="en-US"/>
              <a:pPr>
                <a:defRPr/>
              </a:pPr>
              <a:t>‹#›</a:t>
            </a:fld>
            <a:endParaRPr lang="en-US"/>
          </a:p>
        </p:txBody>
      </p:sp>
    </p:spTree>
    <p:extLst>
      <p:ext uri="{BB962C8B-B14F-4D97-AF65-F5344CB8AC3E}">
        <p14:creationId xmlns:p14="http://schemas.microsoft.com/office/powerpoint/2010/main" val="35621674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endParaRPr lang="en-US"/>
          </a:p>
        </p:txBody>
      </p:sp>
      <p:sp>
        <p:nvSpPr>
          <p:cNvPr id="5" name="Rectangle 10"/>
          <p:cNvSpPr>
            <a:spLocks noGrp="1" noChangeArrowheads="1"/>
          </p:cNvSpPr>
          <p:nvPr>
            <p:ph type="ftr" sz="quarter" idx="11"/>
          </p:nvPr>
        </p:nvSpPr>
        <p:spPr>
          <a:ln/>
        </p:spPr>
        <p:txBody>
          <a:bodyPr/>
          <a:lstStyle>
            <a:lvl1pPr>
              <a:defRPr/>
            </a:lvl1pPr>
          </a:lstStyle>
          <a:p>
            <a:endParaRPr lang="en-US"/>
          </a:p>
        </p:txBody>
      </p:sp>
      <p:sp>
        <p:nvSpPr>
          <p:cNvPr id="6" name="Rectangle 11"/>
          <p:cNvSpPr>
            <a:spLocks noGrp="1" noChangeArrowheads="1"/>
          </p:cNvSpPr>
          <p:nvPr>
            <p:ph type="sldNum" sz="quarter" idx="12"/>
          </p:nvPr>
        </p:nvSpPr>
        <p:spPr>
          <a:ln/>
        </p:spPr>
        <p:txBody>
          <a:bodyPr/>
          <a:lstStyle>
            <a:lvl1pPr>
              <a:defRPr/>
            </a:lvl1pPr>
          </a:lstStyle>
          <a:p>
            <a:fld id="{9F6FB5A0-6554-4FB0-94A5-817B0D0AD665}" type="slidenum">
              <a:rPr lang="en-US"/>
              <a:pPr/>
              <a:t>‹#›</a:t>
            </a:fld>
            <a:endParaRPr lang="en-US"/>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040">
              <a:defRPr/>
            </a:lvl1pPr>
          </a:lstStyle>
          <a:p>
            <a:pPr>
              <a:defRPr/>
            </a:pPr>
            <a:fld id="{05EB222C-B7E7-1F4A-A282-F664BAC7BDB2}" type="datetimeFigureOut">
              <a:rPr lang="en-US"/>
              <a:pPr>
                <a:defRPr/>
              </a:pPr>
              <a:t>12/21/24</a:t>
            </a:fld>
            <a:endParaRPr lang="en-US"/>
          </a:p>
        </p:txBody>
      </p:sp>
      <p:sp>
        <p:nvSpPr>
          <p:cNvPr id="3" name="Footer Placeholder 4"/>
          <p:cNvSpPr>
            <a:spLocks noGrp="1"/>
          </p:cNvSpPr>
          <p:nvPr>
            <p:ph type="ftr" sz="quarter" idx="11"/>
          </p:nvPr>
        </p:nvSpPr>
        <p:spPr/>
        <p:txBody>
          <a:bodyPr/>
          <a:lstStyle>
            <a:lvl1pPr defTabSz="914040">
              <a:defRPr/>
            </a:lvl1pPr>
          </a:lstStyle>
          <a:p>
            <a:pPr>
              <a:defRPr/>
            </a:pPr>
            <a:endParaRPr lang="en-US"/>
          </a:p>
        </p:txBody>
      </p:sp>
      <p:sp>
        <p:nvSpPr>
          <p:cNvPr id="4" name="Slide Number Placeholder 5"/>
          <p:cNvSpPr>
            <a:spLocks noGrp="1"/>
          </p:cNvSpPr>
          <p:nvPr>
            <p:ph type="sldNum" sz="quarter" idx="12"/>
          </p:nvPr>
        </p:nvSpPr>
        <p:spPr/>
        <p:txBody>
          <a:bodyPr/>
          <a:lstStyle>
            <a:lvl1pPr defTabSz="914040">
              <a:defRPr/>
            </a:lvl1pPr>
          </a:lstStyle>
          <a:p>
            <a:pPr>
              <a:defRPr/>
            </a:pPr>
            <a:fld id="{D56F125F-05A4-CC4C-907C-25F383179751}" type="slidenum">
              <a:rPr lang="en-US"/>
              <a:pPr>
                <a:defRPr/>
              </a:pPr>
              <a:t>‹#›</a:t>
            </a:fld>
            <a:endParaRPr lang="en-US"/>
          </a:p>
        </p:txBody>
      </p:sp>
    </p:spTree>
    <p:extLst>
      <p:ext uri="{BB962C8B-B14F-4D97-AF65-F5344CB8AC3E}">
        <p14:creationId xmlns:p14="http://schemas.microsoft.com/office/powerpoint/2010/main" val="426601706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8" y="1435101"/>
            <a:ext cx="3008313" cy="4691063"/>
          </a:xfrm>
        </p:spPr>
        <p:txBody>
          <a:bodyPr/>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CE0A1A91-BB72-DF49-BCC6-DBAAF342085B}" type="datetimeFigureOut">
              <a:rPr lang="en-US"/>
              <a:pPr>
                <a:defRPr/>
              </a:pPr>
              <a:t>12/21/24</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B77749E9-3FCF-3A45-B484-73FAF98A9FDE}" type="slidenum">
              <a:rPr lang="en-US"/>
              <a:pPr>
                <a:defRPr/>
              </a:pPr>
              <a:t>‹#›</a:t>
            </a:fld>
            <a:endParaRPr lang="en-US"/>
          </a:p>
        </p:txBody>
      </p:sp>
    </p:spTree>
    <p:extLst>
      <p:ext uri="{BB962C8B-B14F-4D97-AF65-F5344CB8AC3E}">
        <p14:creationId xmlns:p14="http://schemas.microsoft.com/office/powerpoint/2010/main" val="348545996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020" indent="0">
              <a:buNone/>
              <a:defRPr sz="2800"/>
            </a:lvl2pPr>
            <a:lvl3pPr marL="914040" indent="0">
              <a:buNone/>
              <a:defRPr sz="2400"/>
            </a:lvl3pPr>
            <a:lvl4pPr marL="1371056" indent="0">
              <a:buNone/>
              <a:defRPr sz="2000"/>
            </a:lvl4pPr>
            <a:lvl5pPr marL="1828080" indent="0">
              <a:buNone/>
              <a:defRPr sz="2000"/>
            </a:lvl5pPr>
            <a:lvl6pPr marL="2285092" indent="0">
              <a:buNone/>
              <a:defRPr sz="2000"/>
            </a:lvl6pPr>
            <a:lvl7pPr marL="2742112" indent="0">
              <a:buNone/>
              <a:defRPr sz="2000"/>
            </a:lvl7pPr>
            <a:lvl8pPr marL="3199130" indent="0">
              <a:buNone/>
              <a:defRPr sz="2000"/>
            </a:lvl8pPr>
            <a:lvl9pPr marL="365614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E192B9F1-FB38-5B43-B97F-366718914DDE}" type="datetimeFigureOut">
              <a:rPr lang="en-US"/>
              <a:pPr>
                <a:defRPr/>
              </a:pPr>
              <a:t>12/21/24</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FF8EB988-C371-C346-B0A0-586B2A382EA4}" type="slidenum">
              <a:rPr lang="en-US"/>
              <a:pPr>
                <a:defRPr/>
              </a:pPr>
              <a:t>‹#›</a:t>
            </a:fld>
            <a:endParaRPr lang="en-US"/>
          </a:p>
        </p:txBody>
      </p:sp>
    </p:spTree>
    <p:extLst>
      <p:ext uri="{BB962C8B-B14F-4D97-AF65-F5344CB8AC3E}">
        <p14:creationId xmlns:p14="http://schemas.microsoft.com/office/powerpoint/2010/main" val="245295877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17731BFF-FAB2-7F4E-BD0D-80B345E6EB0F}" type="datetimeFigureOut">
              <a:rPr lang="en-US"/>
              <a:pPr>
                <a:defRPr/>
              </a:pPr>
              <a:t>12/21/24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AFEAB897-DE18-C24A-B6A1-0FAD477E3D23}" type="slidenum">
              <a:rPr lang="en-US"/>
              <a:pPr>
                <a:defRPr/>
              </a:pPr>
              <a:t>‹#›</a:t>
            </a:fld>
            <a:endParaRPr lang="en-US"/>
          </a:p>
        </p:txBody>
      </p:sp>
    </p:spTree>
    <p:extLst>
      <p:ext uri="{BB962C8B-B14F-4D97-AF65-F5344CB8AC3E}">
        <p14:creationId xmlns:p14="http://schemas.microsoft.com/office/powerpoint/2010/main" val="39381200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0E533861-A3B7-1142-B9E0-8DFBB59E64CC}" type="datetimeFigureOut">
              <a:rPr lang="en-US"/>
              <a:pPr>
                <a:defRPr/>
              </a:pPr>
              <a:t>12/21/24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D67CE4D8-8AFC-CF44-A093-740AE1A4F027}" type="slidenum">
              <a:rPr lang="en-US"/>
              <a:pPr>
                <a:defRPr/>
              </a:pPr>
              <a:t>‹#›</a:t>
            </a:fld>
            <a:endParaRPr lang="en-US"/>
          </a:p>
        </p:txBody>
      </p:sp>
    </p:spTree>
    <p:extLst>
      <p:ext uri="{BB962C8B-B14F-4D97-AF65-F5344CB8AC3E}">
        <p14:creationId xmlns:p14="http://schemas.microsoft.com/office/powerpoint/2010/main" val="200707477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717992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2144022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6146839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6834719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983402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endParaRPr lang="en-US"/>
          </a:p>
        </p:txBody>
      </p:sp>
      <p:sp>
        <p:nvSpPr>
          <p:cNvPr id="5" name="Rectangle 10"/>
          <p:cNvSpPr>
            <a:spLocks noGrp="1" noChangeArrowheads="1"/>
          </p:cNvSpPr>
          <p:nvPr>
            <p:ph type="ftr" sz="quarter" idx="11"/>
          </p:nvPr>
        </p:nvSpPr>
        <p:spPr>
          <a:ln/>
        </p:spPr>
        <p:txBody>
          <a:bodyPr/>
          <a:lstStyle>
            <a:lvl1pPr>
              <a:defRPr/>
            </a:lvl1pPr>
          </a:lstStyle>
          <a:p>
            <a:endParaRPr lang="en-US"/>
          </a:p>
        </p:txBody>
      </p:sp>
      <p:sp>
        <p:nvSpPr>
          <p:cNvPr id="6" name="Rectangle 11"/>
          <p:cNvSpPr>
            <a:spLocks noGrp="1" noChangeArrowheads="1"/>
          </p:cNvSpPr>
          <p:nvPr>
            <p:ph type="sldNum" sz="quarter" idx="12"/>
          </p:nvPr>
        </p:nvSpPr>
        <p:spPr>
          <a:ln/>
        </p:spPr>
        <p:txBody>
          <a:bodyPr/>
          <a:lstStyle>
            <a:lvl1pPr>
              <a:defRPr/>
            </a:lvl1pPr>
          </a:lstStyle>
          <a:p>
            <a:fld id="{2854C4C7-6C04-48CA-82B3-7BB23A954DB6}" type="slidenum">
              <a:rPr lang="en-US"/>
              <a:pPr/>
              <a:t>‹#›</a:t>
            </a:fld>
            <a:endParaRPr lang="en-US"/>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3516812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8383516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3946857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5038884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1581620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9094386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108222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9134628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6516403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324538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charset="0"/>
                <a:ea typeface="+mn-ea"/>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latin typeface="Times New Roman" charset="0"/>
                <a:ea typeface="+mn-ea"/>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charset="0"/>
                <a:ea typeface="+mn-ea"/>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charset="0"/>
                <a:ea typeface="+mn-ea"/>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p:spPr>
          <p:txBody>
            <a:bodyPr/>
            <a:lstStyle/>
            <a:p>
              <a:endParaRPr lang="en-US"/>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p:spPr>
          <p:txBody>
            <a:bodyPr/>
            <a:lstStyle/>
            <a:p>
              <a:endParaRPr lang="en-US"/>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p:spPr>
          <p:txBody>
            <a:bodyPr/>
            <a:lstStyle/>
            <a:p>
              <a:endParaRPr lang="en-US"/>
            </a:p>
          </p:txBody>
        </p:sp>
      </p:grpSp>
      <p:sp>
        <p:nvSpPr>
          <p:cNvPr id="79882"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79883" name="Rectangle 11"/>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endParaRPr lang="en-US"/>
          </a:p>
        </p:txBody>
      </p:sp>
      <p:sp>
        <p:nvSpPr>
          <p:cNvPr id="13" name="Rectangle 13"/>
          <p:cNvSpPr>
            <a:spLocks noGrp="1" noChangeArrowheads="1"/>
          </p:cNvSpPr>
          <p:nvPr>
            <p:ph type="ftr" sz="quarter" idx="11"/>
          </p:nvPr>
        </p:nvSpPr>
        <p:spPr/>
        <p:txBody>
          <a:bodyPr/>
          <a:lstStyle>
            <a:lvl1pPr>
              <a:defRPr/>
            </a:lvl1pPr>
          </a:lstStyle>
          <a:p>
            <a:endParaRPr lang="en-US"/>
          </a:p>
        </p:txBody>
      </p:sp>
      <p:sp>
        <p:nvSpPr>
          <p:cNvPr id="14" name="Rectangle 14"/>
          <p:cNvSpPr>
            <a:spLocks noGrp="1" noChangeArrowheads="1"/>
          </p:cNvSpPr>
          <p:nvPr>
            <p:ph type="sldNum" sz="quarter" idx="12"/>
          </p:nvPr>
        </p:nvSpPr>
        <p:spPr/>
        <p:txBody>
          <a:bodyPr/>
          <a:lstStyle>
            <a:lvl1pPr>
              <a:defRPr/>
            </a:lvl1pPr>
          </a:lstStyle>
          <a:p>
            <a:fld id="{66587711-9DA3-4CC5-B948-6FCFE7B21EEA}" type="slidenum">
              <a:rPr lang="en-US"/>
              <a:pPr/>
              <a:t>‹#›</a:t>
            </a:fld>
            <a:endParaRPr lang="en-US"/>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6610451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3215140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5048408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8180914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5440941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937761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8548622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9378729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5925753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451785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p>
        </p:txBody>
      </p:sp>
      <p:sp>
        <p:nvSpPr>
          <p:cNvPr id="5" name="Rectangle 13"/>
          <p:cNvSpPr>
            <a:spLocks noGrp="1" noChangeArrowheads="1"/>
          </p:cNvSpPr>
          <p:nvPr>
            <p:ph type="ftr" sz="quarter" idx="11"/>
          </p:nvPr>
        </p:nvSpPr>
        <p:spPr>
          <a:ln/>
        </p:spPr>
        <p:txBody>
          <a:bodyPr/>
          <a:lstStyle>
            <a:lvl1pPr>
              <a:defRPr/>
            </a:lvl1pPr>
          </a:lstStyle>
          <a:p>
            <a:endParaRPr lang="en-US"/>
          </a:p>
        </p:txBody>
      </p:sp>
      <p:sp>
        <p:nvSpPr>
          <p:cNvPr id="6" name="Rectangle 14"/>
          <p:cNvSpPr>
            <a:spLocks noGrp="1" noChangeArrowheads="1"/>
          </p:cNvSpPr>
          <p:nvPr>
            <p:ph type="sldNum" sz="quarter" idx="12"/>
          </p:nvPr>
        </p:nvSpPr>
        <p:spPr>
          <a:ln/>
        </p:spPr>
        <p:txBody>
          <a:bodyPr/>
          <a:lstStyle>
            <a:lvl1pPr>
              <a:defRPr/>
            </a:lvl1pPr>
          </a:lstStyle>
          <a:p>
            <a:fld id="{27747CD8-E21C-4472-B39E-03043A89248E}" type="slidenum">
              <a:rPr lang="en-US"/>
              <a:pPr/>
              <a:t>‹#›</a:t>
            </a:fld>
            <a:endParaRPr lang="en-US"/>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963802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7158593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57990714"/>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75554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21603627"/>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2650100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9756790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3283275"/>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0431285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27833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endParaRPr lang="en-US"/>
          </a:p>
        </p:txBody>
      </p:sp>
      <p:sp>
        <p:nvSpPr>
          <p:cNvPr id="5" name="Rectangle 13"/>
          <p:cNvSpPr>
            <a:spLocks noGrp="1" noChangeArrowheads="1"/>
          </p:cNvSpPr>
          <p:nvPr>
            <p:ph type="ftr" sz="quarter" idx="11"/>
          </p:nvPr>
        </p:nvSpPr>
        <p:spPr>
          <a:ln/>
        </p:spPr>
        <p:txBody>
          <a:bodyPr/>
          <a:lstStyle>
            <a:lvl1pPr>
              <a:defRPr/>
            </a:lvl1pPr>
          </a:lstStyle>
          <a:p>
            <a:endParaRPr lang="en-US"/>
          </a:p>
        </p:txBody>
      </p:sp>
      <p:sp>
        <p:nvSpPr>
          <p:cNvPr id="6" name="Rectangle 14"/>
          <p:cNvSpPr>
            <a:spLocks noGrp="1" noChangeArrowheads="1"/>
          </p:cNvSpPr>
          <p:nvPr>
            <p:ph type="sldNum" sz="quarter" idx="12"/>
          </p:nvPr>
        </p:nvSpPr>
        <p:spPr>
          <a:ln/>
        </p:spPr>
        <p:txBody>
          <a:bodyPr/>
          <a:lstStyle>
            <a:lvl1pPr>
              <a:defRPr/>
            </a:lvl1pPr>
          </a:lstStyle>
          <a:p>
            <a:fld id="{FF66E537-5ECB-4CE2-A919-1834CCC3CD2A}" type="slidenum">
              <a:rPr lang="en-US"/>
              <a:pPr/>
              <a:t>‹#›</a:t>
            </a:fld>
            <a:endParaRPr lang="en-US"/>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58099628"/>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5076312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779599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02576630"/>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4589322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7005288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3508622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90217403"/>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96425347"/>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437732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endParaRPr lang="en-US"/>
          </a:p>
        </p:txBody>
      </p:sp>
      <p:sp>
        <p:nvSpPr>
          <p:cNvPr id="6" name="Rectangle 13"/>
          <p:cNvSpPr>
            <a:spLocks noGrp="1" noChangeArrowheads="1"/>
          </p:cNvSpPr>
          <p:nvPr>
            <p:ph type="ftr" sz="quarter" idx="11"/>
          </p:nvPr>
        </p:nvSpPr>
        <p:spPr>
          <a:ln/>
        </p:spPr>
        <p:txBody>
          <a:bodyPr/>
          <a:lstStyle>
            <a:lvl1pPr>
              <a:defRPr/>
            </a:lvl1pPr>
          </a:lstStyle>
          <a:p>
            <a:endParaRPr lang="en-US"/>
          </a:p>
        </p:txBody>
      </p:sp>
      <p:sp>
        <p:nvSpPr>
          <p:cNvPr id="7" name="Rectangle 14"/>
          <p:cNvSpPr>
            <a:spLocks noGrp="1" noChangeArrowheads="1"/>
          </p:cNvSpPr>
          <p:nvPr>
            <p:ph type="sldNum" sz="quarter" idx="12"/>
          </p:nvPr>
        </p:nvSpPr>
        <p:spPr>
          <a:ln/>
        </p:spPr>
        <p:txBody>
          <a:bodyPr/>
          <a:lstStyle>
            <a:lvl1pPr>
              <a:defRPr/>
            </a:lvl1pPr>
          </a:lstStyle>
          <a:p>
            <a:fld id="{1107BDFC-39DF-4889-8117-EB0777D50769}" type="slidenum">
              <a:rPr lang="en-US"/>
              <a:pPr/>
              <a:t>‹#›</a:t>
            </a:fld>
            <a:endParaRPr lang="en-US"/>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22884975"/>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7046464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3155662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83856845"/>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2261188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5985215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2841121"/>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4664731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44942696"/>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339828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endParaRPr lang="en-US"/>
          </a:p>
        </p:txBody>
      </p:sp>
      <p:sp>
        <p:nvSpPr>
          <p:cNvPr id="8" name="Rectangle 13"/>
          <p:cNvSpPr>
            <a:spLocks noGrp="1" noChangeArrowheads="1"/>
          </p:cNvSpPr>
          <p:nvPr>
            <p:ph type="ftr" sz="quarter" idx="11"/>
          </p:nvPr>
        </p:nvSpPr>
        <p:spPr>
          <a:ln/>
        </p:spPr>
        <p:txBody>
          <a:bodyPr/>
          <a:lstStyle>
            <a:lvl1pPr>
              <a:defRPr/>
            </a:lvl1pPr>
          </a:lstStyle>
          <a:p>
            <a:endParaRPr lang="en-US"/>
          </a:p>
        </p:txBody>
      </p:sp>
      <p:sp>
        <p:nvSpPr>
          <p:cNvPr id="9" name="Rectangle 14"/>
          <p:cNvSpPr>
            <a:spLocks noGrp="1" noChangeArrowheads="1"/>
          </p:cNvSpPr>
          <p:nvPr>
            <p:ph type="sldNum" sz="quarter" idx="12"/>
          </p:nvPr>
        </p:nvSpPr>
        <p:spPr>
          <a:ln/>
        </p:spPr>
        <p:txBody>
          <a:bodyPr/>
          <a:lstStyle>
            <a:lvl1pPr>
              <a:defRPr/>
            </a:lvl1pPr>
          </a:lstStyle>
          <a:p>
            <a:fld id="{63EDE9C3-DD10-4964-A851-39D92D1EBA0B}" type="slidenum">
              <a:rPr lang="en-US"/>
              <a:pPr/>
              <a:t>‹#›</a:t>
            </a:fld>
            <a:endParaRPr lang="en-US"/>
          </a:p>
        </p:txBody>
      </p:sp>
    </p:spTree>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74040177"/>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16167505"/>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81316143"/>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07154579"/>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96517397"/>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44663010"/>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68272911"/>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49160265"/>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98512646"/>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035623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endParaRPr lang="en-US"/>
          </a:p>
        </p:txBody>
      </p:sp>
      <p:sp>
        <p:nvSpPr>
          <p:cNvPr id="4" name="Rectangle 13"/>
          <p:cNvSpPr>
            <a:spLocks noGrp="1" noChangeArrowheads="1"/>
          </p:cNvSpPr>
          <p:nvPr>
            <p:ph type="ftr" sz="quarter" idx="11"/>
          </p:nvPr>
        </p:nvSpPr>
        <p:spPr>
          <a:ln/>
        </p:spPr>
        <p:txBody>
          <a:bodyPr/>
          <a:lstStyle>
            <a:lvl1pPr>
              <a:defRPr/>
            </a:lvl1pPr>
          </a:lstStyle>
          <a:p>
            <a:endParaRPr lang="en-US"/>
          </a:p>
        </p:txBody>
      </p:sp>
      <p:sp>
        <p:nvSpPr>
          <p:cNvPr id="5" name="Rectangle 14"/>
          <p:cNvSpPr>
            <a:spLocks noGrp="1" noChangeArrowheads="1"/>
          </p:cNvSpPr>
          <p:nvPr>
            <p:ph type="sldNum" sz="quarter" idx="12"/>
          </p:nvPr>
        </p:nvSpPr>
        <p:spPr>
          <a:ln/>
        </p:spPr>
        <p:txBody>
          <a:bodyPr/>
          <a:lstStyle>
            <a:lvl1pPr>
              <a:defRPr/>
            </a:lvl1pPr>
          </a:lstStyle>
          <a:p>
            <a:fld id="{37E5805E-6C98-45F0-9885-BCE31E8A2578}" type="slidenum">
              <a:rPr lang="en-US"/>
              <a:pPr/>
              <a:t>‹#›</a:t>
            </a:fld>
            <a:endParaRPr lang="en-US"/>
          </a:p>
        </p:txBody>
      </p:sp>
    </p:spTree>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67235767"/>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685800" y="2130425"/>
            <a:ext cx="7772400" cy="1470025"/>
          </a:xfrm>
          <a:prstGeom prst="rect">
            <a:avLst/>
          </a:prstGeom>
        </p:spPr>
        <p:txBody>
          <a:bodyPr/>
          <a:lstStyle/>
          <a:p>
            <a:r>
              <a:t>Title Text</a:t>
            </a:r>
          </a:p>
        </p:txBody>
      </p:sp>
      <p:sp>
        <p:nvSpPr>
          <p:cNvPr id="12" name="Shape 12"/>
          <p:cNvSpPr>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0" algn="ctr">
              <a:buSzTx/>
              <a:buFontTx/>
              <a:buNone/>
              <a:defRPr>
                <a:solidFill>
                  <a:srgbClr val="888888"/>
                </a:solidFill>
              </a:defRPr>
            </a:lvl2pPr>
            <a:lvl3pPr marL="0" indent="0" algn="ctr">
              <a:buSzTx/>
              <a:buFontTx/>
              <a:buNone/>
              <a:defRPr>
                <a:solidFill>
                  <a:srgbClr val="888888"/>
                </a:solidFill>
              </a:defRPr>
            </a:lvl3pPr>
            <a:lvl4pPr marL="0" indent="0" algn="ctr">
              <a:buSzTx/>
              <a:buFontTx/>
              <a:buNone/>
              <a:defRPr>
                <a:solidFill>
                  <a:srgbClr val="888888"/>
                </a:solidFill>
              </a:defRPr>
            </a:lvl4pPr>
            <a:lvl5pPr marL="0" indent="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722501052"/>
      </p:ext>
    </p:extLst>
  </p:cSld>
  <p:clrMapOvr>
    <a:masterClrMapping/>
  </p:clrMapOvr>
  <p:transition spd="med"/>
</p:sldLayout>
</file>

<file path=ppt/slideLayouts/slideLayout28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693655994"/>
      </p:ext>
    </p:extLst>
  </p:cSld>
  <p:clrMapOvr>
    <a:masterClrMapping/>
  </p:clrMapOvr>
  <p:transition spd="med"/>
</p:sldLayout>
</file>

<file path=ppt/slideLayouts/slideLayout28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0" name="Shape 30"/>
          <p:cNvSpPr>
            <a:spLocks noGrp="1"/>
          </p:cNvSpPr>
          <p:nvPr>
            <p:ph type="body" sz="quarter" idx="1"/>
          </p:nvPr>
        </p:nvSpPr>
        <p:spPr>
          <a:xfrm>
            <a:off x="722312" y="2906713"/>
            <a:ext cx="7772401" cy="1500190"/>
          </a:xfrm>
          <a:prstGeom prst="rect">
            <a:avLst/>
          </a:prstGeom>
        </p:spPr>
        <p:txBody>
          <a:bodyPr anchor="b"/>
          <a:lstStyle>
            <a:lvl1pPr marL="0" indent="0">
              <a:spcBef>
                <a:spcPts val="400"/>
              </a:spcBef>
              <a:buSzTx/>
              <a:buFontTx/>
              <a:buNone/>
              <a:defRPr sz="2000">
                <a:solidFill>
                  <a:srgbClr val="888888"/>
                </a:solidFill>
              </a:defRPr>
            </a:lvl1pPr>
            <a:lvl2pPr marL="0" indent="0">
              <a:spcBef>
                <a:spcPts val="400"/>
              </a:spcBef>
              <a:buSzTx/>
              <a:buFontTx/>
              <a:buNone/>
              <a:defRPr sz="2000">
                <a:solidFill>
                  <a:srgbClr val="888888"/>
                </a:solidFill>
              </a:defRPr>
            </a:lvl2pPr>
            <a:lvl3pPr marL="0" indent="0">
              <a:spcBef>
                <a:spcPts val="400"/>
              </a:spcBef>
              <a:buSzTx/>
              <a:buFontTx/>
              <a:buNone/>
              <a:defRPr sz="2000">
                <a:solidFill>
                  <a:srgbClr val="888888"/>
                </a:solidFill>
              </a:defRPr>
            </a:lvl3pPr>
            <a:lvl4pPr marL="0" indent="0">
              <a:spcBef>
                <a:spcPts val="400"/>
              </a:spcBef>
              <a:buSzTx/>
              <a:buFontTx/>
              <a:buNone/>
              <a:defRPr sz="2000">
                <a:solidFill>
                  <a:srgbClr val="888888"/>
                </a:solidFill>
              </a:defRPr>
            </a:lvl4pPr>
            <a:lvl5pPr marL="0" indent="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52099161"/>
      </p:ext>
    </p:extLst>
  </p:cSld>
  <p:clrMapOvr>
    <a:masterClrMapping/>
  </p:clrMapOvr>
  <p:transition spd="med"/>
</p:sldLayout>
</file>

<file path=ppt/slideLayouts/slideLayout28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Title Text</a:t>
            </a:r>
          </a:p>
        </p:txBody>
      </p:sp>
      <p:sp>
        <p:nvSpPr>
          <p:cNvPr id="39" name="Shape 39"/>
          <p:cNvSpPr>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8" indent="-320038">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hape 4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314057516"/>
      </p:ext>
    </p:extLst>
  </p:cSld>
  <p:clrMapOvr>
    <a:masterClrMapping/>
  </p:clrMapOvr>
  <p:transition spd="med"/>
</p:sldLayout>
</file>

<file path=ppt/slideLayouts/slideLayout28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Shape 47"/>
          <p:cNvSpPr>
            <a:spLocks noGrp="1"/>
          </p:cNvSpPr>
          <p:nvPr>
            <p:ph type="title"/>
          </p:nvPr>
        </p:nvSpPr>
        <p:spPr>
          <a:prstGeom prst="rect">
            <a:avLst/>
          </a:prstGeom>
        </p:spPr>
        <p:txBody>
          <a:bodyPr/>
          <a:lstStyle/>
          <a:p>
            <a:r>
              <a:t>Title Text</a:t>
            </a:r>
          </a:p>
        </p:txBody>
      </p:sp>
      <p:sp>
        <p:nvSpPr>
          <p:cNvPr id="48" name="Shape 48"/>
          <p:cNvSpPr>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0">
              <a:spcBef>
                <a:spcPts val="500"/>
              </a:spcBef>
              <a:buSzTx/>
              <a:buFontTx/>
              <a:buNone/>
              <a:defRPr sz="2400" b="1"/>
            </a:lvl2pPr>
            <a:lvl3pPr marL="0" indent="0">
              <a:spcBef>
                <a:spcPts val="500"/>
              </a:spcBef>
              <a:buSzTx/>
              <a:buFontTx/>
              <a:buNone/>
              <a:defRPr sz="2400" b="1"/>
            </a:lvl3pPr>
            <a:lvl4pPr marL="0" indent="0">
              <a:spcBef>
                <a:spcPts val="500"/>
              </a:spcBef>
              <a:buSzTx/>
              <a:buFontTx/>
              <a:buNone/>
              <a:defRPr sz="2400" b="1"/>
            </a:lvl4pPr>
            <a:lvl5pPr marL="0" indent="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Shape 49"/>
          <p:cNvSpPr>
            <a:spLocks noGrp="1"/>
          </p:cNvSpPr>
          <p:nvPr>
            <p:ph type="body" sz="quarter" idx="13"/>
          </p:nvPr>
        </p:nvSpPr>
        <p:spPr>
          <a:xfrm>
            <a:off x="4645025" y="1535112"/>
            <a:ext cx="4041775" cy="639765"/>
          </a:xfrm>
          <a:prstGeom prst="rect">
            <a:avLst/>
          </a:prstGeom>
        </p:spPr>
        <p:txBody>
          <a:bodyPr anchor="b"/>
          <a:lstStyle/>
          <a:p>
            <a:endParaRPr/>
          </a:p>
        </p:txBody>
      </p:sp>
      <p:sp>
        <p:nvSpPr>
          <p:cNvPr id="50" name="Shape 5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105485899"/>
      </p:ext>
    </p:extLst>
  </p:cSld>
  <p:clrMapOvr>
    <a:masterClrMapping/>
  </p:clrMapOvr>
  <p:transition spd="med"/>
</p:sldLayout>
</file>

<file path=ppt/slideLayouts/slideLayout28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Shape 57"/>
          <p:cNvSpPr>
            <a:spLocks noGrp="1"/>
          </p:cNvSpPr>
          <p:nvPr>
            <p:ph type="title"/>
          </p:nvPr>
        </p:nvSpPr>
        <p:spPr>
          <a:prstGeom prst="rect">
            <a:avLst/>
          </a:prstGeom>
        </p:spPr>
        <p:txBody>
          <a:bodyPr/>
          <a:lstStyle/>
          <a:p>
            <a:r>
              <a:t>Title Text</a:t>
            </a:r>
          </a:p>
        </p:txBody>
      </p:sp>
      <p:sp>
        <p:nvSpPr>
          <p:cNvPr id="58" name="Shape 58"/>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237128037"/>
      </p:ext>
    </p:extLst>
  </p:cSld>
  <p:clrMapOvr>
    <a:masterClrMapping/>
  </p:clrMapOvr>
  <p:transition spd="med"/>
</p:sldLayout>
</file>

<file path=ppt/slideLayouts/slideLayout28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hape 6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242375730"/>
      </p:ext>
    </p:extLst>
  </p:cSld>
  <p:clrMapOvr>
    <a:masterClrMapping/>
  </p:clrMapOvr>
  <p:transition spd="med"/>
</p:sldLayout>
</file>

<file path=ppt/slideLayouts/slideLayout28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Shape 72"/>
          <p:cNvSpPr>
            <a:spLocks noGrp="1"/>
          </p:cNvSpPr>
          <p:nvPr>
            <p:ph type="title"/>
          </p:nvPr>
        </p:nvSpPr>
        <p:spPr>
          <a:xfrm>
            <a:off x="457200" y="273050"/>
            <a:ext cx="3008316" cy="1162050"/>
          </a:xfrm>
          <a:prstGeom prst="rect">
            <a:avLst/>
          </a:prstGeom>
        </p:spPr>
        <p:txBody>
          <a:bodyPr anchor="b"/>
          <a:lstStyle>
            <a:lvl1pPr algn="l">
              <a:defRPr sz="2000" b="1"/>
            </a:lvl1pPr>
          </a:lstStyle>
          <a:p>
            <a:r>
              <a:t>Title Text</a:t>
            </a:r>
          </a:p>
        </p:txBody>
      </p:sp>
      <p:sp>
        <p:nvSpPr>
          <p:cNvPr id="73" name="Shape 73"/>
          <p:cNvSpPr>
            <a:spLocks noGrp="1"/>
          </p:cNvSpPr>
          <p:nvPr>
            <p:ph type="body" idx="1"/>
          </p:nvPr>
        </p:nvSpPr>
        <p:spPr>
          <a:xfrm>
            <a:off x="3575050" y="273050"/>
            <a:ext cx="5111750"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Shape 74"/>
          <p:cNvSpPr>
            <a:spLocks noGrp="1"/>
          </p:cNvSpPr>
          <p:nvPr>
            <p:ph type="body" sz="half" idx="13"/>
          </p:nvPr>
        </p:nvSpPr>
        <p:spPr>
          <a:xfrm>
            <a:off x="457198" y="1435100"/>
            <a:ext cx="3008317" cy="4691063"/>
          </a:xfrm>
          <a:prstGeom prst="rect">
            <a:avLst/>
          </a:prstGeom>
        </p:spPr>
        <p:txBody>
          <a:bodyPr/>
          <a:lstStyle/>
          <a:p>
            <a:endParaRPr/>
          </a:p>
        </p:txBody>
      </p:sp>
      <p:sp>
        <p:nvSpPr>
          <p:cNvPr id="75" name="Shape 7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766230997"/>
      </p:ext>
    </p:extLst>
  </p:cSld>
  <p:clrMapOvr>
    <a:masterClrMapping/>
  </p:clrMapOvr>
  <p:transition spd="med"/>
</p:sldLayout>
</file>

<file path=ppt/slideLayouts/slideLayout28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Shape 82"/>
          <p:cNvSpPr>
            <a:spLocks noGrp="1"/>
          </p:cNvSpPr>
          <p:nvPr>
            <p:ph type="title"/>
          </p:nvPr>
        </p:nvSpPr>
        <p:spPr>
          <a:xfrm>
            <a:off x="1792288" y="4800600"/>
            <a:ext cx="5486403" cy="566738"/>
          </a:xfrm>
          <a:prstGeom prst="rect">
            <a:avLst/>
          </a:prstGeom>
        </p:spPr>
        <p:txBody>
          <a:bodyPr anchor="b"/>
          <a:lstStyle>
            <a:lvl1pPr algn="l">
              <a:defRPr sz="2000" b="1"/>
            </a:lvl1pPr>
          </a:lstStyle>
          <a:p>
            <a:r>
              <a:t>Title Text</a:t>
            </a:r>
          </a:p>
        </p:txBody>
      </p:sp>
      <p:sp>
        <p:nvSpPr>
          <p:cNvPr id="83" name="Shape 83"/>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84" name="Shape 84"/>
          <p:cNvSpPr>
            <a:spLocks noGrp="1"/>
          </p:cNvSpPr>
          <p:nvPr>
            <p:ph type="body" sz="quarter" idx="1"/>
          </p:nvPr>
        </p:nvSpPr>
        <p:spPr>
          <a:xfrm>
            <a:off x="1792288" y="5367337"/>
            <a:ext cx="5486403" cy="804865"/>
          </a:xfrm>
          <a:prstGeom prst="rect">
            <a:avLst/>
          </a:prstGeom>
        </p:spPr>
        <p:txBody>
          <a:bodyPr/>
          <a:lstStyle>
            <a:lvl1pPr marL="0" indent="0">
              <a:spcBef>
                <a:spcPts val="300"/>
              </a:spcBef>
              <a:buSzTx/>
              <a:buFontTx/>
              <a:buNone/>
              <a:defRPr sz="1400"/>
            </a:lvl1pPr>
            <a:lvl2pPr marL="0" indent="0">
              <a:spcBef>
                <a:spcPts val="300"/>
              </a:spcBef>
              <a:buSzTx/>
              <a:buFontTx/>
              <a:buNone/>
              <a:defRPr sz="1400"/>
            </a:lvl2pPr>
            <a:lvl3pPr marL="0" indent="0">
              <a:spcBef>
                <a:spcPts val="300"/>
              </a:spcBef>
              <a:buSzTx/>
              <a:buFontTx/>
              <a:buNone/>
              <a:defRPr sz="1400"/>
            </a:lvl3pPr>
            <a:lvl4pPr marL="0" indent="0">
              <a:spcBef>
                <a:spcPts val="300"/>
              </a:spcBef>
              <a:buSzTx/>
              <a:buFontTx/>
              <a:buNone/>
              <a:defRPr sz="1400"/>
            </a:lvl4pPr>
            <a:lvl5pPr marL="0" indent="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hape 8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135159417"/>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endParaRPr lang="en-US"/>
          </a:p>
        </p:txBody>
      </p:sp>
      <p:sp>
        <p:nvSpPr>
          <p:cNvPr id="3" name="Rectangle 13"/>
          <p:cNvSpPr>
            <a:spLocks noGrp="1" noChangeArrowheads="1"/>
          </p:cNvSpPr>
          <p:nvPr>
            <p:ph type="ftr" sz="quarter" idx="11"/>
          </p:nvPr>
        </p:nvSpPr>
        <p:spPr>
          <a:ln/>
        </p:spPr>
        <p:txBody>
          <a:bodyPr/>
          <a:lstStyle>
            <a:lvl1pPr>
              <a:defRPr/>
            </a:lvl1pPr>
          </a:lstStyle>
          <a:p>
            <a:endParaRPr lang="en-US"/>
          </a:p>
        </p:txBody>
      </p:sp>
      <p:sp>
        <p:nvSpPr>
          <p:cNvPr id="4" name="Rectangle 14"/>
          <p:cNvSpPr>
            <a:spLocks noGrp="1" noChangeArrowheads="1"/>
          </p:cNvSpPr>
          <p:nvPr>
            <p:ph type="sldNum" sz="quarter" idx="12"/>
          </p:nvPr>
        </p:nvSpPr>
        <p:spPr>
          <a:ln/>
        </p:spPr>
        <p:txBody>
          <a:bodyPr/>
          <a:lstStyle>
            <a:lvl1pPr>
              <a:defRPr/>
            </a:lvl1pPr>
          </a:lstStyle>
          <a:p>
            <a:fld id="{9159019D-35EB-415A-A812-0A5D2BC75B08}" type="slidenum">
              <a:rPr lang="en-US"/>
              <a:pPr/>
              <a:t>‹#›</a:t>
            </a:fld>
            <a:endParaRPr lang="en-US"/>
          </a:p>
        </p:txBody>
      </p:sp>
    </p:spTree>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Shape 92"/>
          <p:cNvSpPr>
            <a:spLocks noGrp="1"/>
          </p:cNvSpPr>
          <p:nvPr>
            <p:ph type="title"/>
          </p:nvPr>
        </p:nvSpPr>
        <p:spPr>
          <a:prstGeom prst="rect">
            <a:avLst/>
          </a:prstGeom>
        </p:spPr>
        <p:txBody>
          <a:bodyPr/>
          <a:lstStyle/>
          <a:p>
            <a:r>
              <a:t>Title Text</a:t>
            </a:r>
          </a:p>
        </p:txBody>
      </p:sp>
      <p:sp>
        <p:nvSpPr>
          <p:cNvPr id="93" name="Shape 9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hape 94"/>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676138132"/>
      </p:ext>
    </p:extLst>
  </p:cSld>
  <p:clrMapOvr>
    <a:masterClrMapping/>
  </p:clrMapOvr>
  <p:transition spd="med"/>
</p:sldLayout>
</file>

<file path=ppt/slideLayouts/slideLayout291.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Shape 101"/>
          <p:cNvSpPr>
            <a:spLocks noGrp="1"/>
          </p:cNvSpPr>
          <p:nvPr>
            <p:ph type="title"/>
          </p:nvPr>
        </p:nvSpPr>
        <p:spPr>
          <a:xfrm>
            <a:off x="6629400" y="274638"/>
            <a:ext cx="2057400" cy="5851527"/>
          </a:xfrm>
          <a:prstGeom prst="rect">
            <a:avLst/>
          </a:prstGeom>
        </p:spPr>
        <p:txBody>
          <a:bodyPr/>
          <a:lstStyle/>
          <a:p>
            <a:r>
              <a:t>Title Text</a:t>
            </a:r>
          </a:p>
        </p:txBody>
      </p:sp>
      <p:sp>
        <p:nvSpPr>
          <p:cNvPr id="102" name="Shape 102"/>
          <p:cNvSpPr>
            <a:spLocks noGrp="1"/>
          </p:cNvSpPr>
          <p:nvPr>
            <p:ph type="body" idx="1"/>
          </p:nvPr>
        </p:nvSpPr>
        <p:spPr>
          <a:xfrm>
            <a:off x="457200" y="274638"/>
            <a:ext cx="6019800" cy="585152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hape 10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222491748"/>
      </p:ext>
    </p:extLst>
  </p:cSld>
  <p:clrMapOvr>
    <a:masterClrMapping/>
  </p:clrMapOvr>
  <p:transition spd="med"/>
</p:sldLayout>
</file>

<file path=ppt/slideLayouts/slideLayout29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110" name="Shape 110"/>
          <p:cNvSpPr>
            <a:spLocks noGrp="1"/>
          </p:cNvSpPr>
          <p:nvPr>
            <p:ph type="title"/>
          </p:nvPr>
        </p:nvSpPr>
        <p:spPr>
          <a:xfrm>
            <a:off x="685800" y="2130425"/>
            <a:ext cx="7772400" cy="1470028"/>
          </a:xfrm>
          <a:prstGeom prst="rect">
            <a:avLst/>
          </a:prstGeom>
        </p:spPr>
        <p:txBody>
          <a:bodyPr lIns="45630" tIns="45630" rIns="45630" bIns="45630"/>
          <a:lstStyle>
            <a:lvl1pPr defTabSz="456342"/>
          </a:lstStyle>
          <a:p>
            <a:r>
              <a:t>Title Text</a:t>
            </a:r>
          </a:p>
        </p:txBody>
      </p:sp>
      <p:sp>
        <p:nvSpPr>
          <p:cNvPr id="111" name="Shape 111"/>
          <p:cNvSpPr>
            <a:spLocks noGrp="1"/>
          </p:cNvSpPr>
          <p:nvPr>
            <p:ph type="body" sz="quarter" idx="1"/>
          </p:nvPr>
        </p:nvSpPr>
        <p:spPr>
          <a:xfrm>
            <a:off x="1371600" y="3886201"/>
            <a:ext cx="6400800" cy="1752603"/>
          </a:xfrm>
          <a:prstGeom prst="rect">
            <a:avLst/>
          </a:prstGeom>
        </p:spPr>
        <p:txBody>
          <a:bodyPr lIns="45630" tIns="45630" rIns="45630" bIns="45630"/>
          <a:lstStyle>
            <a:lvl1pPr marL="0" indent="0" algn="ctr" defTabSz="456342">
              <a:buSzTx/>
              <a:buFontTx/>
              <a:buNone/>
              <a:defRPr>
                <a:solidFill>
                  <a:srgbClr val="888888"/>
                </a:solidFill>
              </a:defRPr>
            </a:lvl1pPr>
            <a:lvl2pPr marL="0" indent="0" algn="ctr" defTabSz="456342">
              <a:buSzTx/>
              <a:buFontTx/>
              <a:buNone/>
              <a:defRPr>
                <a:solidFill>
                  <a:srgbClr val="888888"/>
                </a:solidFill>
              </a:defRPr>
            </a:lvl2pPr>
            <a:lvl3pPr marL="0" indent="0" algn="ctr" defTabSz="456342">
              <a:buSzTx/>
              <a:buFontTx/>
              <a:buNone/>
              <a:defRPr>
                <a:solidFill>
                  <a:srgbClr val="888888"/>
                </a:solidFill>
              </a:defRPr>
            </a:lvl3pPr>
            <a:lvl4pPr marL="0" indent="0" algn="ctr" defTabSz="456342">
              <a:buSzTx/>
              <a:buFontTx/>
              <a:buNone/>
              <a:defRPr>
                <a:solidFill>
                  <a:srgbClr val="888888"/>
                </a:solidFill>
              </a:defRPr>
            </a:lvl4pPr>
            <a:lvl5pPr marL="0" indent="0" algn="ctr" defTabSz="456342">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12" name="Shape 11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912919536"/>
      </p:ext>
    </p:extLst>
  </p:cSld>
  <p:clrMapOvr>
    <a:masterClrMapping/>
  </p:clrMapOvr>
  <p:transition spd="med"/>
</p:sldLayout>
</file>

<file path=ppt/slideLayouts/slideLayout293.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119" name="Shape 119"/>
          <p:cNvSpPr>
            <a:spLocks noGrp="1"/>
          </p:cNvSpPr>
          <p:nvPr>
            <p:ph type="title"/>
          </p:nvPr>
        </p:nvSpPr>
        <p:spPr>
          <a:prstGeom prst="rect">
            <a:avLst/>
          </a:prstGeom>
        </p:spPr>
        <p:txBody>
          <a:bodyPr lIns="45630" tIns="45630" rIns="45630" bIns="45630"/>
          <a:lstStyle>
            <a:lvl1pPr defTabSz="456342"/>
          </a:lstStyle>
          <a:p>
            <a:r>
              <a:t>Title Text</a:t>
            </a:r>
          </a:p>
        </p:txBody>
      </p:sp>
      <p:sp>
        <p:nvSpPr>
          <p:cNvPr id="120" name="Shape 120"/>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21" name="Shape 121"/>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632783422"/>
      </p:ext>
    </p:extLst>
  </p:cSld>
  <p:clrMapOvr>
    <a:masterClrMapping/>
  </p:clrMapOvr>
  <p:transition spd="med"/>
</p:sldLayout>
</file>

<file path=ppt/slideLayouts/slideLayout294.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128" name="Shape 128"/>
          <p:cNvSpPr>
            <a:spLocks noGrp="1"/>
          </p:cNvSpPr>
          <p:nvPr>
            <p:ph type="title"/>
          </p:nvPr>
        </p:nvSpPr>
        <p:spPr>
          <a:xfrm>
            <a:off x="722312" y="4406900"/>
            <a:ext cx="7772401" cy="1362075"/>
          </a:xfrm>
          <a:prstGeom prst="rect">
            <a:avLst/>
          </a:prstGeom>
        </p:spPr>
        <p:txBody>
          <a:bodyPr lIns="45630" tIns="45630" rIns="45630" bIns="45630" anchor="t"/>
          <a:lstStyle>
            <a:lvl1pPr algn="l" defTabSz="456342">
              <a:defRPr sz="4000" b="1" cap="all"/>
            </a:lvl1pPr>
          </a:lstStyle>
          <a:p>
            <a:r>
              <a:t>Title Text</a:t>
            </a:r>
          </a:p>
        </p:txBody>
      </p:sp>
      <p:sp>
        <p:nvSpPr>
          <p:cNvPr id="129" name="Shape 129"/>
          <p:cNvSpPr>
            <a:spLocks noGrp="1"/>
          </p:cNvSpPr>
          <p:nvPr>
            <p:ph type="body" sz="quarter" idx="1"/>
          </p:nvPr>
        </p:nvSpPr>
        <p:spPr>
          <a:xfrm>
            <a:off x="722312" y="2906714"/>
            <a:ext cx="7772401" cy="1500190"/>
          </a:xfrm>
          <a:prstGeom prst="rect">
            <a:avLst/>
          </a:prstGeom>
        </p:spPr>
        <p:txBody>
          <a:bodyPr lIns="45630" tIns="45630" rIns="45630" bIns="45630" anchor="b"/>
          <a:lstStyle>
            <a:lvl1pPr marL="0" indent="0" defTabSz="456342">
              <a:spcBef>
                <a:spcPts val="400"/>
              </a:spcBef>
              <a:buSzTx/>
              <a:buFontTx/>
              <a:buNone/>
              <a:defRPr sz="2000">
                <a:solidFill>
                  <a:srgbClr val="888888"/>
                </a:solidFill>
              </a:defRPr>
            </a:lvl1pPr>
            <a:lvl2pPr marL="0" indent="0" defTabSz="456342">
              <a:spcBef>
                <a:spcPts val="400"/>
              </a:spcBef>
              <a:buSzTx/>
              <a:buFontTx/>
              <a:buNone/>
              <a:defRPr sz="2000">
                <a:solidFill>
                  <a:srgbClr val="888888"/>
                </a:solidFill>
              </a:defRPr>
            </a:lvl2pPr>
            <a:lvl3pPr marL="0" indent="0" defTabSz="456342">
              <a:spcBef>
                <a:spcPts val="400"/>
              </a:spcBef>
              <a:buSzTx/>
              <a:buFontTx/>
              <a:buNone/>
              <a:defRPr sz="2000">
                <a:solidFill>
                  <a:srgbClr val="888888"/>
                </a:solidFill>
              </a:defRPr>
            </a:lvl3pPr>
            <a:lvl4pPr marL="0" indent="0" defTabSz="456342">
              <a:spcBef>
                <a:spcPts val="400"/>
              </a:spcBef>
              <a:buSzTx/>
              <a:buFontTx/>
              <a:buNone/>
              <a:defRPr sz="2000">
                <a:solidFill>
                  <a:srgbClr val="888888"/>
                </a:solidFill>
              </a:defRPr>
            </a:lvl4pPr>
            <a:lvl5pPr marL="0" indent="0" defTabSz="456342">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0" name="Shape 130"/>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279185171"/>
      </p:ext>
    </p:extLst>
  </p:cSld>
  <p:clrMapOvr>
    <a:masterClrMapping/>
  </p:clrMapOvr>
  <p:transition spd="med"/>
</p:sldLayout>
</file>

<file path=ppt/slideLayouts/slideLayout295.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137" name="Shape 137"/>
          <p:cNvSpPr>
            <a:spLocks noGrp="1"/>
          </p:cNvSpPr>
          <p:nvPr>
            <p:ph type="title"/>
          </p:nvPr>
        </p:nvSpPr>
        <p:spPr>
          <a:prstGeom prst="rect">
            <a:avLst/>
          </a:prstGeom>
        </p:spPr>
        <p:txBody>
          <a:bodyPr lIns="45630" tIns="45630" rIns="45630" bIns="45630"/>
          <a:lstStyle>
            <a:lvl1pPr defTabSz="456342"/>
          </a:lstStyle>
          <a:p>
            <a:r>
              <a:t>Title Text</a:t>
            </a:r>
          </a:p>
        </p:txBody>
      </p:sp>
      <p:sp>
        <p:nvSpPr>
          <p:cNvPr id="138" name="Shape 138"/>
          <p:cNvSpPr>
            <a:spLocks noGrp="1"/>
          </p:cNvSpPr>
          <p:nvPr>
            <p:ph type="body" sz="half" idx="1"/>
          </p:nvPr>
        </p:nvSpPr>
        <p:spPr>
          <a:xfrm>
            <a:off x="457200" y="1600200"/>
            <a:ext cx="4038600" cy="4525963"/>
          </a:xfrm>
          <a:prstGeom prst="rect">
            <a:avLst/>
          </a:prstGeom>
        </p:spPr>
        <p:txBody>
          <a:bodyPr lIns="45630" tIns="45630" rIns="45630" bIns="45630"/>
          <a:lstStyle>
            <a:lvl1pPr marL="342252" indent="-342252" defTabSz="456342">
              <a:spcBef>
                <a:spcPts val="600"/>
              </a:spcBef>
              <a:defRPr sz="2800"/>
            </a:lvl1pPr>
            <a:lvl2pPr marL="789082" indent="-332754" defTabSz="456342">
              <a:spcBef>
                <a:spcPts val="600"/>
              </a:spcBef>
              <a:defRPr sz="2800"/>
            </a:lvl2pPr>
            <a:lvl3pPr marL="1232105" indent="-319439" defTabSz="456342">
              <a:spcBef>
                <a:spcPts val="600"/>
              </a:spcBef>
              <a:defRPr sz="2800"/>
            </a:lvl3pPr>
            <a:lvl4pPr marL="1723956" indent="-354932" defTabSz="456342">
              <a:spcBef>
                <a:spcPts val="600"/>
              </a:spcBef>
              <a:defRPr sz="2800"/>
            </a:lvl4pPr>
            <a:lvl5pPr marL="2180284" indent="-354932" defTabSz="456342">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39" name="Shape 13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018945370"/>
      </p:ext>
    </p:extLst>
  </p:cSld>
  <p:clrMapOvr>
    <a:masterClrMapping/>
  </p:clrMapOvr>
  <p:transition spd="med"/>
</p:sldLayout>
</file>

<file path=ppt/slideLayouts/slideLayout296.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146" name="Shape 146"/>
          <p:cNvSpPr>
            <a:spLocks noGrp="1"/>
          </p:cNvSpPr>
          <p:nvPr>
            <p:ph type="title"/>
          </p:nvPr>
        </p:nvSpPr>
        <p:spPr>
          <a:prstGeom prst="rect">
            <a:avLst/>
          </a:prstGeom>
        </p:spPr>
        <p:txBody>
          <a:bodyPr lIns="45630" tIns="45630" rIns="45630" bIns="45630"/>
          <a:lstStyle>
            <a:lvl1pPr defTabSz="456342"/>
          </a:lstStyle>
          <a:p>
            <a:r>
              <a:t>Title Text</a:t>
            </a:r>
          </a:p>
        </p:txBody>
      </p:sp>
      <p:sp>
        <p:nvSpPr>
          <p:cNvPr id="147" name="Shape 147"/>
          <p:cNvSpPr>
            <a:spLocks noGrp="1"/>
          </p:cNvSpPr>
          <p:nvPr>
            <p:ph type="body" sz="quarter" idx="1"/>
          </p:nvPr>
        </p:nvSpPr>
        <p:spPr>
          <a:xfrm>
            <a:off x="457200" y="1535112"/>
            <a:ext cx="4040188" cy="639763"/>
          </a:xfrm>
          <a:prstGeom prst="rect">
            <a:avLst/>
          </a:prstGeom>
        </p:spPr>
        <p:txBody>
          <a:bodyPr lIns="45630" tIns="45630" rIns="45630" bIns="45630" anchor="b"/>
          <a:lstStyle>
            <a:lvl1pPr marL="0" indent="0" defTabSz="456342">
              <a:spcBef>
                <a:spcPts val="500"/>
              </a:spcBef>
              <a:buSzTx/>
              <a:buFontTx/>
              <a:buNone/>
              <a:defRPr sz="2400" b="1"/>
            </a:lvl1pPr>
            <a:lvl2pPr marL="0" indent="0" defTabSz="456342">
              <a:spcBef>
                <a:spcPts val="500"/>
              </a:spcBef>
              <a:buSzTx/>
              <a:buFontTx/>
              <a:buNone/>
              <a:defRPr sz="2400" b="1"/>
            </a:lvl2pPr>
            <a:lvl3pPr marL="0" indent="0" defTabSz="456342">
              <a:spcBef>
                <a:spcPts val="500"/>
              </a:spcBef>
              <a:buSzTx/>
              <a:buFontTx/>
              <a:buNone/>
              <a:defRPr sz="2400" b="1"/>
            </a:lvl3pPr>
            <a:lvl4pPr marL="0" indent="0" defTabSz="456342">
              <a:spcBef>
                <a:spcPts val="500"/>
              </a:spcBef>
              <a:buSzTx/>
              <a:buFontTx/>
              <a:buNone/>
              <a:defRPr sz="2400" b="1"/>
            </a:lvl4pPr>
            <a:lvl5pPr marL="0" indent="0" defTabSz="456342">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48" name="Shape 148"/>
          <p:cNvSpPr>
            <a:spLocks noGrp="1"/>
          </p:cNvSpPr>
          <p:nvPr>
            <p:ph type="body" sz="quarter" idx="13"/>
          </p:nvPr>
        </p:nvSpPr>
        <p:spPr>
          <a:xfrm>
            <a:off x="4645061" y="1535112"/>
            <a:ext cx="4041778" cy="639765"/>
          </a:xfrm>
          <a:prstGeom prst="rect">
            <a:avLst/>
          </a:prstGeom>
        </p:spPr>
        <p:txBody>
          <a:bodyPr anchor="b"/>
          <a:lstStyle/>
          <a:p>
            <a:endParaRPr/>
          </a:p>
        </p:txBody>
      </p:sp>
      <p:sp>
        <p:nvSpPr>
          <p:cNvPr id="149" name="Shape 14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014424290"/>
      </p:ext>
    </p:extLst>
  </p:cSld>
  <p:clrMapOvr>
    <a:masterClrMapping/>
  </p:clrMapOvr>
  <p:transition spd="med"/>
</p:sldLayout>
</file>

<file path=ppt/slideLayouts/slideLayout297.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156" name="Shape 156"/>
          <p:cNvSpPr>
            <a:spLocks noGrp="1"/>
          </p:cNvSpPr>
          <p:nvPr>
            <p:ph type="title"/>
          </p:nvPr>
        </p:nvSpPr>
        <p:spPr>
          <a:prstGeom prst="rect">
            <a:avLst/>
          </a:prstGeom>
        </p:spPr>
        <p:txBody>
          <a:bodyPr lIns="45630" tIns="45630" rIns="45630" bIns="45630"/>
          <a:lstStyle>
            <a:lvl1pPr defTabSz="456342"/>
          </a:lstStyle>
          <a:p>
            <a:r>
              <a:t>Title Text</a:t>
            </a:r>
          </a:p>
        </p:txBody>
      </p:sp>
      <p:sp>
        <p:nvSpPr>
          <p:cNvPr id="157" name="Shape 157"/>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965489048"/>
      </p:ext>
    </p:extLst>
  </p:cSld>
  <p:clrMapOvr>
    <a:masterClrMapping/>
  </p:clrMapOvr>
  <p:transition spd="med"/>
</p:sldLayout>
</file>

<file path=ppt/slideLayouts/slideLayout298.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64" name="Shape 16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607120119"/>
      </p:ext>
    </p:extLst>
  </p:cSld>
  <p:clrMapOvr>
    <a:masterClrMapping/>
  </p:clrMapOvr>
  <p:transition spd="med"/>
</p:sldLayout>
</file>

<file path=ppt/slideLayouts/slideLayout299.xml><?xml version="1.0" encoding="utf-8"?>
<p:sldLayout xmlns:a="http://schemas.openxmlformats.org/drawingml/2006/main" xmlns:r="http://schemas.openxmlformats.org/officeDocument/2006/relationships" xmlns:p="http://schemas.openxmlformats.org/presentationml/2006/main" type="tx">
  <p:cSld name="1_Content with Caption">
    <p:spTree>
      <p:nvGrpSpPr>
        <p:cNvPr id="1" name=""/>
        <p:cNvGrpSpPr/>
        <p:nvPr/>
      </p:nvGrpSpPr>
      <p:grpSpPr>
        <a:xfrm>
          <a:off x="0" y="0"/>
          <a:ext cx="0" cy="0"/>
          <a:chOff x="0" y="0"/>
          <a:chExt cx="0" cy="0"/>
        </a:xfrm>
      </p:grpSpPr>
      <p:sp>
        <p:nvSpPr>
          <p:cNvPr id="171" name="Shape 171"/>
          <p:cNvSpPr>
            <a:spLocks noGrp="1"/>
          </p:cNvSpPr>
          <p:nvPr>
            <p:ph type="title"/>
          </p:nvPr>
        </p:nvSpPr>
        <p:spPr>
          <a:xfrm>
            <a:off x="457237" y="273050"/>
            <a:ext cx="3008317" cy="1162050"/>
          </a:xfrm>
          <a:prstGeom prst="rect">
            <a:avLst/>
          </a:prstGeom>
        </p:spPr>
        <p:txBody>
          <a:bodyPr lIns="45630" tIns="45630" rIns="45630" bIns="45630" anchor="b"/>
          <a:lstStyle>
            <a:lvl1pPr algn="l" defTabSz="456342">
              <a:defRPr sz="2000" b="1"/>
            </a:lvl1pPr>
          </a:lstStyle>
          <a:p>
            <a:r>
              <a:t>Title Text</a:t>
            </a:r>
          </a:p>
        </p:txBody>
      </p:sp>
      <p:sp>
        <p:nvSpPr>
          <p:cNvPr id="172" name="Shape 172"/>
          <p:cNvSpPr>
            <a:spLocks noGrp="1"/>
          </p:cNvSpPr>
          <p:nvPr>
            <p:ph type="body" idx="1"/>
          </p:nvPr>
        </p:nvSpPr>
        <p:spPr>
          <a:xfrm>
            <a:off x="3575050" y="273088"/>
            <a:ext cx="5111750" cy="5853113"/>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73" name="Shape 173"/>
          <p:cNvSpPr>
            <a:spLocks noGrp="1"/>
          </p:cNvSpPr>
          <p:nvPr>
            <p:ph type="body" sz="half" idx="13"/>
          </p:nvPr>
        </p:nvSpPr>
        <p:spPr>
          <a:xfrm>
            <a:off x="457237" y="1435101"/>
            <a:ext cx="3008317" cy="4691063"/>
          </a:xfrm>
          <a:prstGeom prst="rect">
            <a:avLst/>
          </a:prstGeom>
        </p:spPr>
        <p:txBody>
          <a:bodyPr/>
          <a:lstStyle/>
          <a:p>
            <a:endParaRPr/>
          </a:p>
        </p:txBody>
      </p:sp>
      <p:sp>
        <p:nvSpPr>
          <p:cNvPr id="174" name="Shape 17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356397856"/>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CD4CCB8E-14DA-4E02-8A71-7B49E3ECDE3D}" type="slidenum">
              <a:rPr lang="en-US"/>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p>
        </p:txBody>
      </p:sp>
      <p:sp>
        <p:nvSpPr>
          <p:cNvPr id="6" name="Rectangle 13"/>
          <p:cNvSpPr>
            <a:spLocks noGrp="1" noChangeArrowheads="1"/>
          </p:cNvSpPr>
          <p:nvPr>
            <p:ph type="ftr" sz="quarter" idx="11"/>
          </p:nvPr>
        </p:nvSpPr>
        <p:spPr>
          <a:ln/>
        </p:spPr>
        <p:txBody>
          <a:bodyPr/>
          <a:lstStyle>
            <a:lvl1pPr>
              <a:defRPr/>
            </a:lvl1pPr>
          </a:lstStyle>
          <a:p>
            <a:endParaRPr lang="en-US"/>
          </a:p>
        </p:txBody>
      </p:sp>
      <p:sp>
        <p:nvSpPr>
          <p:cNvPr id="7" name="Rectangle 14"/>
          <p:cNvSpPr>
            <a:spLocks noGrp="1" noChangeArrowheads="1"/>
          </p:cNvSpPr>
          <p:nvPr>
            <p:ph type="sldNum" sz="quarter" idx="12"/>
          </p:nvPr>
        </p:nvSpPr>
        <p:spPr>
          <a:ln/>
        </p:spPr>
        <p:txBody>
          <a:bodyPr/>
          <a:lstStyle>
            <a:lvl1pPr>
              <a:defRPr/>
            </a:lvl1pPr>
          </a:lstStyle>
          <a:p>
            <a:fld id="{B9722FE5-61D8-4E01-B6DD-077E7E418242}" type="slidenum">
              <a:rPr lang="en-US"/>
              <a:pPr/>
              <a:t>‹#›</a:t>
            </a:fld>
            <a:endParaRPr lang="en-US"/>
          </a:p>
        </p:txBody>
      </p:sp>
    </p:spTree>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x">
  <p:cSld name="1_Picture with Caption">
    <p:spTree>
      <p:nvGrpSpPr>
        <p:cNvPr id="1" name=""/>
        <p:cNvGrpSpPr/>
        <p:nvPr/>
      </p:nvGrpSpPr>
      <p:grpSpPr>
        <a:xfrm>
          <a:off x="0" y="0"/>
          <a:ext cx="0" cy="0"/>
          <a:chOff x="0" y="0"/>
          <a:chExt cx="0" cy="0"/>
        </a:xfrm>
      </p:grpSpPr>
      <p:sp>
        <p:nvSpPr>
          <p:cNvPr id="181" name="Shape 181"/>
          <p:cNvSpPr>
            <a:spLocks noGrp="1"/>
          </p:cNvSpPr>
          <p:nvPr>
            <p:ph type="title"/>
          </p:nvPr>
        </p:nvSpPr>
        <p:spPr>
          <a:xfrm>
            <a:off x="1792288" y="4800600"/>
            <a:ext cx="5486403" cy="566738"/>
          </a:xfrm>
          <a:prstGeom prst="rect">
            <a:avLst/>
          </a:prstGeom>
        </p:spPr>
        <p:txBody>
          <a:bodyPr lIns="45630" tIns="45630" rIns="45630" bIns="45630" anchor="b"/>
          <a:lstStyle>
            <a:lvl1pPr algn="l" defTabSz="456342">
              <a:defRPr sz="2000" b="1"/>
            </a:lvl1pPr>
          </a:lstStyle>
          <a:p>
            <a:r>
              <a:t>Title Text</a:t>
            </a:r>
          </a:p>
        </p:txBody>
      </p:sp>
      <p:sp>
        <p:nvSpPr>
          <p:cNvPr id="182" name="Shape 182"/>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183" name="Shape 183"/>
          <p:cNvSpPr>
            <a:spLocks noGrp="1"/>
          </p:cNvSpPr>
          <p:nvPr>
            <p:ph type="body" sz="quarter" idx="1"/>
          </p:nvPr>
        </p:nvSpPr>
        <p:spPr>
          <a:xfrm>
            <a:off x="1792288" y="5367337"/>
            <a:ext cx="5486403" cy="804865"/>
          </a:xfrm>
          <a:prstGeom prst="rect">
            <a:avLst/>
          </a:prstGeom>
        </p:spPr>
        <p:txBody>
          <a:bodyPr lIns="45630" tIns="45630" rIns="45630" bIns="45630"/>
          <a:lstStyle>
            <a:lvl1pPr marL="0" indent="0" defTabSz="456342">
              <a:spcBef>
                <a:spcPts val="300"/>
              </a:spcBef>
              <a:buSzTx/>
              <a:buFontTx/>
              <a:buNone/>
              <a:defRPr sz="1400"/>
            </a:lvl1pPr>
            <a:lvl2pPr marL="0" indent="0" defTabSz="456342">
              <a:spcBef>
                <a:spcPts val="300"/>
              </a:spcBef>
              <a:buSzTx/>
              <a:buFontTx/>
              <a:buNone/>
              <a:defRPr sz="1400"/>
            </a:lvl2pPr>
            <a:lvl3pPr marL="0" indent="0" defTabSz="456342">
              <a:spcBef>
                <a:spcPts val="300"/>
              </a:spcBef>
              <a:buSzTx/>
              <a:buFontTx/>
              <a:buNone/>
              <a:defRPr sz="1400"/>
            </a:lvl3pPr>
            <a:lvl4pPr marL="0" indent="0" defTabSz="456342">
              <a:spcBef>
                <a:spcPts val="300"/>
              </a:spcBef>
              <a:buSzTx/>
              <a:buFontTx/>
              <a:buNone/>
              <a:defRPr sz="1400"/>
            </a:lvl4pPr>
            <a:lvl5pPr marL="0" indent="0" defTabSz="456342">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184" name="Shape 18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454740074"/>
      </p:ext>
    </p:extLst>
  </p:cSld>
  <p:clrMapOvr>
    <a:masterClrMapping/>
  </p:clrMapOvr>
  <p:transition spd="med"/>
</p:sldLayout>
</file>

<file path=ppt/slideLayouts/slideLayout301.xml><?xml version="1.0" encoding="utf-8"?>
<p:sldLayout xmlns:a="http://schemas.openxmlformats.org/drawingml/2006/main" xmlns:r="http://schemas.openxmlformats.org/officeDocument/2006/relationships" xmlns:p="http://schemas.openxmlformats.org/presentationml/2006/main" type="tx">
  <p:cSld name="1_Title and Vertical Text">
    <p:spTree>
      <p:nvGrpSpPr>
        <p:cNvPr id="1" name=""/>
        <p:cNvGrpSpPr/>
        <p:nvPr/>
      </p:nvGrpSpPr>
      <p:grpSpPr>
        <a:xfrm>
          <a:off x="0" y="0"/>
          <a:ext cx="0" cy="0"/>
          <a:chOff x="0" y="0"/>
          <a:chExt cx="0" cy="0"/>
        </a:xfrm>
      </p:grpSpPr>
      <p:sp>
        <p:nvSpPr>
          <p:cNvPr id="191" name="Shape 191"/>
          <p:cNvSpPr>
            <a:spLocks noGrp="1"/>
          </p:cNvSpPr>
          <p:nvPr>
            <p:ph type="title"/>
          </p:nvPr>
        </p:nvSpPr>
        <p:spPr>
          <a:prstGeom prst="rect">
            <a:avLst/>
          </a:prstGeom>
        </p:spPr>
        <p:txBody>
          <a:bodyPr lIns="45630" tIns="45630" rIns="45630" bIns="45630"/>
          <a:lstStyle>
            <a:lvl1pPr defTabSz="456342"/>
          </a:lstStyle>
          <a:p>
            <a:r>
              <a:t>Title Text</a:t>
            </a:r>
          </a:p>
        </p:txBody>
      </p:sp>
      <p:sp>
        <p:nvSpPr>
          <p:cNvPr id="192" name="Shape 192"/>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93" name="Shape 193"/>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85192756"/>
      </p:ext>
    </p:extLst>
  </p:cSld>
  <p:clrMapOvr>
    <a:masterClrMapping/>
  </p:clrMapOvr>
  <p:transition spd="med"/>
</p:sldLayout>
</file>

<file path=ppt/slideLayouts/slideLayout302.xml><?xml version="1.0" encoding="utf-8"?>
<p:sldLayout xmlns:a="http://schemas.openxmlformats.org/drawingml/2006/main" xmlns:r="http://schemas.openxmlformats.org/officeDocument/2006/relationships" xmlns:p="http://schemas.openxmlformats.org/presentationml/2006/main" type="tx">
  <p:cSld name="1_Vertical Title and Text">
    <p:spTree>
      <p:nvGrpSpPr>
        <p:cNvPr id="1" name=""/>
        <p:cNvGrpSpPr/>
        <p:nvPr/>
      </p:nvGrpSpPr>
      <p:grpSpPr>
        <a:xfrm>
          <a:off x="0" y="0"/>
          <a:ext cx="0" cy="0"/>
          <a:chOff x="0" y="0"/>
          <a:chExt cx="0" cy="0"/>
        </a:xfrm>
      </p:grpSpPr>
      <p:sp>
        <p:nvSpPr>
          <p:cNvPr id="200" name="Shape 200"/>
          <p:cNvSpPr>
            <a:spLocks noGrp="1"/>
          </p:cNvSpPr>
          <p:nvPr>
            <p:ph type="title"/>
          </p:nvPr>
        </p:nvSpPr>
        <p:spPr>
          <a:xfrm>
            <a:off x="6629400" y="274674"/>
            <a:ext cx="2057400" cy="5851529"/>
          </a:xfrm>
          <a:prstGeom prst="rect">
            <a:avLst/>
          </a:prstGeom>
        </p:spPr>
        <p:txBody>
          <a:bodyPr lIns="45630" tIns="45630" rIns="45630" bIns="45630"/>
          <a:lstStyle>
            <a:lvl1pPr defTabSz="456342"/>
          </a:lstStyle>
          <a:p>
            <a:r>
              <a:t>Title Text</a:t>
            </a:r>
          </a:p>
        </p:txBody>
      </p:sp>
      <p:sp>
        <p:nvSpPr>
          <p:cNvPr id="201" name="Shape 201"/>
          <p:cNvSpPr>
            <a:spLocks noGrp="1"/>
          </p:cNvSpPr>
          <p:nvPr>
            <p:ph type="body" idx="1"/>
          </p:nvPr>
        </p:nvSpPr>
        <p:spPr>
          <a:xfrm>
            <a:off x="457200" y="274674"/>
            <a:ext cx="6019800" cy="5851529"/>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202" name="Shape 20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427109190"/>
      </p:ext>
    </p:extLst>
  </p:cSld>
  <p:clrMapOvr>
    <a:masterClrMapping/>
  </p:clrMapOvr>
  <p:transition spd="med"/>
</p:sldLayout>
</file>

<file path=ppt/slideLayouts/slideLayout30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0271774"/>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318"/>
          <p:cNvGrpSpPr>
            <a:grpSpLocks/>
          </p:cNvGrpSpPr>
          <p:nvPr/>
        </p:nvGrpSpPr>
        <p:grpSpPr bwMode="auto">
          <a:xfrm>
            <a:off x="0" y="107950"/>
            <a:ext cx="9101138" cy="6750050"/>
            <a:chOff x="0" y="68"/>
            <a:chExt cx="5733" cy="4252"/>
          </a:xfrm>
        </p:grpSpPr>
        <p:grpSp>
          <p:nvGrpSpPr>
            <p:cNvPr id="5" name="Group 313"/>
            <p:cNvGrpSpPr>
              <a:grpSpLocks/>
            </p:cNvGrpSpPr>
            <p:nvPr/>
          </p:nvGrpSpPr>
          <p:grpSpPr bwMode="auto">
            <a:xfrm>
              <a:off x="0" y="68"/>
              <a:ext cx="6556" cy="4088"/>
              <a:chOff x="0" y="68"/>
              <a:chExt cx="6556" cy="4088"/>
            </a:xfrm>
          </p:grpSpPr>
          <p:grpSp>
            <p:nvGrpSpPr>
              <p:cNvPr id="37" name="Group 312"/>
              <p:cNvGrpSpPr>
                <a:grpSpLocks/>
              </p:cNvGrpSpPr>
              <p:nvPr userDrawn="1"/>
            </p:nvGrpSpPr>
            <p:grpSpPr bwMode="auto">
              <a:xfrm>
                <a:off x="0" y="144"/>
                <a:ext cx="6556" cy="4012"/>
                <a:chOff x="0" y="144"/>
                <a:chExt cx="6556" cy="4012"/>
              </a:xfrm>
            </p:grpSpPr>
            <p:sp>
              <p:nvSpPr>
                <p:cNvPr id="50" name="Line 94"/>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51" name="Line 95"/>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52" name="Line 96"/>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53" name="Line 97"/>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54" name="Line 98"/>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55" name="Line 99"/>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56" name="Line 100"/>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57" name="Line 101"/>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grpSp>
              <p:nvGrpSpPr>
                <p:cNvPr id="58" name="Group 311"/>
                <p:cNvGrpSpPr>
                  <a:grpSpLocks/>
                </p:cNvGrpSpPr>
                <p:nvPr userDrawn="1"/>
              </p:nvGrpSpPr>
              <p:grpSpPr bwMode="auto">
                <a:xfrm>
                  <a:off x="483" y="144"/>
                  <a:ext cx="1801" cy="4012"/>
                  <a:chOff x="483" y="144"/>
                  <a:chExt cx="1801" cy="4012"/>
                </a:xfrm>
              </p:grpSpPr>
              <p:grpSp>
                <p:nvGrpSpPr>
                  <p:cNvPr id="207" name="Group 305"/>
                  <p:cNvGrpSpPr>
                    <a:grpSpLocks/>
                  </p:cNvGrpSpPr>
                  <p:nvPr userDrawn="1"/>
                </p:nvGrpSpPr>
                <p:grpSpPr bwMode="auto">
                  <a:xfrm>
                    <a:off x="483" y="144"/>
                    <a:ext cx="975" cy="947"/>
                    <a:chOff x="483" y="144"/>
                    <a:chExt cx="975" cy="947"/>
                  </a:xfrm>
                </p:grpSpPr>
                <p:sp>
                  <p:nvSpPr>
                    <p:cNvPr id="235" name="Line 104"/>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236" name="Line 105"/>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237" name="Line 106"/>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238" name="Line 107"/>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239" name="Line 108"/>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240" name="Line 109"/>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241" name="Line 110"/>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242" name="Line 111"/>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grpSp>
              <p:grpSp>
                <p:nvGrpSpPr>
                  <p:cNvPr id="208" name="Group 112"/>
                  <p:cNvGrpSpPr>
                    <a:grpSpLocks/>
                  </p:cNvGrpSpPr>
                  <p:nvPr/>
                </p:nvGrpSpPr>
                <p:grpSpPr bwMode="auto">
                  <a:xfrm>
                    <a:off x="604" y="1166"/>
                    <a:ext cx="1680" cy="947"/>
                    <a:chOff x="288" y="528"/>
                    <a:chExt cx="1680" cy="1632"/>
                  </a:xfrm>
                </p:grpSpPr>
                <p:sp>
                  <p:nvSpPr>
                    <p:cNvPr id="227" name="Line 11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228" name="Line 11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229" name="Line 11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230" name="Line 11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231" name="Line 11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232" name="Line 11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233" name="Line 11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234" name="Line 12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grpSp>
              <p:grpSp>
                <p:nvGrpSpPr>
                  <p:cNvPr id="209" name="Group 121"/>
                  <p:cNvGrpSpPr>
                    <a:grpSpLocks/>
                  </p:cNvGrpSpPr>
                  <p:nvPr/>
                </p:nvGrpSpPr>
                <p:grpSpPr bwMode="auto">
                  <a:xfrm>
                    <a:off x="604" y="2187"/>
                    <a:ext cx="1680" cy="947"/>
                    <a:chOff x="288" y="528"/>
                    <a:chExt cx="1680" cy="1632"/>
                  </a:xfrm>
                </p:grpSpPr>
                <p:sp>
                  <p:nvSpPr>
                    <p:cNvPr id="219" name="Line 12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220" name="Line 12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221" name="Line 12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222" name="Line 12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223" name="Line 12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224" name="Line 12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225" name="Line 12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226" name="Line 12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grpSp>
              <p:grpSp>
                <p:nvGrpSpPr>
                  <p:cNvPr id="210" name="Group 130"/>
                  <p:cNvGrpSpPr>
                    <a:grpSpLocks/>
                  </p:cNvGrpSpPr>
                  <p:nvPr/>
                </p:nvGrpSpPr>
                <p:grpSpPr bwMode="auto">
                  <a:xfrm>
                    <a:off x="604" y="3209"/>
                    <a:ext cx="1680" cy="947"/>
                    <a:chOff x="288" y="528"/>
                    <a:chExt cx="1680" cy="1632"/>
                  </a:xfrm>
                </p:grpSpPr>
                <p:sp>
                  <p:nvSpPr>
                    <p:cNvPr id="211" name="Line 13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212" name="Line 13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213" name="Line 13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214" name="Line 13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215" name="Line 13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216" name="Line 13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217" name="Line 13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218" name="Line 13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grpSp>
            </p:grpSp>
            <p:grpSp>
              <p:nvGrpSpPr>
                <p:cNvPr id="59" name="Group 310"/>
                <p:cNvGrpSpPr>
                  <a:grpSpLocks/>
                </p:cNvGrpSpPr>
                <p:nvPr userDrawn="1"/>
              </p:nvGrpSpPr>
              <p:grpSpPr bwMode="auto">
                <a:xfrm>
                  <a:off x="1551" y="144"/>
                  <a:ext cx="1801" cy="4012"/>
                  <a:chOff x="1551" y="144"/>
                  <a:chExt cx="1801" cy="4012"/>
                </a:xfrm>
              </p:grpSpPr>
              <p:grpSp>
                <p:nvGrpSpPr>
                  <p:cNvPr id="171" name="Group 304"/>
                  <p:cNvGrpSpPr>
                    <a:grpSpLocks/>
                  </p:cNvGrpSpPr>
                  <p:nvPr userDrawn="1"/>
                </p:nvGrpSpPr>
                <p:grpSpPr bwMode="auto">
                  <a:xfrm>
                    <a:off x="1551" y="144"/>
                    <a:ext cx="975" cy="947"/>
                    <a:chOff x="1551" y="144"/>
                    <a:chExt cx="975" cy="947"/>
                  </a:xfrm>
                </p:grpSpPr>
                <p:sp>
                  <p:nvSpPr>
                    <p:cNvPr id="199" name="Line 141"/>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200" name="Line 142"/>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201" name="Line 143"/>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202" name="Line 144"/>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203" name="Line 145"/>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204" name="Line 146"/>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205" name="Line 147"/>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206" name="Line 148"/>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grpSp>
              <p:grpSp>
                <p:nvGrpSpPr>
                  <p:cNvPr id="172" name="Group 149"/>
                  <p:cNvGrpSpPr>
                    <a:grpSpLocks/>
                  </p:cNvGrpSpPr>
                  <p:nvPr/>
                </p:nvGrpSpPr>
                <p:grpSpPr bwMode="auto">
                  <a:xfrm>
                    <a:off x="1672" y="1166"/>
                    <a:ext cx="1680" cy="947"/>
                    <a:chOff x="288" y="528"/>
                    <a:chExt cx="1680" cy="1632"/>
                  </a:xfrm>
                </p:grpSpPr>
                <p:sp>
                  <p:nvSpPr>
                    <p:cNvPr id="191" name="Line 15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92" name="Line 15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93" name="Line 15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94" name="Line 15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95" name="Line 15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96" name="Line 15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97" name="Line 15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98" name="Line 15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grpSp>
              <p:grpSp>
                <p:nvGrpSpPr>
                  <p:cNvPr id="173" name="Group 158"/>
                  <p:cNvGrpSpPr>
                    <a:grpSpLocks/>
                  </p:cNvGrpSpPr>
                  <p:nvPr/>
                </p:nvGrpSpPr>
                <p:grpSpPr bwMode="auto">
                  <a:xfrm>
                    <a:off x="1672" y="2187"/>
                    <a:ext cx="1680" cy="947"/>
                    <a:chOff x="288" y="528"/>
                    <a:chExt cx="1680" cy="1632"/>
                  </a:xfrm>
                </p:grpSpPr>
                <p:sp>
                  <p:nvSpPr>
                    <p:cNvPr id="183" name="Line 15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84" name="Line 16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85" name="Line 16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86" name="Line 16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87" name="Line 16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88" name="Line 16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89" name="Line 16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90" name="Line 16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grpSp>
              <p:grpSp>
                <p:nvGrpSpPr>
                  <p:cNvPr id="174" name="Group 167"/>
                  <p:cNvGrpSpPr>
                    <a:grpSpLocks/>
                  </p:cNvGrpSpPr>
                  <p:nvPr/>
                </p:nvGrpSpPr>
                <p:grpSpPr bwMode="auto">
                  <a:xfrm>
                    <a:off x="1672" y="3209"/>
                    <a:ext cx="1680" cy="947"/>
                    <a:chOff x="288" y="528"/>
                    <a:chExt cx="1680" cy="1632"/>
                  </a:xfrm>
                </p:grpSpPr>
                <p:sp>
                  <p:nvSpPr>
                    <p:cNvPr id="175" name="Line 168"/>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76" name="Line 169"/>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77" name="Line 170"/>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78" name="Line 171"/>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79" name="Line 172"/>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80" name="Line 173"/>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81" name="Line 174"/>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82" name="Line 175"/>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grpSp>
            </p:grpSp>
            <p:grpSp>
              <p:nvGrpSpPr>
                <p:cNvPr id="60" name="Group 309"/>
                <p:cNvGrpSpPr>
                  <a:grpSpLocks/>
                </p:cNvGrpSpPr>
                <p:nvPr userDrawn="1"/>
              </p:nvGrpSpPr>
              <p:grpSpPr bwMode="auto">
                <a:xfrm>
                  <a:off x="2619" y="144"/>
                  <a:ext cx="1801" cy="4012"/>
                  <a:chOff x="2619" y="144"/>
                  <a:chExt cx="1801" cy="4012"/>
                </a:xfrm>
              </p:grpSpPr>
              <p:grpSp>
                <p:nvGrpSpPr>
                  <p:cNvPr id="135" name="Group 303"/>
                  <p:cNvGrpSpPr>
                    <a:grpSpLocks/>
                  </p:cNvGrpSpPr>
                  <p:nvPr userDrawn="1"/>
                </p:nvGrpSpPr>
                <p:grpSpPr bwMode="auto">
                  <a:xfrm>
                    <a:off x="2619" y="144"/>
                    <a:ext cx="975" cy="947"/>
                    <a:chOff x="2619" y="144"/>
                    <a:chExt cx="975" cy="947"/>
                  </a:xfrm>
                </p:grpSpPr>
                <p:sp>
                  <p:nvSpPr>
                    <p:cNvPr id="163" name="Line 178"/>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64" name="Line 179"/>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65" name="Line 180"/>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66" name="Line 181"/>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67" name="Line 182"/>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68" name="Line 183"/>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69" name="Line 184"/>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70" name="Line 185"/>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grpSp>
              <p:grpSp>
                <p:nvGrpSpPr>
                  <p:cNvPr id="136" name="Group 186"/>
                  <p:cNvGrpSpPr>
                    <a:grpSpLocks/>
                  </p:cNvGrpSpPr>
                  <p:nvPr/>
                </p:nvGrpSpPr>
                <p:grpSpPr bwMode="auto">
                  <a:xfrm>
                    <a:off x="2740" y="1166"/>
                    <a:ext cx="1680" cy="947"/>
                    <a:chOff x="288" y="528"/>
                    <a:chExt cx="1680" cy="1632"/>
                  </a:xfrm>
                </p:grpSpPr>
                <p:sp>
                  <p:nvSpPr>
                    <p:cNvPr id="155" name="Line 187"/>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56" name="Line 188"/>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57" name="Line 189"/>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58" name="Line 190"/>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59" name="Line 191"/>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60" name="Line 192"/>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61" name="Line 193"/>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62" name="Line 194"/>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grpSp>
              <p:grpSp>
                <p:nvGrpSpPr>
                  <p:cNvPr id="137" name="Group 195"/>
                  <p:cNvGrpSpPr>
                    <a:grpSpLocks/>
                  </p:cNvGrpSpPr>
                  <p:nvPr/>
                </p:nvGrpSpPr>
                <p:grpSpPr bwMode="auto">
                  <a:xfrm>
                    <a:off x="2740" y="2187"/>
                    <a:ext cx="1680" cy="947"/>
                    <a:chOff x="288" y="528"/>
                    <a:chExt cx="1680" cy="1632"/>
                  </a:xfrm>
                </p:grpSpPr>
                <p:sp>
                  <p:nvSpPr>
                    <p:cNvPr id="147" name="Line 196"/>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48" name="Line 197"/>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49" name="Line 198"/>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50" name="Line 199"/>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51" name="Line 200"/>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52" name="Line 201"/>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53" name="Line 202"/>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54" name="Line 203"/>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grpSp>
              <p:grpSp>
                <p:nvGrpSpPr>
                  <p:cNvPr id="138" name="Group 204"/>
                  <p:cNvGrpSpPr>
                    <a:grpSpLocks/>
                  </p:cNvGrpSpPr>
                  <p:nvPr/>
                </p:nvGrpSpPr>
                <p:grpSpPr bwMode="auto">
                  <a:xfrm>
                    <a:off x="2740" y="3209"/>
                    <a:ext cx="1680" cy="947"/>
                    <a:chOff x="288" y="528"/>
                    <a:chExt cx="1680" cy="1632"/>
                  </a:xfrm>
                </p:grpSpPr>
                <p:sp>
                  <p:nvSpPr>
                    <p:cNvPr id="139" name="Line 205"/>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40" name="Line 206"/>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41" name="Line 207"/>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42" name="Line 208"/>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43" name="Line 209"/>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44" name="Line 210"/>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45" name="Line 211"/>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46" name="Line 212"/>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grpSp>
            </p:grpSp>
            <p:grpSp>
              <p:nvGrpSpPr>
                <p:cNvPr id="61" name="Group 308"/>
                <p:cNvGrpSpPr>
                  <a:grpSpLocks/>
                </p:cNvGrpSpPr>
                <p:nvPr userDrawn="1"/>
              </p:nvGrpSpPr>
              <p:grpSpPr bwMode="auto">
                <a:xfrm>
                  <a:off x="3687" y="144"/>
                  <a:ext cx="1801" cy="4012"/>
                  <a:chOff x="3687" y="144"/>
                  <a:chExt cx="1801" cy="4012"/>
                </a:xfrm>
              </p:grpSpPr>
              <p:grpSp>
                <p:nvGrpSpPr>
                  <p:cNvPr id="99" name="Group 302"/>
                  <p:cNvGrpSpPr>
                    <a:grpSpLocks/>
                  </p:cNvGrpSpPr>
                  <p:nvPr userDrawn="1"/>
                </p:nvGrpSpPr>
                <p:grpSpPr bwMode="auto">
                  <a:xfrm>
                    <a:off x="3687" y="144"/>
                    <a:ext cx="975" cy="947"/>
                    <a:chOff x="3687" y="144"/>
                    <a:chExt cx="975" cy="947"/>
                  </a:xfrm>
                </p:grpSpPr>
                <p:sp>
                  <p:nvSpPr>
                    <p:cNvPr id="127" name="Line 215"/>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28" name="Line 216"/>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29" name="Line 217"/>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30" name="Line 218"/>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31" name="Line 219"/>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32" name="Line 220"/>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33" name="Line 221"/>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34" name="Line 222"/>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grpSp>
              <p:grpSp>
                <p:nvGrpSpPr>
                  <p:cNvPr id="100" name="Group 223"/>
                  <p:cNvGrpSpPr>
                    <a:grpSpLocks/>
                  </p:cNvGrpSpPr>
                  <p:nvPr/>
                </p:nvGrpSpPr>
                <p:grpSpPr bwMode="auto">
                  <a:xfrm>
                    <a:off x="3808" y="1166"/>
                    <a:ext cx="1680" cy="947"/>
                    <a:chOff x="288" y="528"/>
                    <a:chExt cx="1680" cy="1632"/>
                  </a:xfrm>
                </p:grpSpPr>
                <p:sp>
                  <p:nvSpPr>
                    <p:cNvPr id="119" name="Line 224"/>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20" name="Line 225"/>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21" name="Line 226"/>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22" name="Line 227"/>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23" name="Line 228"/>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24" name="Line 229"/>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25" name="Line 230"/>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26" name="Line 231"/>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grpSp>
              <p:grpSp>
                <p:nvGrpSpPr>
                  <p:cNvPr id="101" name="Group 232"/>
                  <p:cNvGrpSpPr>
                    <a:grpSpLocks/>
                  </p:cNvGrpSpPr>
                  <p:nvPr/>
                </p:nvGrpSpPr>
                <p:grpSpPr bwMode="auto">
                  <a:xfrm>
                    <a:off x="3808" y="2187"/>
                    <a:ext cx="1680" cy="947"/>
                    <a:chOff x="288" y="528"/>
                    <a:chExt cx="1680" cy="1632"/>
                  </a:xfrm>
                </p:grpSpPr>
                <p:sp>
                  <p:nvSpPr>
                    <p:cNvPr id="111" name="Line 23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12" name="Line 23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13" name="Line 23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14" name="Line 23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15" name="Line 23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16" name="Line 23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17" name="Line 23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18" name="Line 24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grpSp>
              <p:grpSp>
                <p:nvGrpSpPr>
                  <p:cNvPr id="102" name="Group 241"/>
                  <p:cNvGrpSpPr>
                    <a:grpSpLocks/>
                  </p:cNvGrpSpPr>
                  <p:nvPr/>
                </p:nvGrpSpPr>
                <p:grpSpPr bwMode="auto">
                  <a:xfrm>
                    <a:off x="3808" y="3209"/>
                    <a:ext cx="1680" cy="947"/>
                    <a:chOff x="288" y="528"/>
                    <a:chExt cx="1680" cy="1632"/>
                  </a:xfrm>
                </p:grpSpPr>
                <p:sp>
                  <p:nvSpPr>
                    <p:cNvPr id="103" name="Line 24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04" name="Line 24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05" name="Line 24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06" name="Line 24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07" name="Line 24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08" name="Line 24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09" name="Line 24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10" name="Line 24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grpSp>
            </p:grpSp>
            <p:grpSp>
              <p:nvGrpSpPr>
                <p:cNvPr id="62" name="Group 307"/>
                <p:cNvGrpSpPr>
                  <a:grpSpLocks/>
                </p:cNvGrpSpPr>
                <p:nvPr userDrawn="1"/>
              </p:nvGrpSpPr>
              <p:grpSpPr bwMode="auto">
                <a:xfrm>
                  <a:off x="4755" y="144"/>
                  <a:ext cx="1801" cy="4012"/>
                  <a:chOff x="4755" y="144"/>
                  <a:chExt cx="1801" cy="4012"/>
                </a:xfrm>
              </p:grpSpPr>
              <p:grpSp>
                <p:nvGrpSpPr>
                  <p:cNvPr id="63" name="Group 301"/>
                  <p:cNvGrpSpPr>
                    <a:grpSpLocks/>
                  </p:cNvGrpSpPr>
                  <p:nvPr userDrawn="1"/>
                </p:nvGrpSpPr>
                <p:grpSpPr bwMode="auto">
                  <a:xfrm>
                    <a:off x="4755" y="144"/>
                    <a:ext cx="975" cy="947"/>
                    <a:chOff x="4755" y="144"/>
                    <a:chExt cx="975" cy="947"/>
                  </a:xfrm>
                </p:grpSpPr>
                <p:sp>
                  <p:nvSpPr>
                    <p:cNvPr id="91" name="Line 252"/>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92" name="Line 253"/>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93" name="Line 254"/>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94" name="Line 255"/>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95" name="Line 256"/>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96" name="Line 257"/>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97" name="Line 258"/>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98" name="Line 259"/>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grpSp>
              <p:grpSp>
                <p:nvGrpSpPr>
                  <p:cNvPr id="64" name="Group 260"/>
                  <p:cNvGrpSpPr>
                    <a:grpSpLocks/>
                  </p:cNvGrpSpPr>
                  <p:nvPr/>
                </p:nvGrpSpPr>
                <p:grpSpPr bwMode="auto">
                  <a:xfrm>
                    <a:off x="4876" y="1166"/>
                    <a:ext cx="1680" cy="947"/>
                    <a:chOff x="288" y="528"/>
                    <a:chExt cx="1680" cy="1632"/>
                  </a:xfrm>
                </p:grpSpPr>
                <p:sp>
                  <p:nvSpPr>
                    <p:cNvPr id="83" name="Line 26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84" name="Line 26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85" name="Line 26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86" name="Line 26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87" name="Line 26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88" name="Line 26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89" name="Line 26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90" name="Line 26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grpSp>
              <p:grpSp>
                <p:nvGrpSpPr>
                  <p:cNvPr id="65" name="Group 269"/>
                  <p:cNvGrpSpPr>
                    <a:grpSpLocks/>
                  </p:cNvGrpSpPr>
                  <p:nvPr/>
                </p:nvGrpSpPr>
                <p:grpSpPr bwMode="auto">
                  <a:xfrm>
                    <a:off x="4876" y="2187"/>
                    <a:ext cx="1680" cy="947"/>
                    <a:chOff x="288" y="528"/>
                    <a:chExt cx="1680" cy="1632"/>
                  </a:xfrm>
                </p:grpSpPr>
                <p:sp>
                  <p:nvSpPr>
                    <p:cNvPr id="75" name="Line 27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76" name="Line 27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77" name="Line 27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78" name="Line 27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79" name="Line 27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80" name="Line 27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81" name="Line 27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82" name="Line 27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grpSp>
              <p:grpSp>
                <p:nvGrpSpPr>
                  <p:cNvPr id="66" name="Group 278"/>
                  <p:cNvGrpSpPr>
                    <a:grpSpLocks/>
                  </p:cNvGrpSpPr>
                  <p:nvPr/>
                </p:nvGrpSpPr>
                <p:grpSpPr bwMode="auto">
                  <a:xfrm>
                    <a:off x="4876" y="3209"/>
                    <a:ext cx="1680" cy="947"/>
                    <a:chOff x="288" y="528"/>
                    <a:chExt cx="1680" cy="1632"/>
                  </a:xfrm>
                </p:grpSpPr>
                <p:sp>
                  <p:nvSpPr>
                    <p:cNvPr id="67" name="Line 27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68" name="Line 28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69" name="Line 28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70" name="Line 28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71" name="Line 28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72" name="Line 28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73" name="Line 28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74" name="Line 28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grpSp>
            </p:grpSp>
          </p:grpSp>
          <p:grpSp>
            <p:nvGrpSpPr>
              <p:cNvPr id="38" name="Group 306"/>
              <p:cNvGrpSpPr>
                <a:grpSpLocks/>
              </p:cNvGrpSpPr>
              <p:nvPr userDrawn="1"/>
            </p:nvGrpSpPr>
            <p:grpSpPr bwMode="auto">
              <a:xfrm>
                <a:off x="3" y="68"/>
                <a:ext cx="5730" cy="0"/>
                <a:chOff x="3" y="68"/>
                <a:chExt cx="5730" cy="0"/>
              </a:xfrm>
            </p:grpSpPr>
            <p:sp>
              <p:nvSpPr>
                <p:cNvPr id="39" name="Line 290"/>
                <p:cNvSpPr>
                  <a:spLocks noChangeShapeType="1"/>
                </p:cNvSpPr>
                <p:nvPr userDrawn="1"/>
              </p:nvSpPr>
              <p:spPr bwMode="hidden">
                <a:xfrm rot="-5400000">
                  <a:off x="198"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40" name="Line 291"/>
                <p:cNvSpPr>
                  <a:spLocks noChangeShapeType="1"/>
                </p:cNvSpPr>
                <p:nvPr userDrawn="1"/>
              </p:nvSpPr>
              <p:spPr bwMode="hidden">
                <a:xfrm rot="-5400000">
                  <a:off x="737"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41" name="Line 292"/>
                <p:cNvSpPr>
                  <a:spLocks noChangeShapeType="1"/>
                </p:cNvSpPr>
                <p:nvPr userDrawn="1"/>
              </p:nvSpPr>
              <p:spPr bwMode="hidden">
                <a:xfrm rot="-5400000">
                  <a:off x="1266"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42" name="Line 293"/>
                <p:cNvSpPr>
                  <a:spLocks noChangeShapeType="1"/>
                </p:cNvSpPr>
                <p:nvPr userDrawn="1"/>
              </p:nvSpPr>
              <p:spPr bwMode="hidden">
                <a:xfrm rot="-5400000">
                  <a:off x="1805"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43" name="Line 294"/>
                <p:cNvSpPr>
                  <a:spLocks noChangeShapeType="1"/>
                </p:cNvSpPr>
                <p:nvPr userDrawn="1"/>
              </p:nvSpPr>
              <p:spPr bwMode="hidden">
                <a:xfrm rot="-5400000">
                  <a:off x="2334"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44" name="Line 295"/>
                <p:cNvSpPr>
                  <a:spLocks noChangeShapeType="1"/>
                </p:cNvSpPr>
                <p:nvPr userDrawn="1"/>
              </p:nvSpPr>
              <p:spPr bwMode="hidden">
                <a:xfrm rot="-5400000">
                  <a:off x="2873"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45" name="Line 296"/>
                <p:cNvSpPr>
                  <a:spLocks noChangeShapeType="1"/>
                </p:cNvSpPr>
                <p:nvPr userDrawn="1"/>
              </p:nvSpPr>
              <p:spPr bwMode="hidden">
                <a:xfrm rot="-5400000">
                  <a:off x="3402"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46" name="Line 297"/>
                <p:cNvSpPr>
                  <a:spLocks noChangeShapeType="1"/>
                </p:cNvSpPr>
                <p:nvPr userDrawn="1"/>
              </p:nvSpPr>
              <p:spPr bwMode="hidden">
                <a:xfrm rot="-5400000">
                  <a:off x="3941"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47" name="Line 298"/>
                <p:cNvSpPr>
                  <a:spLocks noChangeShapeType="1"/>
                </p:cNvSpPr>
                <p:nvPr userDrawn="1"/>
              </p:nvSpPr>
              <p:spPr bwMode="hidden">
                <a:xfrm rot="-5400000">
                  <a:off x="4470"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48" name="Line 299"/>
                <p:cNvSpPr>
                  <a:spLocks noChangeShapeType="1"/>
                </p:cNvSpPr>
                <p:nvPr userDrawn="1"/>
              </p:nvSpPr>
              <p:spPr bwMode="hidden">
                <a:xfrm rot="-5400000">
                  <a:off x="5009"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49" name="Line 300"/>
                <p:cNvSpPr>
                  <a:spLocks noChangeShapeType="1"/>
                </p:cNvSpPr>
                <p:nvPr userDrawn="1"/>
              </p:nvSpPr>
              <p:spPr bwMode="hidden">
                <a:xfrm rot="-5400000">
                  <a:off x="5538"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grpSp>
        </p:grpSp>
        <p:grpSp>
          <p:nvGrpSpPr>
            <p:cNvPr id="6" name="Group 315"/>
            <p:cNvGrpSpPr>
              <a:grpSpLocks/>
            </p:cNvGrpSpPr>
            <p:nvPr/>
          </p:nvGrpSpPr>
          <p:grpSpPr bwMode="auto">
            <a:xfrm>
              <a:off x="336" y="1200"/>
              <a:ext cx="5088" cy="1056"/>
              <a:chOff x="336" y="1200"/>
              <a:chExt cx="5088" cy="1056"/>
            </a:xfrm>
          </p:grpSpPr>
          <p:sp>
            <p:nvSpPr>
              <p:cNvPr id="32" name="Rectangle 9"/>
              <p:cNvSpPr>
                <a:spLocks noChangeArrowheads="1"/>
              </p:cNvSpPr>
              <p:nvPr userDrawn="1"/>
            </p:nvSpPr>
            <p:spPr bwMode="auto">
              <a:xfrm>
                <a:off x="2880" y="1200"/>
                <a:ext cx="2544" cy="528"/>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33" name="Rectangle 10"/>
              <p:cNvSpPr>
                <a:spLocks noChangeArrowheads="1"/>
              </p:cNvSpPr>
              <p:nvPr userDrawn="1"/>
            </p:nvSpPr>
            <p:spPr bwMode="auto">
              <a:xfrm>
                <a:off x="2880" y="1728"/>
                <a:ext cx="2544" cy="528"/>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34" name="Rectangle 11"/>
              <p:cNvSpPr>
                <a:spLocks noChangeArrowheads="1"/>
              </p:cNvSpPr>
              <p:nvPr userDrawn="1"/>
            </p:nvSpPr>
            <p:spPr bwMode="auto">
              <a:xfrm>
                <a:off x="336" y="1728"/>
                <a:ext cx="2544" cy="528"/>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35" name="Rectangle 12"/>
              <p:cNvSpPr>
                <a:spLocks noChangeArrowheads="1"/>
              </p:cNvSpPr>
              <p:nvPr userDrawn="1"/>
            </p:nvSpPr>
            <p:spPr bwMode="auto">
              <a:xfrm>
                <a:off x="336" y="1200"/>
                <a:ext cx="2544" cy="528"/>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36" name="Rectangle 13"/>
              <p:cNvSpPr>
                <a:spLocks noChangeArrowheads="1"/>
              </p:cNvSpPr>
              <p:nvPr userDrawn="1"/>
            </p:nvSpPr>
            <p:spPr bwMode="white">
              <a:xfrm>
                <a:off x="432" y="1296"/>
                <a:ext cx="4896" cy="864"/>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grpSp>
        <p:grpSp>
          <p:nvGrpSpPr>
            <p:cNvPr id="7" name="Group 287"/>
            <p:cNvGrpSpPr>
              <a:grpSpLocks/>
            </p:cNvGrpSpPr>
            <p:nvPr/>
          </p:nvGrpSpPr>
          <p:grpSpPr bwMode="auto">
            <a:xfrm>
              <a:off x="192" y="4273"/>
              <a:ext cx="5328" cy="47"/>
              <a:chOff x="192" y="3840"/>
              <a:chExt cx="5328" cy="47"/>
            </a:xfrm>
          </p:grpSpPr>
          <p:grpSp>
            <p:nvGrpSpPr>
              <p:cNvPr id="8" name="Group 73"/>
              <p:cNvGrpSpPr>
                <a:grpSpLocks/>
              </p:cNvGrpSpPr>
              <p:nvPr userDrawn="1"/>
            </p:nvGrpSpPr>
            <p:grpSpPr bwMode="auto">
              <a:xfrm>
                <a:off x="192" y="3840"/>
                <a:ext cx="624" cy="47"/>
                <a:chOff x="624" y="3706"/>
                <a:chExt cx="1056" cy="106"/>
              </a:xfrm>
            </p:grpSpPr>
            <p:sp>
              <p:nvSpPr>
                <p:cNvPr id="30" name="Rectangle 1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31" name="Rectangle 1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grpSp>
          <p:grpSp>
            <p:nvGrpSpPr>
              <p:cNvPr id="9" name="Group 72"/>
              <p:cNvGrpSpPr>
                <a:grpSpLocks/>
              </p:cNvGrpSpPr>
              <p:nvPr userDrawn="1"/>
            </p:nvGrpSpPr>
            <p:grpSpPr bwMode="auto">
              <a:xfrm>
                <a:off x="864" y="3840"/>
                <a:ext cx="624" cy="47"/>
                <a:chOff x="624" y="3600"/>
                <a:chExt cx="1056" cy="106"/>
              </a:xfrm>
            </p:grpSpPr>
            <p:sp>
              <p:nvSpPr>
                <p:cNvPr id="28" name="Rectangle 1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29" name="Rectangle 1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grpSp>
          <p:grpSp>
            <p:nvGrpSpPr>
              <p:cNvPr id="10" name="Group 74"/>
              <p:cNvGrpSpPr>
                <a:grpSpLocks/>
              </p:cNvGrpSpPr>
              <p:nvPr userDrawn="1"/>
            </p:nvGrpSpPr>
            <p:grpSpPr bwMode="auto">
              <a:xfrm>
                <a:off x="1536" y="3840"/>
                <a:ext cx="624" cy="47"/>
                <a:chOff x="624" y="3706"/>
                <a:chExt cx="1056" cy="106"/>
              </a:xfrm>
            </p:grpSpPr>
            <p:sp>
              <p:nvSpPr>
                <p:cNvPr id="26" name="Rectangle 75"/>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27" name="Rectangle 76"/>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grpSp>
          <p:grpSp>
            <p:nvGrpSpPr>
              <p:cNvPr id="11" name="Group 77"/>
              <p:cNvGrpSpPr>
                <a:grpSpLocks/>
              </p:cNvGrpSpPr>
              <p:nvPr userDrawn="1"/>
            </p:nvGrpSpPr>
            <p:grpSpPr bwMode="auto">
              <a:xfrm>
                <a:off x="2208" y="3840"/>
                <a:ext cx="624" cy="47"/>
                <a:chOff x="624" y="3600"/>
                <a:chExt cx="1056" cy="106"/>
              </a:xfrm>
            </p:grpSpPr>
            <p:sp>
              <p:nvSpPr>
                <p:cNvPr id="24" name="Rectangle 78"/>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25" name="Rectangle 79"/>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grpSp>
          <p:grpSp>
            <p:nvGrpSpPr>
              <p:cNvPr id="12" name="Group 80"/>
              <p:cNvGrpSpPr>
                <a:grpSpLocks/>
              </p:cNvGrpSpPr>
              <p:nvPr userDrawn="1"/>
            </p:nvGrpSpPr>
            <p:grpSpPr bwMode="auto">
              <a:xfrm>
                <a:off x="2880" y="3840"/>
                <a:ext cx="624" cy="47"/>
                <a:chOff x="624" y="3706"/>
                <a:chExt cx="1056" cy="106"/>
              </a:xfrm>
            </p:grpSpPr>
            <p:sp>
              <p:nvSpPr>
                <p:cNvPr id="22" name="Rectangle 81"/>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23" name="Rectangle 82"/>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grpSp>
          <p:grpSp>
            <p:nvGrpSpPr>
              <p:cNvPr id="13" name="Group 83"/>
              <p:cNvGrpSpPr>
                <a:grpSpLocks/>
              </p:cNvGrpSpPr>
              <p:nvPr userDrawn="1"/>
            </p:nvGrpSpPr>
            <p:grpSpPr bwMode="auto">
              <a:xfrm>
                <a:off x="3552" y="3840"/>
                <a:ext cx="624" cy="47"/>
                <a:chOff x="624" y="3600"/>
                <a:chExt cx="1056" cy="106"/>
              </a:xfrm>
            </p:grpSpPr>
            <p:sp>
              <p:nvSpPr>
                <p:cNvPr id="20" name="Rectangle 84"/>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21" name="Rectangle 85"/>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grpSp>
          <p:grpSp>
            <p:nvGrpSpPr>
              <p:cNvPr id="14" name="Group 86"/>
              <p:cNvGrpSpPr>
                <a:grpSpLocks/>
              </p:cNvGrpSpPr>
              <p:nvPr userDrawn="1"/>
            </p:nvGrpSpPr>
            <p:grpSpPr bwMode="auto">
              <a:xfrm>
                <a:off x="4224" y="3840"/>
                <a:ext cx="624" cy="47"/>
                <a:chOff x="624" y="3706"/>
                <a:chExt cx="1056" cy="106"/>
              </a:xfrm>
            </p:grpSpPr>
            <p:sp>
              <p:nvSpPr>
                <p:cNvPr id="18" name="Rectangle 87"/>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9" name="Rectangle 88"/>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grpSp>
          <p:grpSp>
            <p:nvGrpSpPr>
              <p:cNvPr id="15" name="Group 89"/>
              <p:cNvGrpSpPr>
                <a:grpSpLocks/>
              </p:cNvGrpSpPr>
              <p:nvPr userDrawn="1"/>
            </p:nvGrpSpPr>
            <p:grpSpPr bwMode="auto">
              <a:xfrm>
                <a:off x="4896" y="3840"/>
                <a:ext cx="624" cy="47"/>
                <a:chOff x="624" y="3600"/>
                <a:chExt cx="1056" cy="106"/>
              </a:xfrm>
            </p:grpSpPr>
            <p:sp>
              <p:nvSpPr>
                <p:cNvPr id="16" name="Rectangle 90"/>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7" name="Rectangle 91"/>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grpSp>
        </p:grpSp>
      </p:grpSp>
      <p:pic>
        <p:nvPicPr>
          <p:cNvPr id="243" name="Picture 319" descr="posbul1a"/>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456113" y="3403600"/>
            <a:ext cx="246062" cy="246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42" name="Rectangle 2"/>
          <p:cNvSpPr>
            <a:spLocks noGrp="1" noChangeArrowheads="1"/>
          </p:cNvSpPr>
          <p:nvPr>
            <p:ph type="ctrTitle"/>
          </p:nvPr>
        </p:nvSpPr>
        <p:spPr>
          <a:xfrm>
            <a:off x="685800" y="2133600"/>
            <a:ext cx="7772400" cy="1143000"/>
          </a:xfrm>
        </p:spPr>
        <p:txBody>
          <a:bodyPr/>
          <a:lstStyle>
            <a:lvl1pPr>
              <a:defRPr/>
            </a:lvl1pPr>
          </a:lstStyle>
          <a:p>
            <a:r>
              <a:rPr lang="en-US"/>
              <a:t>Click to edit Master title style</a:t>
            </a:r>
          </a:p>
        </p:txBody>
      </p:sp>
      <p:sp>
        <p:nvSpPr>
          <p:cNvPr id="10243" name="Rectangle 3"/>
          <p:cNvSpPr>
            <a:spLocks noGrp="1" noChangeArrowheads="1"/>
          </p:cNvSpPr>
          <p:nvPr>
            <p:ph type="subTitle" idx="1"/>
          </p:nvPr>
        </p:nvSpPr>
        <p:spPr>
          <a:xfrm>
            <a:off x="1371600" y="3886200"/>
            <a:ext cx="6400800" cy="1752600"/>
          </a:xfrm>
        </p:spPr>
        <p:txBody>
          <a:bodyPr anchor="ctr"/>
          <a:lstStyle>
            <a:lvl1pPr marL="0" indent="0" algn="ctr">
              <a:buFontTx/>
              <a:buNone/>
              <a:defRPr/>
            </a:lvl1pPr>
          </a:lstStyle>
          <a:p>
            <a:r>
              <a:rPr lang="en-US"/>
              <a:t>Click to edit Master subtitle style</a:t>
            </a:r>
          </a:p>
        </p:txBody>
      </p:sp>
      <p:sp>
        <p:nvSpPr>
          <p:cNvPr id="24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solidFill>
                <a:srgbClr val="404176"/>
              </a:solidFill>
            </a:endParaRPr>
          </a:p>
        </p:txBody>
      </p:sp>
      <p:sp>
        <p:nvSpPr>
          <p:cNvPr id="24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404176"/>
              </a:solidFill>
            </a:endParaRPr>
          </a:p>
        </p:txBody>
      </p:sp>
      <p:sp>
        <p:nvSpPr>
          <p:cNvPr id="24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9AADCAE5-5CFE-3C42-BABD-647C2A1D6174}"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4112469568"/>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BD9DF9-4BC6-2744-80AC-28E230BF077D}"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782860345"/>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69E6E6F-F297-A346-B9F9-F40602EB6661}"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1117255333"/>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EF6B147-4EC7-164A-84BE-02B35980D300}"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2700783236"/>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8B3854E-4630-6A46-A924-5578C620E474}"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695142515"/>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4C315B6-763A-DF4D-A871-10A92D9DCF02}"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39188077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p>
        </p:txBody>
      </p:sp>
      <p:sp>
        <p:nvSpPr>
          <p:cNvPr id="6" name="Rectangle 13"/>
          <p:cNvSpPr>
            <a:spLocks noGrp="1" noChangeArrowheads="1"/>
          </p:cNvSpPr>
          <p:nvPr>
            <p:ph type="ftr" sz="quarter" idx="11"/>
          </p:nvPr>
        </p:nvSpPr>
        <p:spPr>
          <a:ln/>
        </p:spPr>
        <p:txBody>
          <a:bodyPr/>
          <a:lstStyle>
            <a:lvl1pPr>
              <a:defRPr/>
            </a:lvl1pPr>
          </a:lstStyle>
          <a:p>
            <a:endParaRPr lang="en-US"/>
          </a:p>
        </p:txBody>
      </p:sp>
      <p:sp>
        <p:nvSpPr>
          <p:cNvPr id="7" name="Rectangle 14"/>
          <p:cNvSpPr>
            <a:spLocks noGrp="1" noChangeArrowheads="1"/>
          </p:cNvSpPr>
          <p:nvPr>
            <p:ph type="sldNum" sz="quarter" idx="12"/>
          </p:nvPr>
        </p:nvSpPr>
        <p:spPr>
          <a:ln/>
        </p:spPr>
        <p:txBody>
          <a:bodyPr/>
          <a:lstStyle>
            <a:lvl1pPr>
              <a:defRPr/>
            </a:lvl1pPr>
          </a:lstStyle>
          <a:p>
            <a:fld id="{A7533FC1-9CF3-4462-B417-32F40596602A}" type="slidenum">
              <a:rPr lang="en-US"/>
              <a:pPr/>
              <a:t>‹#›</a:t>
            </a:fld>
            <a:endParaRPr lang="en-US"/>
          </a:p>
        </p:txBody>
      </p:sp>
    </p:spTree>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99B1A2C-970A-8244-A938-6524F6FF9BA1}"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2581914795"/>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DBD32AD-D0C5-A14F-BE85-AB389772889C}"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3647629609"/>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4E06043-CB06-6443-B718-CBC02FF0A847}"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1458201799"/>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D30B3E-CDC1-0D48-9227-39CB48064975}"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944226230"/>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20DC39-BD1A-584A-ACFB-B9AADA5F7150}"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1088780549"/>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135577148"/>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11787782"/>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736844215"/>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017716049"/>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6516432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p>
        </p:txBody>
      </p:sp>
      <p:sp>
        <p:nvSpPr>
          <p:cNvPr id="5" name="Rectangle 13"/>
          <p:cNvSpPr>
            <a:spLocks noGrp="1" noChangeArrowheads="1"/>
          </p:cNvSpPr>
          <p:nvPr>
            <p:ph type="ftr" sz="quarter" idx="11"/>
          </p:nvPr>
        </p:nvSpPr>
        <p:spPr>
          <a:ln/>
        </p:spPr>
        <p:txBody>
          <a:bodyPr/>
          <a:lstStyle>
            <a:lvl1pPr>
              <a:defRPr/>
            </a:lvl1pPr>
          </a:lstStyle>
          <a:p>
            <a:endParaRPr lang="en-US"/>
          </a:p>
        </p:txBody>
      </p:sp>
      <p:sp>
        <p:nvSpPr>
          <p:cNvPr id="6" name="Rectangle 14"/>
          <p:cNvSpPr>
            <a:spLocks noGrp="1" noChangeArrowheads="1"/>
          </p:cNvSpPr>
          <p:nvPr>
            <p:ph type="sldNum" sz="quarter" idx="12"/>
          </p:nvPr>
        </p:nvSpPr>
        <p:spPr>
          <a:ln/>
        </p:spPr>
        <p:txBody>
          <a:bodyPr/>
          <a:lstStyle>
            <a:lvl1pPr>
              <a:defRPr/>
            </a:lvl1pPr>
          </a:lstStyle>
          <a:p>
            <a:fld id="{B4243509-5582-4350-8179-B8F6C3453FE1}" type="slidenum">
              <a:rPr lang="en-US"/>
              <a:pPr/>
              <a:t>‹#›</a:t>
            </a:fld>
            <a:endParaRPr lang="en-US"/>
          </a:p>
        </p:txBody>
      </p:sp>
    </p:spTree>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484400053"/>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639693792"/>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335251714"/>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752317609"/>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071042378"/>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687013702"/>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600637201"/>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216718550"/>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252010761"/>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2538898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p>
        </p:txBody>
      </p:sp>
      <p:sp>
        <p:nvSpPr>
          <p:cNvPr id="5" name="Rectangle 13"/>
          <p:cNvSpPr>
            <a:spLocks noGrp="1" noChangeArrowheads="1"/>
          </p:cNvSpPr>
          <p:nvPr>
            <p:ph type="ftr" sz="quarter" idx="11"/>
          </p:nvPr>
        </p:nvSpPr>
        <p:spPr>
          <a:ln/>
        </p:spPr>
        <p:txBody>
          <a:bodyPr/>
          <a:lstStyle>
            <a:lvl1pPr>
              <a:defRPr/>
            </a:lvl1pPr>
          </a:lstStyle>
          <a:p>
            <a:endParaRPr lang="en-US"/>
          </a:p>
        </p:txBody>
      </p:sp>
      <p:sp>
        <p:nvSpPr>
          <p:cNvPr id="6" name="Rectangle 14"/>
          <p:cNvSpPr>
            <a:spLocks noGrp="1" noChangeArrowheads="1"/>
          </p:cNvSpPr>
          <p:nvPr>
            <p:ph type="sldNum" sz="quarter" idx="12"/>
          </p:nvPr>
        </p:nvSpPr>
        <p:spPr>
          <a:ln/>
        </p:spPr>
        <p:txBody>
          <a:bodyPr/>
          <a:lstStyle>
            <a:lvl1pPr>
              <a:defRPr/>
            </a:lvl1pPr>
          </a:lstStyle>
          <a:p>
            <a:fld id="{62D58BB4-C1C0-428D-9400-A99135F69806}" type="slidenum">
              <a:rPr lang="en-US"/>
              <a:pPr/>
              <a:t>‹#›</a:t>
            </a:fld>
            <a:endParaRPr lang="en-US"/>
          </a:p>
        </p:txBody>
      </p:sp>
    </p:spTree>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561982204"/>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592687525"/>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701262873"/>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655318682"/>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184639566"/>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980130925"/>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030373596"/>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88386936"/>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44194393"/>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8388207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2"/>
          <p:cNvSpPr>
            <a:spLocks noGrp="1" noChangeArrowheads="1"/>
          </p:cNvSpPr>
          <p:nvPr>
            <p:ph type="dt" sz="half" idx="10"/>
          </p:nvPr>
        </p:nvSpPr>
        <p:spPr>
          <a:ln/>
        </p:spPr>
        <p:txBody>
          <a:bodyPr/>
          <a:lstStyle>
            <a:lvl1pPr>
              <a:defRPr/>
            </a:lvl1pPr>
          </a:lstStyle>
          <a:p>
            <a:endParaRPr lang="en-US"/>
          </a:p>
        </p:txBody>
      </p:sp>
      <p:sp>
        <p:nvSpPr>
          <p:cNvPr id="7" name="Rectangle 13"/>
          <p:cNvSpPr>
            <a:spLocks noGrp="1" noChangeArrowheads="1"/>
          </p:cNvSpPr>
          <p:nvPr>
            <p:ph type="ftr" sz="quarter" idx="11"/>
          </p:nvPr>
        </p:nvSpPr>
        <p:spPr>
          <a:ln/>
        </p:spPr>
        <p:txBody>
          <a:bodyPr/>
          <a:lstStyle>
            <a:lvl1pPr>
              <a:defRPr/>
            </a:lvl1pPr>
          </a:lstStyle>
          <a:p>
            <a:endParaRPr lang="en-US"/>
          </a:p>
        </p:txBody>
      </p:sp>
      <p:sp>
        <p:nvSpPr>
          <p:cNvPr id="8" name="Rectangle 14"/>
          <p:cNvSpPr>
            <a:spLocks noGrp="1" noChangeArrowheads="1"/>
          </p:cNvSpPr>
          <p:nvPr>
            <p:ph type="sldNum" sz="quarter" idx="12"/>
          </p:nvPr>
        </p:nvSpPr>
        <p:spPr>
          <a:ln/>
        </p:spPr>
        <p:txBody>
          <a:bodyPr/>
          <a:lstStyle>
            <a:lvl1pPr>
              <a:defRPr/>
            </a:lvl1pPr>
          </a:lstStyle>
          <a:p>
            <a:fld id="{90E1238C-3787-4084-804D-F7AC50F1BCE5}" type="slidenum">
              <a:rPr lang="en-US"/>
              <a:pPr/>
              <a:t>‹#›</a:t>
            </a:fld>
            <a:endParaRPr lang="en-US"/>
          </a:p>
        </p:txBody>
      </p:sp>
    </p:spTree>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663555977"/>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12/21/24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960007898"/>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12/21/24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025646000"/>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12/21/24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768303254"/>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12/21/24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900380090"/>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12/21/24</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171243518"/>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12/21/24</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181087792"/>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12/21/24</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726456695"/>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12/21/24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750422328"/>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12/21/24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3462858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9810"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19811" name="Rectangle 3"/>
          <p:cNvSpPr>
            <a:spLocks noGrp="1" noChangeArrowheads="1"/>
          </p:cNvSpPr>
          <p:nvPr>
            <p:ph type="subTitle" idx="1"/>
          </p:nvPr>
        </p:nvSpPr>
        <p:spPr>
          <a:xfrm>
            <a:off x="1371600" y="3886200"/>
            <a:ext cx="6400800" cy="1752600"/>
          </a:xfrm>
        </p:spPr>
        <p:txBody>
          <a:bodyPr/>
          <a:lstStyle>
            <a:lvl1pPr marL="0" indent="0" algn="ctr">
              <a:buFont typeface="Times"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E8E44651-673E-488E-9AD2-7F88989022A6}" type="slidenum">
              <a:rPr lang="en-US"/>
              <a:pPr/>
              <a:t>‹#›</a:t>
            </a:fld>
            <a:endParaRPr lang="en-US"/>
          </a:p>
        </p:txBody>
      </p:sp>
    </p:spTree>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12/21/24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350694945"/>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12/21/24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041347254"/>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318"/>
          <p:cNvGrpSpPr>
            <a:grpSpLocks/>
          </p:cNvGrpSpPr>
          <p:nvPr/>
        </p:nvGrpSpPr>
        <p:grpSpPr bwMode="auto">
          <a:xfrm>
            <a:off x="0" y="107950"/>
            <a:ext cx="9101138" cy="6750050"/>
            <a:chOff x="0" y="68"/>
            <a:chExt cx="5733" cy="4252"/>
          </a:xfrm>
        </p:grpSpPr>
        <p:grpSp>
          <p:nvGrpSpPr>
            <p:cNvPr id="5" name="Group 313"/>
            <p:cNvGrpSpPr>
              <a:grpSpLocks/>
            </p:cNvGrpSpPr>
            <p:nvPr/>
          </p:nvGrpSpPr>
          <p:grpSpPr bwMode="auto">
            <a:xfrm>
              <a:off x="0" y="68"/>
              <a:ext cx="6556" cy="4088"/>
              <a:chOff x="0" y="68"/>
              <a:chExt cx="6556" cy="4088"/>
            </a:xfrm>
          </p:grpSpPr>
          <p:grpSp>
            <p:nvGrpSpPr>
              <p:cNvPr id="37" name="Group 312"/>
              <p:cNvGrpSpPr>
                <a:grpSpLocks/>
              </p:cNvGrpSpPr>
              <p:nvPr userDrawn="1"/>
            </p:nvGrpSpPr>
            <p:grpSpPr bwMode="auto">
              <a:xfrm>
                <a:off x="0" y="144"/>
                <a:ext cx="6556" cy="4012"/>
                <a:chOff x="0" y="144"/>
                <a:chExt cx="6556" cy="4012"/>
              </a:xfrm>
            </p:grpSpPr>
            <p:sp>
              <p:nvSpPr>
                <p:cNvPr id="50" name="Line 94"/>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51" name="Line 95"/>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52" name="Line 96"/>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53" name="Line 97"/>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54" name="Line 98"/>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55" name="Line 99"/>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56" name="Line 100"/>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57" name="Line 101"/>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nvGrpSpPr>
                <p:cNvPr id="58" name="Group 311"/>
                <p:cNvGrpSpPr>
                  <a:grpSpLocks/>
                </p:cNvGrpSpPr>
                <p:nvPr userDrawn="1"/>
              </p:nvGrpSpPr>
              <p:grpSpPr bwMode="auto">
                <a:xfrm>
                  <a:off x="483" y="144"/>
                  <a:ext cx="1801" cy="4012"/>
                  <a:chOff x="483" y="144"/>
                  <a:chExt cx="1801" cy="4012"/>
                </a:xfrm>
              </p:grpSpPr>
              <p:grpSp>
                <p:nvGrpSpPr>
                  <p:cNvPr id="207" name="Group 305"/>
                  <p:cNvGrpSpPr>
                    <a:grpSpLocks/>
                  </p:cNvGrpSpPr>
                  <p:nvPr userDrawn="1"/>
                </p:nvGrpSpPr>
                <p:grpSpPr bwMode="auto">
                  <a:xfrm>
                    <a:off x="483" y="144"/>
                    <a:ext cx="975" cy="947"/>
                    <a:chOff x="483" y="144"/>
                    <a:chExt cx="975" cy="947"/>
                  </a:xfrm>
                </p:grpSpPr>
                <p:sp>
                  <p:nvSpPr>
                    <p:cNvPr id="235" name="Line 104"/>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36" name="Line 105"/>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37" name="Line 106"/>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38" name="Line 107"/>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39" name="Line 108"/>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40" name="Line 109"/>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41" name="Line 110"/>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42" name="Line 111"/>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nvGrpSpPr>
                  <p:cNvPr id="208" name="Group 112"/>
                  <p:cNvGrpSpPr>
                    <a:grpSpLocks/>
                  </p:cNvGrpSpPr>
                  <p:nvPr/>
                </p:nvGrpSpPr>
                <p:grpSpPr bwMode="auto">
                  <a:xfrm>
                    <a:off x="604" y="1166"/>
                    <a:ext cx="1680" cy="947"/>
                    <a:chOff x="288" y="528"/>
                    <a:chExt cx="1680" cy="1632"/>
                  </a:xfrm>
                </p:grpSpPr>
                <p:sp>
                  <p:nvSpPr>
                    <p:cNvPr id="227" name="Line 11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28" name="Line 11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29" name="Line 11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30" name="Line 11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31" name="Line 11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32" name="Line 11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33" name="Line 11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34" name="Line 12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nvGrpSpPr>
                  <p:cNvPr id="209" name="Group 121"/>
                  <p:cNvGrpSpPr>
                    <a:grpSpLocks/>
                  </p:cNvGrpSpPr>
                  <p:nvPr/>
                </p:nvGrpSpPr>
                <p:grpSpPr bwMode="auto">
                  <a:xfrm>
                    <a:off x="604" y="2187"/>
                    <a:ext cx="1680" cy="947"/>
                    <a:chOff x="288" y="528"/>
                    <a:chExt cx="1680" cy="1632"/>
                  </a:xfrm>
                </p:grpSpPr>
                <p:sp>
                  <p:nvSpPr>
                    <p:cNvPr id="219" name="Line 12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20" name="Line 12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21" name="Line 12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22" name="Line 12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23" name="Line 12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24" name="Line 12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25" name="Line 12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26" name="Line 12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nvGrpSpPr>
                  <p:cNvPr id="210" name="Group 130"/>
                  <p:cNvGrpSpPr>
                    <a:grpSpLocks/>
                  </p:cNvGrpSpPr>
                  <p:nvPr/>
                </p:nvGrpSpPr>
                <p:grpSpPr bwMode="auto">
                  <a:xfrm>
                    <a:off x="604" y="3209"/>
                    <a:ext cx="1680" cy="947"/>
                    <a:chOff x="288" y="528"/>
                    <a:chExt cx="1680" cy="1632"/>
                  </a:xfrm>
                </p:grpSpPr>
                <p:sp>
                  <p:nvSpPr>
                    <p:cNvPr id="211" name="Line 13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12" name="Line 13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13" name="Line 13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14" name="Line 13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15" name="Line 13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16" name="Line 13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17" name="Line 13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18" name="Line 13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grpSp>
              <p:nvGrpSpPr>
                <p:cNvPr id="59" name="Group 310"/>
                <p:cNvGrpSpPr>
                  <a:grpSpLocks/>
                </p:cNvGrpSpPr>
                <p:nvPr userDrawn="1"/>
              </p:nvGrpSpPr>
              <p:grpSpPr bwMode="auto">
                <a:xfrm>
                  <a:off x="1551" y="144"/>
                  <a:ext cx="1801" cy="4012"/>
                  <a:chOff x="1551" y="144"/>
                  <a:chExt cx="1801" cy="4012"/>
                </a:xfrm>
              </p:grpSpPr>
              <p:grpSp>
                <p:nvGrpSpPr>
                  <p:cNvPr id="171" name="Group 304"/>
                  <p:cNvGrpSpPr>
                    <a:grpSpLocks/>
                  </p:cNvGrpSpPr>
                  <p:nvPr userDrawn="1"/>
                </p:nvGrpSpPr>
                <p:grpSpPr bwMode="auto">
                  <a:xfrm>
                    <a:off x="1551" y="144"/>
                    <a:ext cx="975" cy="947"/>
                    <a:chOff x="1551" y="144"/>
                    <a:chExt cx="975" cy="947"/>
                  </a:xfrm>
                </p:grpSpPr>
                <p:sp>
                  <p:nvSpPr>
                    <p:cNvPr id="199" name="Line 141"/>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00" name="Line 142"/>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01" name="Line 143"/>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02" name="Line 144"/>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03" name="Line 145"/>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04" name="Line 146"/>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05" name="Line 147"/>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206" name="Line 148"/>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nvGrpSpPr>
                  <p:cNvPr id="172" name="Group 149"/>
                  <p:cNvGrpSpPr>
                    <a:grpSpLocks/>
                  </p:cNvGrpSpPr>
                  <p:nvPr/>
                </p:nvGrpSpPr>
                <p:grpSpPr bwMode="auto">
                  <a:xfrm>
                    <a:off x="1672" y="1166"/>
                    <a:ext cx="1680" cy="947"/>
                    <a:chOff x="288" y="528"/>
                    <a:chExt cx="1680" cy="1632"/>
                  </a:xfrm>
                </p:grpSpPr>
                <p:sp>
                  <p:nvSpPr>
                    <p:cNvPr id="191" name="Line 15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92" name="Line 15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93" name="Line 15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94" name="Line 15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95" name="Line 15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96" name="Line 15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97" name="Line 15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98" name="Line 15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nvGrpSpPr>
                  <p:cNvPr id="173" name="Group 158"/>
                  <p:cNvGrpSpPr>
                    <a:grpSpLocks/>
                  </p:cNvGrpSpPr>
                  <p:nvPr/>
                </p:nvGrpSpPr>
                <p:grpSpPr bwMode="auto">
                  <a:xfrm>
                    <a:off x="1672" y="2187"/>
                    <a:ext cx="1680" cy="947"/>
                    <a:chOff x="288" y="528"/>
                    <a:chExt cx="1680" cy="1632"/>
                  </a:xfrm>
                </p:grpSpPr>
                <p:sp>
                  <p:nvSpPr>
                    <p:cNvPr id="183" name="Line 15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84" name="Line 16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85" name="Line 16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86" name="Line 16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87" name="Line 16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88" name="Line 16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89" name="Line 16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90" name="Line 16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nvGrpSpPr>
                  <p:cNvPr id="174" name="Group 167"/>
                  <p:cNvGrpSpPr>
                    <a:grpSpLocks/>
                  </p:cNvGrpSpPr>
                  <p:nvPr/>
                </p:nvGrpSpPr>
                <p:grpSpPr bwMode="auto">
                  <a:xfrm>
                    <a:off x="1672" y="3209"/>
                    <a:ext cx="1680" cy="947"/>
                    <a:chOff x="288" y="528"/>
                    <a:chExt cx="1680" cy="1632"/>
                  </a:xfrm>
                </p:grpSpPr>
                <p:sp>
                  <p:nvSpPr>
                    <p:cNvPr id="175" name="Line 168"/>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76" name="Line 169"/>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77" name="Line 170"/>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78" name="Line 171"/>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79" name="Line 172"/>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80" name="Line 173"/>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81" name="Line 174"/>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82" name="Line 175"/>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grpSp>
              <p:nvGrpSpPr>
                <p:cNvPr id="60" name="Group 309"/>
                <p:cNvGrpSpPr>
                  <a:grpSpLocks/>
                </p:cNvGrpSpPr>
                <p:nvPr userDrawn="1"/>
              </p:nvGrpSpPr>
              <p:grpSpPr bwMode="auto">
                <a:xfrm>
                  <a:off x="2619" y="144"/>
                  <a:ext cx="1801" cy="4012"/>
                  <a:chOff x="2619" y="144"/>
                  <a:chExt cx="1801" cy="4012"/>
                </a:xfrm>
              </p:grpSpPr>
              <p:grpSp>
                <p:nvGrpSpPr>
                  <p:cNvPr id="135" name="Group 303"/>
                  <p:cNvGrpSpPr>
                    <a:grpSpLocks/>
                  </p:cNvGrpSpPr>
                  <p:nvPr userDrawn="1"/>
                </p:nvGrpSpPr>
                <p:grpSpPr bwMode="auto">
                  <a:xfrm>
                    <a:off x="2619" y="144"/>
                    <a:ext cx="975" cy="947"/>
                    <a:chOff x="2619" y="144"/>
                    <a:chExt cx="975" cy="947"/>
                  </a:xfrm>
                </p:grpSpPr>
                <p:sp>
                  <p:nvSpPr>
                    <p:cNvPr id="163" name="Line 178"/>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64" name="Line 179"/>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65" name="Line 180"/>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66" name="Line 181"/>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67" name="Line 182"/>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68" name="Line 183"/>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69" name="Line 184"/>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70" name="Line 185"/>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nvGrpSpPr>
                  <p:cNvPr id="136" name="Group 186"/>
                  <p:cNvGrpSpPr>
                    <a:grpSpLocks/>
                  </p:cNvGrpSpPr>
                  <p:nvPr/>
                </p:nvGrpSpPr>
                <p:grpSpPr bwMode="auto">
                  <a:xfrm>
                    <a:off x="2740" y="1166"/>
                    <a:ext cx="1680" cy="947"/>
                    <a:chOff x="288" y="528"/>
                    <a:chExt cx="1680" cy="1632"/>
                  </a:xfrm>
                </p:grpSpPr>
                <p:sp>
                  <p:nvSpPr>
                    <p:cNvPr id="155" name="Line 187"/>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56" name="Line 188"/>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57" name="Line 189"/>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58" name="Line 190"/>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59" name="Line 191"/>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60" name="Line 192"/>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61" name="Line 193"/>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62" name="Line 194"/>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nvGrpSpPr>
                  <p:cNvPr id="137" name="Group 195"/>
                  <p:cNvGrpSpPr>
                    <a:grpSpLocks/>
                  </p:cNvGrpSpPr>
                  <p:nvPr/>
                </p:nvGrpSpPr>
                <p:grpSpPr bwMode="auto">
                  <a:xfrm>
                    <a:off x="2740" y="2187"/>
                    <a:ext cx="1680" cy="947"/>
                    <a:chOff x="288" y="528"/>
                    <a:chExt cx="1680" cy="1632"/>
                  </a:xfrm>
                </p:grpSpPr>
                <p:sp>
                  <p:nvSpPr>
                    <p:cNvPr id="147" name="Line 196"/>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48" name="Line 197"/>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49" name="Line 198"/>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50" name="Line 199"/>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51" name="Line 200"/>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52" name="Line 201"/>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53" name="Line 202"/>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54" name="Line 203"/>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nvGrpSpPr>
                  <p:cNvPr id="138" name="Group 204"/>
                  <p:cNvGrpSpPr>
                    <a:grpSpLocks/>
                  </p:cNvGrpSpPr>
                  <p:nvPr/>
                </p:nvGrpSpPr>
                <p:grpSpPr bwMode="auto">
                  <a:xfrm>
                    <a:off x="2740" y="3209"/>
                    <a:ext cx="1680" cy="947"/>
                    <a:chOff x="288" y="528"/>
                    <a:chExt cx="1680" cy="1632"/>
                  </a:xfrm>
                </p:grpSpPr>
                <p:sp>
                  <p:nvSpPr>
                    <p:cNvPr id="139" name="Line 205"/>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40" name="Line 206"/>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41" name="Line 207"/>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42" name="Line 208"/>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43" name="Line 209"/>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44" name="Line 210"/>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45" name="Line 211"/>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46" name="Line 212"/>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grpSp>
              <p:nvGrpSpPr>
                <p:cNvPr id="61" name="Group 308"/>
                <p:cNvGrpSpPr>
                  <a:grpSpLocks/>
                </p:cNvGrpSpPr>
                <p:nvPr userDrawn="1"/>
              </p:nvGrpSpPr>
              <p:grpSpPr bwMode="auto">
                <a:xfrm>
                  <a:off x="3687" y="144"/>
                  <a:ext cx="1801" cy="4012"/>
                  <a:chOff x="3687" y="144"/>
                  <a:chExt cx="1801" cy="4012"/>
                </a:xfrm>
              </p:grpSpPr>
              <p:grpSp>
                <p:nvGrpSpPr>
                  <p:cNvPr id="99" name="Group 302"/>
                  <p:cNvGrpSpPr>
                    <a:grpSpLocks/>
                  </p:cNvGrpSpPr>
                  <p:nvPr userDrawn="1"/>
                </p:nvGrpSpPr>
                <p:grpSpPr bwMode="auto">
                  <a:xfrm>
                    <a:off x="3687" y="144"/>
                    <a:ext cx="975" cy="947"/>
                    <a:chOff x="3687" y="144"/>
                    <a:chExt cx="975" cy="947"/>
                  </a:xfrm>
                </p:grpSpPr>
                <p:sp>
                  <p:nvSpPr>
                    <p:cNvPr id="127" name="Line 215"/>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28" name="Line 216"/>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29" name="Line 217"/>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30" name="Line 218"/>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31" name="Line 219"/>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32" name="Line 220"/>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33" name="Line 221"/>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34" name="Line 222"/>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nvGrpSpPr>
                  <p:cNvPr id="100" name="Group 223"/>
                  <p:cNvGrpSpPr>
                    <a:grpSpLocks/>
                  </p:cNvGrpSpPr>
                  <p:nvPr/>
                </p:nvGrpSpPr>
                <p:grpSpPr bwMode="auto">
                  <a:xfrm>
                    <a:off x="3808" y="1166"/>
                    <a:ext cx="1680" cy="947"/>
                    <a:chOff x="288" y="528"/>
                    <a:chExt cx="1680" cy="1632"/>
                  </a:xfrm>
                </p:grpSpPr>
                <p:sp>
                  <p:nvSpPr>
                    <p:cNvPr id="119" name="Line 224"/>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20" name="Line 225"/>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21" name="Line 226"/>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22" name="Line 227"/>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23" name="Line 228"/>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24" name="Line 229"/>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25" name="Line 230"/>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26" name="Line 231"/>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nvGrpSpPr>
                  <p:cNvPr id="101" name="Group 232"/>
                  <p:cNvGrpSpPr>
                    <a:grpSpLocks/>
                  </p:cNvGrpSpPr>
                  <p:nvPr/>
                </p:nvGrpSpPr>
                <p:grpSpPr bwMode="auto">
                  <a:xfrm>
                    <a:off x="3808" y="2187"/>
                    <a:ext cx="1680" cy="947"/>
                    <a:chOff x="288" y="528"/>
                    <a:chExt cx="1680" cy="1632"/>
                  </a:xfrm>
                </p:grpSpPr>
                <p:sp>
                  <p:nvSpPr>
                    <p:cNvPr id="111" name="Line 23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12" name="Line 23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13" name="Line 23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14" name="Line 23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15" name="Line 23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16" name="Line 23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17" name="Line 23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18" name="Line 24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nvGrpSpPr>
                  <p:cNvPr id="102" name="Group 241"/>
                  <p:cNvGrpSpPr>
                    <a:grpSpLocks/>
                  </p:cNvGrpSpPr>
                  <p:nvPr/>
                </p:nvGrpSpPr>
                <p:grpSpPr bwMode="auto">
                  <a:xfrm>
                    <a:off x="3808" y="3209"/>
                    <a:ext cx="1680" cy="947"/>
                    <a:chOff x="288" y="528"/>
                    <a:chExt cx="1680" cy="1632"/>
                  </a:xfrm>
                </p:grpSpPr>
                <p:sp>
                  <p:nvSpPr>
                    <p:cNvPr id="103" name="Line 24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04" name="Line 24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05" name="Line 24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06" name="Line 24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07" name="Line 24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08" name="Line 24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09" name="Line 24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110" name="Line 24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grpSp>
              <p:nvGrpSpPr>
                <p:cNvPr id="62" name="Group 307"/>
                <p:cNvGrpSpPr>
                  <a:grpSpLocks/>
                </p:cNvGrpSpPr>
                <p:nvPr userDrawn="1"/>
              </p:nvGrpSpPr>
              <p:grpSpPr bwMode="auto">
                <a:xfrm>
                  <a:off x="4755" y="144"/>
                  <a:ext cx="1801" cy="4012"/>
                  <a:chOff x="4755" y="144"/>
                  <a:chExt cx="1801" cy="4012"/>
                </a:xfrm>
              </p:grpSpPr>
              <p:grpSp>
                <p:nvGrpSpPr>
                  <p:cNvPr id="63" name="Group 301"/>
                  <p:cNvGrpSpPr>
                    <a:grpSpLocks/>
                  </p:cNvGrpSpPr>
                  <p:nvPr userDrawn="1"/>
                </p:nvGrpSpPr>
                <p:grpSpPr bwMode="auto">
                  <a:xfrm>
                    <a:off x="4755" y="144"/>
                    <a:ext cx="975" cy="947"/>
                    <a:chOff x="4755" y="144"/>
                    <a:chExt cx="975" cy="947"/>
                  </a:xfrm>
                </p:grpSpPr>
                <p:sp>
                  <p:nvSpPr>
                    <p:cNvPr id="91" name="Line 252"/>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92" name="Line 253"/>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93" name="Line 254"/>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94" name="Line 255"/>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95" name="Line 256"/>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96" name="Line 257"/>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97" name="Line 258"/>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98" name="Line 259"/>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nvGrpSpPr>
                  <p:cNvPr id="64" name="Group 260"/>
                  <p:cNvGrpSpPr>
                    <a:grpSpLocks/>
                  </p:cNvGrpSpPr>
                  <p:nvPr/>
                </p:nvGrpSpPr>
                <p:grpSpPr bwMode="auto">
                  <a:xfrm>
                    <a:off x="4876" y="1166"/>
                    <a:ext cx="1680" cy="947"/>
                    <a:chOff x="288" y="528"/>
                    <a:chExt cx="1680" cy="1632"/>
                  </a:xfrm>
                </p:grpSpPr>
                <p:sp>
                  <p:nvSpPr>
                    <p:cNvPr id="83" name="Line 26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84" name="Line 26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85" name="Line 26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86" name="Line 26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87" name="Line 26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88" name="Line 26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89" name="Line 26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90" name="Line 26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nvGrpSpPr>
                  <p:cNvPr id="65" name="Group 269"/>
                  <p:cNvGrpSpPr>
                    <a:grpSpLocks/>
                  </p:cNvGrpSpPr>
                  <p:nvPr/>
                </p:nvGrpSpPr>
                <p:grpSpPr bwMode="auto">
                  <a:xfrm>
                    <a:off x="4876" y="2187"/>
                    <a:ext cx="1680" cy="947"/>
                    <a:chOff x="288" y="528"/>
                    <a:chExt cx="1680" cy="1632"/>
                  </a:xfrm>
                </p:grpSpPr>
                <p:sp>
                  <p:nvSpPr>
                    <p:cNvPr id="75" name="Line 27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76" name="Line 27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77" name="Line 27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78" name="Line 27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79" name="Line 27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80" name="Line 27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81" name="Line 27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82" name="Line 27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nvGrpSpPr>
                  <p:cNvPr id="66" name="Group 278"/>
                  <p:cNvGrpSpPr>
                    <a:grpSpLocks/>
                  </p:cNvGrpSpPr>
                  <p:nvPr/>
                </p:nvGrpSpPr>
                <p:grpSpPr bwMode="auto">
                  <a:xfrm>
                    <a:off x="4876" y="3209"/>
                    <a:ext cx="1680" cy="947"/>
                    <a:chOff x="288" y="528"/>
                    <a:chExt cx="1680" cy="1632"/>
                  </a:xfrm>
                </p:grpSpPr>
                <p:sp>
                  <p:nvSpPr>
                    <p:cNvPr id="67" name="Line 27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68" name="Line 28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69" name="Line 28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70" name="Line 28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71" name="Line 28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72" name="Line 28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73" name="Line 28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74" name="Line 28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grpSp>
          <p:grpSp>
            <p:nvGrpSpPr>
              <p:cNvPr id="38" name="Group 306"/>
              <p:cNvGrpSpPr>
                <a:grpSpLocks/>
              </p:cNvGrpSpPr>
              <p:nvPr userDrawn="1"/>
            </p:nvGrpSpPr>
            <p:grpSpPr bwMode="auto">
              <a:xfrm>
                <a:off x="3" y="68"/>
                <a:ext cx="5730" cy="0"/>
                <a:chOff x="3" y="68"/>
                <a:chExt cx="5730" cy="0"/>
              </a:xfrm>
            </p:grpSpPr>
            <p:sp>
              <p:nvSpPr>
                <p:cNvPr id="39" name="Line 290"/>
                <p:cNvSpPr>
                  <a:spLocks noChangeShapeType="1"/>
                </p:cNvSpPr>
                <p:nvPr userDrawn="1"/>
              </p:nvSpPr>
              <p:spPr bwMode="hidden">
                <a:xfrm rot="-5400000">
                  <a:off x="198"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40" name="Line 291"/>
                <p:cNvSpPr>
                  <a:spLocks noChangeShapeType="1"/>
                </p:cNvSpPr>
                <p:nvPr userDrawn="1"/>
              </p:nvSpPr>
              <p:spPr bwMode="hidden">
                <a:xfrm rot="-5400000">
                  <a:off x="737"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41" name="Line 292"/>
                <p:cNvSpPr>
                  <a:spLocks noChangeShapeType="1"/>
                </p:cNvSpPr>
                <p:nvPr userDrawn="1"/>
              </p:nvSpPr>
              <p:spPr bwMode="hidden">
                <a:xfrm rot="-5400000">
                  <a:off x="1266"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42" name="Line 293"/>
                <p:cNvSpPr>
                  <a:spLocks noChangeShapeType="1"/>
                </p:cNvSpPr>
                <p:nvPr userDrawn="1"/>
              </p:nvSpPr>
              <p:spPr bwMode="hidden">
                <a:xfrm rot="-5400000">
                  <a:off x="1805"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43" name="Line 294"/>
                <p:cNvSpPr>
                  <a:spLocks noChangeShapeType="1"/>
                </p:cNvSpPr>
                <p:nvPr userDrawn="1"/>
              </p:nvSpPr>
              <p:spPr bwMode="hidden">
                <a:xfrm rot="-5400000">
                  <a:off x="2334"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44" name="Line 295"/>
                <p:cNvSpPr>
                  <a:spLocks noChangeShapeType="1"/>
                </p:cNvSpPr>
                <p:nvPr userDrawn="1"/>
              </p:nvSpPr>
              <p:spPr bwMode="hidden">
                <a:xfrm rot="-5400000">
                  <a:off x="2873"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45" name="Line 296"/>
                <p:cNvSpPr>
                  <a:spLocks noChangeShapeType="1"/>
                </p:cNvSpPr>
                <p:nvPr userDrawn="1"/>
              </p:nvSpPr>
              <p:spPr bwMode="hidden">
                <a:xfrm rot="-5400000">
                  <a:off x="3402"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46" name="Line 297"/>
                <p:cNvSpPr>
                  <a:spLocks noChangeShapeType="1"/>
                </p:cNvSpPr>
                <p:nvPr userDrawn="1"/>
              </p:nvSpPr>
              <p:spPr bwMode="hidden">
                <a:xfrm rot="-5400000">
                  <a:off x="3941"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47" name="Line 298"/>
                <p:cNvSpPr>
                  <a:spLocks noChangeShapeType="1"/>
                </p:cNvSpPr>
                <p:nvPr userDrawn="1"/>
              </p:nvSpPr>
              <p:spPr bwMode="hidden">
                <a:xfrm rot="-5400000">
                  <a:off x="4470"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48" name="Line 299"/>
                <p:cNvSpPr>
                  <a:spLocks noChangeShapeType="1"/>
                </p:cNvSpPr>
                <p:nvPr userDrawn="1"/>
              </p:nvSpPr>
              <p:spPr bwMode="hidden">
                <a:xfrm rot="-5400000">
                  <a:off x="5009"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sp>
              <p:nvSpPr>
                <p:cNvPr id="49" name="Line 300"/>
                <p:cNvSpPr>
                  <a:spLocks noChangeShapeType="1"/>
                </p:cNvSpPr>
                <p:nvPr userDrawn="1"/>
              </p:nvSpPr>
              <p:spPr bwMode="hidden">
                <a:xfrm rot="-5400000">
                  <a:off x="5538"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endParaRPr>
                </a:p>
              </p:txBody>
            </p:sp>
          </p:grpSp>
        </p:grpSp>
        <p:grpSp>
          <p:nvGrpSpPr>
            <p:cNvPr id="6" name="Group 315"/>
            <p:cNvGrpSpPr>
              <a:grpSpLocks/>
            </p:cNvGrpSpPr>
            <p:nvPr/>
          </p:nvGrpSpPr>
          <p:grpSpPr bwMode="auto">
            <a:xfrm>
              <a:off x="336" y="1200"/>
              <a:ext cx="5088" cy="1056"/>
              <a:chOff x="336" y="1200"/>
              <a:chExt cx="5088" cy="1056"/>
            </a:xfrm>
          </p:grpSpPr>
          <p:sp>
            <p:nvSpPr>
              <p:cNvPr id="32" name="Rectangle 9"/>
              <p:cNvSpPr>
                <a:spLocks noChangeArrowheads="1"/>
              </p:cNvSpPr>
              <p:nvPr userDrawn="1"/>
            </p:nvSpPr>
            <p:spPr bwMode="auto">
              <a:xfrm>
                <a:off x="2880" y="1200"/>
                <a:ext cx="2544" cy="528"/>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33" name="Rectangle 10"/>
              <p:cNvSpPr>
                <a:spLocks noChangeArrowheads="1"/>
              </p:cNvSpPr>
              <p:nvPr userDrawn="1"/>
            </p:nvSpPr>
            <p:spPr bwMode="auto">
              <a:xfrm>
                <a:off x="2880" y="1728"/>
                <a:ext cx="2544" cy="528"/>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34" name="Rectangle 11"/>
              <p:cNvSpPr>
                <a:spLocks noChangeArrowheads="1"/>
              </p:cNvSpPr>
              <p:nvPr userDrawn="1"/>
            </p:nvSpPr>
            <p:spPr bwMode="auto">
              <a:xfrm>
                <a:off x="336" y="1728"/>
                <a:ext cx="2544" cy="528"/>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35" name="Rectangle 12"/>
              <p:cNvSpPr>
                <a:spLocks noChangeArrowheads="1"/>
              </p:cNvSpPr>
              <p:nvPr userDrawn="1"/>
            </p:nvSpPr>
            <p:spPr bwMode="auto">
              <a:xfrm>
                <a:off x="336" y="1200"/>
                <a:ext cx="2544" cy="528"/>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36" name="Rectangle 13"/>
              <p:cNvSpPr>
                <a:spLocks noChangeArrowheads="1"/>
              </p:cNvSpPr>
              <p:nvPr userDrawn="1"/>
            </p:nvSpPr>
            <p:spPr bwMode="white">
              <a:xfrm>
                <a:off x="432" y="1296"/>
                <a:ext cx="4896" cy="864"/>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7" name="Group 287"/>
            <p:cNvGrpSpPr>
              <a:grpSpLocks/>
            </p:cNvGrpSpPr>
            <p:nvPr/>
          </p:nvGrpSpPr>
          <p:grpSpPr bwMode="auto">
            <a:xfrm>
              <a:off x="192" y="4273"/>
              <a:ext cx="5328" cy="47"/>
              <a:chOff x="192" y="3840"/>
              <a:chExt cx="5328" cy="47"/>
            </a:xfrm>
          </p:grpSpPr>
          <p:grpSp>
            <p:nvGrpSpPr>
              <p:cNvPr id="8" name="Group 73"/>
              <p:cNvGrpSpPr>
                <a:grpSpLocks/>
              </p:cNvGrpSpPr>
              <p:nvPr userDrawn="1"/>
            </p:nvGrpSpPr>
            <p:grpSpPr bwMode="auto">
              <a:xfrm>
                <a:off x="192" y="3840"/>
                <a:ext cx="624" cy="47"/>
                <a:chOff x="624" y="3706"/>
                <a:chExt cx="1056" cy="106"/>
              </a:xfrm>
            </p:grpSpPr>
            <p:sp>
              <p:nvSpPr>
                <p:cNvPr id="30" name="Rectangle 1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31" name="Rectangle 1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9" name="Group 72"/>
              <p:cNvGrpSpPr>
                <a:grpSpLocks/>
              </p:cNvGrpSpPr>
              <p:nvPr userDrawn="1"/>
            </p:nvGrpSpPr>
            <p:grpSpPr bwMode="auto">
              <a:xfrm>
                <a:off x="864" y="3840"/>
                <a:ext cx="624" cy="47"/>
                <a:chOff x="624" y="3600"/>
                <a:chExt cx="1056" cy="106"/>
              </a:xfrm>
            </p:grpSpPr>
            <p:sp>
              <p:nvSpPr>
                <p:cNvPr id="28" name="Rectangle 1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29" name="Rectangle 1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 name="Group 74"/>
              <p:cNvGrpSpPr>
                <a:grpSpLocks/>
              </p:cNvGrpSpPr>
              <p:nvPr userDrawn="1"/>
            </p:nvGrpSpPr>
            <p:grpSpPr bwMode="auto">
              <a:xfrm>
                <a:off x="1536" y="3840"/>
                <a:ext cx="624" cy="47"/>
                <a:chOff x="624" y="3706"/>
                <a:chExt cx="1056" cy="106"/>
              </a:xfrm>
            </p:grpSpPr>
            <p:sp>
              <p:nvSpPr>
                <p:cNvPr id="26" name="Rectangle 75"/>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27" name="Rectangle 76"/>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1" name="Group 77"/>
              <p:cNvGrpSpPr>
                <a:grpSpLocks/>
              </p:cNvGrpSpPr>
              <p:nvPr userDrawn="1"/>
            </p:nvGrpSpPr>
            <p:grpSpPr bwMode="auto">
              <a:xfrm>
                <a:off x="2208" y="3840"/>
                <a:ext cx="624" cy="47"/>
                <a:chOff x="624" y="3600"/>
                <a:chExt cx="1056" cy="106"/>
              </a:xfrm>
            </p:grpSpPr>
            <p:sp>
              <p:nvSpPr>
                <p:cNvPr id="24" name="Rectangle 78"/>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25" name="Rectangle 79"/>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2" name="Group 80"/>
              <p:cNvGrpSpPr>
                <a:grpSpLocks/>
              </p:cNvGrpSpPr>
              <p:nvPr userDrawn="1"/>
            </p:nvGrpSpPr>
            <p:grpSpPr bwMode="auto">
              <a:xfrm>
                <a:off x="2880" y="3840"/>
                <a:ext cx="624" cy="47"/>
                <a:chOff x="624" y="3706"/>
                <a:chExt cx="1056" cy="106"/>
              </a:xfrm>
            </p:grpSpPr>
            <p:sp>
              <p:nvSpPr>
                <p:cNvPr id="22" name="Rectangle 81"/>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23" name="Rectangle 82"/>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3" name="Group 83"/>
              <p:cNvGrpSpPr>
                <a:grpSpLocks/>
              </p:cNvGrpSpPr>
              <p:nvPr userDrawn="1"/>
            </p:nvGrpSpPr>
            <p:grpSpPr bwMode="auto">
              <a:xfrm>
                <a:off x="3552" y="3840"/>
                <a:ext cx="624" cy="47"/>
                <a:chOff x="624" y="3600"/>
                <a:chExt cx="1056" cy="106"/>
              </a:xfrm>
            </p:grpSpPr>
            <p:sp>
              <p:nvSpPr>
                <p:cNvPr id="20" name="Rectangle 84"/>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21" name="Rectangle 85"/>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4" name="Group 86"/>
              <p:cNvGrpSpPr>
                <a:grpSpLocks/>
              </p:cNvGrpSpPr>
              <p:nvPr userDrawn="1"/>
            </p:nvGrpSpPr>
            <p:grpSpPr bwMode="auto">
              <a:xfrm>
                <a:off x="4224" y="3840"/>
                <a:ext cx="624" cy="47"/>
                <a:chOff x="624" y="3706"/>
                <a:chExt cx="1056" cy="106"/>
              </a:xfrm>
            </p:grpSpPr>
            <p:sp>
              <p:nvSpPr>
                <p:cNvPr id="18" name="Rectangle 87"/>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9" name="Rectangle 88"/>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5" name="Group 89"/>
              <p:cNvGrpSpPr>
                <a:grpSpLocks/>
              </p:cNvGrpSpPr>
              <p:nvPr userDrawn="1"/>
            </p:nvGrpSpPr>
            <p:grpSpPr bwMode="auto">
              <a:xfrm>
                <a:off x="4896" y="3840"/>
                <a:ext cx="624" cy="47"/>
                <a:chOff x="624" y="3600"/>
                <a:chExt cx="1056" cy="106"/>
              </a:xfrm>
            </p:grpSpPr>
            <p:sp>
              <p:nvSpPr>
                <p:cNvPr id="16" name="Rectangle 90"/>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7" name="Rectangle 91"/>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grpSp>
      <p:pic>
        <p:nvPicPr>
          <p:cNvPr id="243" name="Picture 319" descr="posbul1a"/>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4456113" y="3403600"/>
            <a:ext cx="246062" cy="246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42" name="Rectangle 2"/>
          <p:cNvSpPr>
            <a:spLocks noGrp="1" noChangeArrowheads="1"/>
          </p:cNvSpPr>
          <p:nvPr>
            <p:ph type="ctrTitle"/>
          </p:nvPr>
        </p:nvSpPr>
        <p:spPr>
          <a:xfrm>
            <a:off x="685800" y="2133600"/>
            <a:ext cx="7772400" cy="1143000"/>
          </a:xfrm>
        </p:spPr>
        <p:txBody>
          <a:bodyPr/>
          <a:lstStyle>
            <a:lvl1pPr>
              <a:defRPr/>
            </a:lvl1pPr>
          </a:lstStyle>
          <a:p>
            <a:r>
              <a:rPr lang="en-US"/>
              <a:t>Click to edit Master title style</a:t>
            </a:r>
          </a:p>
        </p:txBody>
      </p:sp>
      <p:sp>
        <p:nvSpPr>
          <p:cNvPr id="10243" name="Rectangle 3"/>
          <p:cNvSpPr>
            <a:spLocks noGrp="1" noChangeArrowheads="1"/>
          </p:cNvSpPr>
          <p:nvPr>
            <p:ph type="subTitle" idx="1"/>
          </p:nvPr>
        </p:nvSpPr>
        <p:spPr>
          <a:xfrm>
            <a:off x="1371600" y="3886200"/>
            <a:ext cx="6400800" cy="1752600"/>
          </a:xfrm>
        </p:spPr>
        <p:txBody>
          <a:bodyPr anchor="ctr"/>
          <a:lstStyle>
            <a:lvl1pPr marL="0" indent="0" algn="ctr">
              <a:buFontTx/>
              <a:buNone/>
              <a:defRPr/>
            </a:lvl1pPr>
          </a:lstStyle>
          <a:p>
            <a:r>
              <a:rPr lang="en-US"/>
              <a:t>Click to edit Master subtitle style</a:t>
            </a:r>
          </a:p>
        </p:txBody>
      </p:sp>
      <p:sp>
        <p:nvSpPr>
          <p:cNvPr id="24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solidFill>
                <a:srgbClr val="404176"/>
              </a:solidFill>
            </a:endParaRPr>
          </a:p>
        </p:txBody>
      </p:sp>
      <p:sp>
        <p:nvSpPr>
          <p:cNvPr id="24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404176"/>
              </a:solidFill>
            </a:endParaRPr>
          </a:p>
        </p:txBody>
      </p:sp>
      <p:sp>
        <p:nvSpPr>
          <p:cNvPr id="24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9AADCAE5-5CFE-3C42-BABD-647C2A1D6174}"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1909315876"/>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BD9DF9-4BC6-2744-80AC-28E230BF077D}"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3548561142"/>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69E6E6F-F297-A346-B9F9-F40602EB6661}"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1714439793"/>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EF6B147-4EC7-164A-84BE-02B35980D300}"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802275858"/>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8B3854E-4630-6A46-A924-5578C620E474}"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3942266516"/>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4C315B6-763A-DF4D-A871-10A92D9DCF02}"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1572851714"/>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99B1A2C-970A-8244-A938-6524F6FF9BA1}"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3663417495"/>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DBD32AD-D0C5-A14F-BE85-AB389772889C}"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25892924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42754908-FD9E-44DA-828A-1CDB2D5E1BA8}" type="slidenum">
              <a:rPr lang="en-US"/>
              <a:pPr/>
              <a:t>‹#›</a:t>
            </a:fld>
            <a:endParaRPr lang="en-US"/>
          </a:p>
        </p:txBody>
      </p:sp>
    </p:spTree>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4E06043-CB06-6443-B718-CBC02FF0A847}"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1638688867"/>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D30B3E-CDC1-0D48-9227-39CB48064975}"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1801736368"/>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20DC39-BD1A-584A-ACFB-B9AADA5F7150}"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332649503"/>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06894699"/>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69956398"/>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68187340"/>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36664126"/>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64294000"/>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81610746"/>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093842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265B0C7D-FD9D-445E-8D33-D48E6B03CB42}" type="slidenum">
              <a:rPr lang="en-US"/>
              <a:pPr/>
              <a:t>‹#›</a:t>
            </a:fld>
            <a:endParaRPr lang="en-US"/>
          </a:p>
        </p:txBody>
      </p:sp>
    </p:spTree>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80072382"/>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71931019"/>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8987630"/>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4293589"/>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7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503" indent="0" algn="ctr">
              <a:buNone/>
              <a:defRPr/>
            </a:lvl2pPr>
            <a:lvl3pPr marL="643006" indent="0" algn="ctr">
              <a:buNone/>
              <a:defRPr/>
            </a:lvl3pPr>
            <a:lvl4pPr marL="964509" indent="0" algn="ctr">
              <a:buNone/>
              <a:defRPr/>
            </a:lvl4pPr>
            <a:lvl5pPr marL="1286012" indent="0" algn="ctr">
              <a:buNone/>
              <a:defRPr/>
            </a:lvl5pPr>
            <a:lvl6pPr marL="1607515" indent="0" algn="ctr">
              <a:buNone/>
              <a:defRPr/>
            </a:lvl6pPr>
            <a:lvl7pPr marL="1929018" indent="0" algn="ctr">
              <a:buNone/>
              <a:defRPr/>
            </a:lvl7pPr>
            <a:lvl8pPr marL="2250521" indent="0" algn="ctr">
              <a:buNone/>
              <a:defRPr/>
            </a:lvl8pPr>
            <a:lvl9pPr marL="2572024"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4EAE1DBF-CC78-C24C-9301-3E85D2E4313B}" type="slidenum">
              <a:rPr lang="en-US"/>
              <a:pPr/>
              <a:t>‹#›</a:t>
            </a:fld>
            <a:endParaRPr lang="en-US"/>
          </a:p>
        </p:txBody>
      </p:sp>
    </p:spTree>
    <p:extLst>
      <p:ext uri="{BB962C8B-B14F-4D97-AF65-F5344CB8AC3E}">
        <p14:creationId xmlns:p14="http://schemas.microsoft.com/office/powerpoint/2010/main" val="2066525018"/>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01BDD824-D83A-A842-AE94-AC4DA5BF1141}" type="slidenum">
              <a:rPr lang="en-US"/>
              <a:pPr/>
              <a:t>‹#›</a:t>
            </a:fld>
            <a:endParaRPr lang="en-US"/>
          </a:p>
        </p:txBody>
      </p:sp>
    </p:spTree>
    <p:extLst>
      <p:ext uri="{BB962C8B-B14F-4D97-AF65-F5344CB8AC3E}">
        <p14:creationId xmlns:p14="http://schemas.microsoft.com/office/powerpoint/2010/main" val="1273277679"/>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77" y="440640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77" y="2907086"/>
            <a:ext cx="7772009" cy="1499316"/>
          </a:xfrm>
        </p:spPr>
        <p:txBody>
          <a:bodyPr anchor="b"/>
          <a:lstStyle>
            <a:lvl1pPr marL="0" indent="0">
              <a:buNone/>
              <a:defRPr sz="1400"/>
            </a:lvl1pPr>
            <a:lvl2pPr marL="321503" indent="0">
              <a:buNone/>
              <a:defRPr sz="1300"/>
            </a:lvl2pPr>
            <a:lvl3pPr marL="643006" indent="0">
              <a:buNone/>
              <a:defRPr sz="1100"/>
            </a:lvl3pPr>
            <a:lvl4pPr marL="964509" indent="0">
              <a:buNone/>
              <a:defRPr sz="1000"/>
            </a:lvl4pPr>
            <a:lvl5pPr marL="1286012" indent="0">
              <a:buNone/>
              <a:defRPr sz="1000"/>
            </a:lvl5pPr>
            <a:lvl6pPr marL="1607515" indent="0">
              <a:buNone/>
              <a:defRPr sz="1000"/>
            </a:lvl6pPr>
            <a:lvl7pPr marL="1929018" indent="0">
              <a:buNone/>
              <a:defRPr sz="1000"/>
            </a:lvl7pPr>
            <a:lvl8pPr marL="2250521" indent="0">
              <a:buNone/>
              <a:defRPr sz="1000"/>
            </a:lvl8pPr>
            <a:lvl9pPr marL="2572024"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4967C0E3-0563-D145-962B-1E9BDD153E8B}" type="slidenum">
              <a:rPr lang="en-US"/>
              <a:pPr/>
              <a:t>‹#›</a:t>
            </a:fld>
            <a:endParaRPr lang="en-US"/>
          </a:p>
        </p:txBody>
      </p:sp>
    </p:spTree>
    <p:extLst>
      <p:ext uri="{BB962C8B-B14F-4D97-AF65-F5344CB8AC3E}">
        <p14:creationId xmlns:p14="http://schemas.microsoft.com/office/powerpoint/2010/main" val="4193160191"/>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08" y="112532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38F8D440-3F87-5F41-B29C-1F60D102C0C6}" type="slidenum">
              <a:rPr lang="en-US"/>
              <a:pPr/>
              <a:t>‹#›</a:t>
            </a:fld>
            <a:endParaRPr lang="en-US"/>
          </a:p>
        </p:txBody>
      </p:sp>
    </p:spTree>
    <p:extLst>
      <p:ext uri="{BB962C8B-B14F-4D97-AF65-F5344CB8AC3E}">
        <p14:creationId xmlns:p14="http://schemas.microsoft.com/office/powerpoint/2010/main" val="1649858387"/>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3" y="1535040"/>
            <a:ext cx="4040061"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3" y="2174733"/>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3"/>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F46832A7-7C68-544C-8781-26F6F2B83505}" type="slidenum">
              <a:rPr lang="en-US"/>
              <a:pPr/>
              <a:t>‹#›</a:t>
            </a:fld>
            <a:endParaRPr lang="en-US"/>
          </a:p>
        </p:txBody>
      </p:sp>
    </p:spTree>
    <p:extLst>
      <p:ext uri="{BB962C8B-B14F-4D97-AF65-F5344CB8AC3E}">
        <p14:creationId xmlns:p14="http://schemas.microsoft.com/office/powerpoint/2010/main" val="270636512"/>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C0B0E9F6-6DB6-274C-93A0-27DEB8A544CF}" type="slidenum">
              <a:rPr lang="en-US"/>
              <a:pPr/>
              <a:t>‹#›</a:t>
            </a:fld>
            <a:endParaRPr lang="en-US"/>
          </a:p>
        </p:txBody>
      </p:sp>
    </p:spTree>
    <p:extLst>
      <p:ext uri="{BB962C8B-B14F-4D97-AF65-F5344CB8AC3E}">
        <p14:creationId xmlns:p14="http://schemas.microsoft.com/office/powerpoint/2010/main" val="36994682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3D9115FD-6350-472D-AB0A-32FC5D3C068A}" type="slidenum">
              <a:rPr lang="en-US"/>
              <a:pPr/>
              <a:t>‹#›</a:t>
            </a:fld>
            <a:endParaRPr lang="en-US"/>
          </a:p>
        </p:txBody>
      </p:sp>
    </p:spTree>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CF305DA0-3767-8F47-BEE6-0EDF4ED47CCD}" type="slidenum">
              <a:rPr lang="en-US"/>
              <a:pPr/>
              <a:t>‹#›</a:t>
            </a:fld>
            <a:endParaRPr lang="en-US"/>
          </a:p>
        </p:txBody>
      </p:sp>
    </p:spTree>
    <p:extLst>
      <p:ext uri="{BB962C8B-B14F-4D97-AF65-F5344CB8AC3E}">
        <p14:creationId xmlns:p14="http://schemas.microsoft.com/office/powerpoint/2010/main" val="2569509952"/>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4" y="273517"/>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3" y="1434565"/>
            <a:ext cx="3007439" cy="4691082"/>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C3F4AF52-3FD2-C545-ACD7-3405F1B37DAE}" type="slidenum">
              <a:rPr lang="en-US"/>
              <a:pPr/>
              <a:t>‹#›</a:t>
            </a:fld>
            <a:endParaRPr lang="en-US"/>
          </a:p>
        </p:txBody>
      </p:sp>
    </p:spTree>
    <p:extLst>
      <p:ext uri="{BB962C8B-B14F-4D97-AF65-F5344CB8AC3E}">
        <p14:creationId xmlns:p14="http://schemas.microsoft.com/office/powerpoint/2010/main" val="3581519386"/>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8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0"/>
            <a:ext cx="5486846" cy="4115023"/>
          </a:xfrm>
        </p:spPr>
        <p:txBody>
          <a:bodyPr/>
          <a:lstStyle>
            <a:lvl1pPr marL="0" indent="0">
              <a:buNone/>
              <a:defRPr sz="2300"/>
            </a:lvl1pPr>
            <a:lvl2pPr marL="321503" indent="0">
              <a:buNone/>
              <a:defRPr sz="2000"/>
            </a:lvl2pPr>
            <a:lvl3pPr marL="643006" indent="0">
              <a:buNone/>
              <a:defRPr sz="1700"/>
            </a:lvl3pPr>
            <a:lvl4pPr marL="964509" indent="0">
              <a:buNone/>
              <a:defRPr sz="1400"/>
            </a:lvl4pPr>
            <a:lvl5pPr marL="1286012" indent="0">
              <a:buNone/>
              <a:defRPr sz="1400"/>
            </a:lvl5pPr>
            <a:lvl6pPr marL="1607515" indent="0">
              <a:buNone/>
              <a:defRPr sz="1400"/>
            </a:lvl6pPr>
            <a:lvl7pPr marL="1929018" indent="0">
              <a:buNone/>
              <a:defRPr sz="1400"/>
            </a:lvl7pPr>
            <a:lvl8pPr marL="2250521" indent="0">
              <a:buNone/>
              <a:defRPr sz="1400"/>
            </a:lvl8pPr>
            <a:lvl9pPr marL="2572024" indent="0">
              <a:buNone/>
              <a:defRPr sz="1400"/>
            </a:lvl9pPr>
          </a:lstStyle>
          <a:p>
            <a:endParaRPr lang="en-US"/>
          </a:p>
        </p:txBody>
      </p:sp>
      <p:sp>
        <p:nvSpPr>
          <p:cNvPr id="4" name="Text Placeholder 3"/>
          <p:cNvSpPr>
            <a:spLocks noGrp="1"/>
          </p:cNvSpPr>
          <p:nvPr>
            <p:ph type="body" sz="half" idx="2"/>
          </p:nvPr>
        </p:nvSpPr>
        <p:spPr>
          <a:xfrm>
            <a:off x="1791738" y="5367616"/>
            <a:ext cx="5486846" cy="804919"/>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50815E9E-229F-D14C-9C9A-669ADB6E5616}" type="slidenum">
              <a:rPr lang="en-US"/>
              <a:pPr/>
              <a:t>‹#›</a:t>
            </a:fld>
            <a:endParaRPr lang="en-US"/>
          </a:p>
        </p:txBody>
      </p:sp>
    </p:spTree>
    <p:extLst>
      <p:ext uri="{BB962C8B-B14F-4D97-AF65-F5344CB8AC3E}">
        <p14:creationId xmlns:p14="http://schemas.microsoft.com/office/powerpoint/2010/main" val="2332398135"/>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AA8ED368-3F7C-7D4E-8B60-9D3AC4C9B652}" type="slidenum">
              <a:rPr lang="en-US"/>
              <a:pPr/>
              <a:t>‹#›</a:t>
            </a:fld>
            <a:endParaRPr lang="en-US"/>
          </a:p>
        </p:txBody>
      </p:sp>
    </p:spTree>
    <p:extLst>
      <p:ext uri="{BB962C8B-B14F-4D97-AF65-F5344CB8AC3E}">
        <p14:creationId xmlns:p14="http://schemas.microsoft.com/office/powerpoint/2010/main" val="1828425387"/>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79A140BA-1841-6547-88F3-1CD7255EE5D7}" type="slidenum">
              <a:rPr lang="en-US"/>
              <a:pPr/>
              <a:t>‹#›</a:t>
            </a:fld>
            <a:endParaRPr lang="en-US"/>
          </a:p>
        </p:txBody>
      </p:sp>
    </p:spTree>
    <p:extLst>
      <p:ext uri="{BB962C8B-B14F-4D97-AF65-F5344CB8AC3E}">
        <p14:creationId xmlns:p14="http://schemas.microsoft.com/office/powerpoint/2010/main" val="1658543320"/>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318"/>
          <p:cNvGrpSpPr>
            <a:grpSpLocks/>
          </p:cNvGrpSpPr>
          <p:nvPr/>
        </p:nvGrpSpPr>
        <p:grpSpPr bwMode="auto">
          <a:xfrm>
            <a:off x="0" y="107950"/>
            <a:ext cx="9101138" cy="6750050"/>
            <a:chOff x="0" y="68"/>
            <a:chExt cx="5733" cy="4252"/>
          </a:xfrm>
        </p:grpSpPr>
        <p:grpSp>
          <p:nvGrpSpPr>
            <p:cNvPr id="5" name="Group 313"/>
            <p:cNvGrpSpPr>
              <a:grpSpLocks/>
            </p:cNvGrpSpPr>
            <p:nvPr/>
          </p:nvGrpSpPr>
          <p:grpSpPr bwMode="auto">
            <a:xfrm>
              <a:off x="0" y="68"/>
              <a:ext cx="6556" cy="4088"/>
              <a:chOff x="0" y="68"/>
              <a:chExt cx="6556" cy="4088"/>
            </a:xfrm>
          </p:grpSpPr>
          <p:grpSp>
            <p:nvGrpSpPr>
              <p:cNvPr id="37" name="Group 312"/>
              <p:cNvGrpSpPr>
                <a:grpSpLocks/>
              </p:cNvGrpSpPr>
              <p:nvPr userDrawn="1"/>
            </p:nvGrpSpPr>
            <p:grpSpPr bwMode="auto">
              <a:xfrm>
                <a:off x="0" y="144"/>
                <a:ext cx="6556" cy="4012"/>
                <a:chOff x="0" y="144"/>
                <a:chExt cx="6556" cy="4012"/>
              </a:xfrm>
            </p:grpSpPr>
            <p:sp>
              <p:nvSpPr>
                <p:cNvPr id="50" name="Line 94"/>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1" name="Line 95"/>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 name="Line 96"/>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 name="Line 97"/>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4" name="Line 98"/>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5" name="Line 99"/>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6" name="Line 100"/>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7" name="Line 101"/>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nvGrpSpPr>
                <p:cNvPr id="58" name="Group 311"/>
                <p:cNvGrpSpPr>
                  <a:grpSpLocks/>
                </p:cNvGrpSpPr>
                <p:nvPr userDrawn="1"/>
              </p:nvGrpSpPr>
              <p:grpSpPr bwMode="auto">
                <a:xfrm>
                  <a:off x="483" y="144"/>
                  <a:ext cx="1801" cy="4012"/>
                  <a:chOff x="483" y="144"/>
                  <a:chExt cx="1801" cy="4012"/>
                </a:xfrm>
              </p:grpSpPr>
              <p:grpSp>
                <p:nvGrpSpPr>
                  <p:cNvPr id="207" name="Group 305"/>
                  <p:cNvGrpSpPr>
                    <a:grpSpLocks/>
                  </p:cNvGrpSpPr>
                  <p:nvPr userDrawn="1"/>
                </p:nvGrpSpPr>
                <p:grpSpPr bwMode="auto">
                  <a:xfrm>
                    <a:off x="483" y="144"/>
                    <a:ext cx="975" cy="947"/>
                    <a:chOff x="483" y="144"/>
                    <a:chExt cx="975" cy="947"/>
                  </a:xfrm>
                </p:grpSpPr>
                <p:sp>
                  <p:nvSpPr>
                    <p:cNvPr id="235" name="Line 104"/>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6" name="Line 105"/>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7" name="Line 106"/>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8" name="Line 107"/>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9" name="Line 108"/>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0" name="Line 109"/>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1" name="Line 110"/>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2" name="Line 111"/>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208" name="Group 112"/>
                  <p:cNvGrpSpPr>
                    <a:grpSpLocks/>
                  </p:cNvGrpSpPr>
                  <p:nvPr/>
                </p:nvGrpSpPr>
                <p:grpSpPr bwMode="auto">
                  <a:xfrm>
                    <a:off x="604" y="1166"/>
                    <a:ext cx="1680" cy="947"/>
                    <a:chOff x="288" y="528"/>
                    <a:chExt cx="1680" cy="1632"/>
                  </a:xfrm>
                </p:grpSpPr>
                <p:sp>
                  <p:nvSpPr>
                    <p:cNvPr id="227" name="Line 11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8" name="Line 11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9" name="Line 11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0" name="Line 11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1" name="Line 11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2" name="Line 11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3" name="Line 11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4" name="Line 12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209" name="Group 121"/>
                  <p:cNvGrpSpPr>
                    <a:grpSpLocks/>
                  </p:cNvGrpSpPr>
                  <p:nvPr/>
                </p:nvGrpSpPr>
                <p:grpSpPr bwMode="auto">
                  <a:xfrm>
                    <a:off x="604" y="2187"/>
                    <a:ext cx="1680" cy="947"/>
                    <a:chOff x="288" y="528"/>
                    <a:chExt cx="1680" cy="1632"/>
                  </a:xfrm>
                </p:grpSpPr>
                <p:sp>
                  <p:nvSpPr>
                    <p:cNvPr id="219" name="Line 12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0" name="Line 12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1" name="Line 12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2" name="Line 12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3" name="Line 12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4" name="Line 12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5" name="Line 12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6" name="Line 12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210" name="Group 130"/>
                  <p:cNvGrpSpPr>
                    <a:grpSpLocks/>
                  </p:cNvGrpSpPr>
                  <p:nvPr/>
                </p:nvGrpSpPr>
                <p:grpSpPr bwMode="auto">
                  <a:xfrm>
                    <a:off x="604" y="3209"/>
                    <a:ext cx="1680" cy="947"/>
                    <a:chOff x="288" y="528"/>
                    <a:chExt cx="1680" cy="1632"/>
                  </a:xfrm>
                </p:grpSpPr>
                <p:sp>
                  <p:nvSpPr>
                    <p:cNvPr id="211" name="Line 13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2" name="Line 13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3" name="Line 13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4" name="Line 13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5" name="Line 13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6" name="Line 13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7" name="Line 13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8" name="Line 13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grpSp>
              <p:nvGrpSpPr>
                <p:cNvPr id="59" name="Group 310"/>
                <p:cNvGrpSpPr>
                  <a:grpSpLocks/>
                </p:cNvGrpSpPr>
                <p:nvPr userDrawn="1"/>
              </p:nvGrpSpPr>
              <p:grpSpPr bwMode="auto">
                <a:xfrm>
                  <a:off x="1551" y="144"/>
                  <a:ext cx="1801" cy="4012"/>
                  <a:chOff x="1551" y="144"/>
                  <a:chExt cx="1801" cy="4012"/>
                </a:xfrm>
              </p:grpSpPr>
              <p:grpSp>
                <p:nvGrpSpPr>
                  <p:cNvPr id="171" name="Group 304"/>
                  <p:cNvGrpSpPr>
                    <a:grpSpLocks/>
                  </p:cNvGrpSpPr>
                  <p:nvPr userDrawn="1"/>
                </p:nvGrpSpPr>
                <p:grpSpPr bwMode="auto">
                  <a:xfrm>
                    <a:off x="1551" y="144"/>
                    <a:ext cx="975" cy="947"/>
                    <a:chOff x="1551" y="144"/>
                    <a:chExt cx="975" cy="947"/>
                  </a:xfrm>
                </p:grpSpPr>
                <p:sp>
                  <p:nvSpPr>
                    <p:cNvPr id="199" name="Line 141"/>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0" name="Line 142"/>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1" name="Line 143"/>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2" name="Line 144"/>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3" name="Line 145"/>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4" name="Line 146"/>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5" name="Line 147"/>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6" name="Line 148"/>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72" name="Group 149"/>
                  <p:cNvGrpSpPr>
                    <a:grpSpLocks/>
                  </p:cNvGrpSpPr>
                  <p:nvPr/>
                </p:nvGrpSpPr>
                <p:grpSpPr bwMode="auto">
                  <a:xfrm>
                    <a:off x="1672" y="1166"/>
                    <a:ext cx="1680" cy="947"/>
                    <a:chOff x="288" y="528"/>
                    <a:chExt cx="1680" cy="1632"/>
                  </a:xfrm>
                </p:grpSpPr>
                <p:sp>
                  <p:nvSpPr>
                    <p:cNvPr id="191" name="Line 15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2" name="Line 15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3" name="Line 15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4" name="Line 15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5" name="Line 15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6" name="Line 15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7" name="Line 15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8" name="Line 15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73" name="Group 158"/>
                  <p:cNvGrpSpPr>
                    <a:grpSpLocks/>
                  </p:cNvGrpSpPr>
                  <p:nvPr/>
                </p:nvGrpSpPr>
                <p:grpSpPr bwMode="auto">
                  <a:xfrm>
                    <a:off x="1672" y="2187"/>
                    <a:ext cx="1680" cy="947"/>
                    <a:chOff x="288" y="528"/>
                    <a:chExt cx="1680" cy="1632"/>
                  </a:xfrm>
                </p:grpSpPr>
                <p:sp>
                  <p:nvSpPr>
                    <p:cNvPr id="183" name="Line 15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4" name="Line 16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5" name="Line 16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6" name="Line 16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7" name="Line 16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8" name="Line 16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9" name="Line 16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0" name="Line 16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74" name="Group 167"/>
                  <p:cNvGrpSpPr>
                    <a:grpSpLocks/>
                  </p:cNvGrpSpPr>
                  <p:nvPr/>
                </p:nvGrpSpPr>
                <p:grpSpPr bwMode="auto">
                  <a:xfrm>
                    <a:off x="1672" y="3209"/>
                    <a:ext cx="1680" cy="947"/>
                    <a:chOff x="288" y="528"/>
                    <a:chExt cx="1680" cy="1632"/>
                  </a:xfrm>
                </p:grpSpPr>
                <p:sp>
                  <p:nvSpPr>
                    <p:cNvPr id="175" name="Line 168"/>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6" name="Line 169"/>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7" name="Line 170"/>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8" name="Line 171"/>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9" name="Line 172"/>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0" name="Line 173"/>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1" name="Line 174"/>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2" name="Line 175"/>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grpSp>
              <p:nvGrpSpPr>
                <p:cNvPr id="60" name="Group 309"/>
                <p:cNvGrpSpPr>
                  <a:grpSpLocks/>
                </p:cNvGrpSpPr>
                <p:nvPr userDrawn="1"/>
              </p:nvGrpSpPr>
              <p:grpSpPr bwMode="auto">
                <a:xfrm>
                  <a:off x="2619" y="144"/>
                  <a:ext cx="1801" cy="4012"/>
                  <a:chOff x="2619" y="144"/>
                  <a:chExt cx="1801" cy="4012"/>
                </a:xfrm>
              </p:grpSpPr>
              <p:grpSp>
                <p:nvGrpSpPr>
                  <p:cNvPr id="135" name="Group 303"/>
                  <p:cNvGrpSpPr>
                    <a:grpSpLocks/>
                  </p:cNvGrpSpPr>
                  <p:nvPr userDrawn="1"/>
                </p:nvGrpSpPr>
                <p:grpSpPr bwMode="auto">
                  <a:xfrm>
                    <a:off x="2619" y="144"/>
                    <a:ext cx="975" cy="947"/>
                    <a:chOff x="2619" y="144"/>
                    <a:chExt cx="975" cy="947"/>
                  </a:xfrm>
                </p:grpSpPr>
                <p:sp>
                  <p:nvSpPr>
                    <p:cNvPr id="163" name="Line 178"/>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4" name="Line 179"/>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5" name="Line 180"/>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6" name="Line 181"/>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7" name="Line 182"/>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8" name="Line 183"/>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9" name="Line 184"/>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0" name="Line 185"/>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36" name="Group 186"/>
                  <p:cNvGrpSpPr>
                    <a:grpSpLocks/>
                  </p:cNvGrpSpPr>
                  <p:nvPr/>
                </p:nvGrpSpPr>
                <p:grpSpPr bwMode="auto">
                  <a:xfrm>
                    <a:off x="2740" y="1166"/>
                    <a:ext cx="1680" cy="947"/>
                    <a:chOff x="288" y="528"/>
                    <a:chExt cx="1680" cy="1632"/>
                  </a:xfrm>
                </p:grpSpPr>
                <p:sp>
                  <p:nvSpPr>
                    <p:cNvPr id="155" name="Line 187"/>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6" name="Line 188"/>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7" name="Line 189"/>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8" name="Line 190"/>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9" name="Line 191"/>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0" name="Line 192"/>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1" name="Line 193"/>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2" name="Line 194"/>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37" name="Group 195"/>
                  <p:cNvGrpSpPr>
                    <a:grpSpLocks/>
                  </p:cNvGrpSpPr>
                  <p:nvPr/>
                </p:nvGrpSpPr>
                <p:grpSpPr bwMode="auto">
                  <a:xfrm>
                    <a:off x="2740" y="2187"/>
                    <a:ext cx="1680" cy="947"/>
                    <a:chOff x="288" y="528"/>
                    <a:chExt cx="1680" cy="1632"/>
                  </a:xfrm>
                </p:grpSpPr>
                <p:sp>
                  <p:nvSpPr>
                    <p:cNvPr id="147" name="Line 196"/>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8" name="Line 197"/>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9" name="Line 198"/>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0" name="Line 199"/>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1" name="Line 200"/>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2" name="Line 201"/>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3" name="Line 202"/>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4" name="Line 203"/>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38" name="Group 204"/>
                  <p:cNvGrpSpPr>
                    <a:grpSpLocks/>
                  </p:cNvGrpSpPr>
                  <p:nvPr/>
                </p:nvGrpSpPr>
                <p:grpSpPr bwMode="auto">
                  <a:xfrm>
                    <a:off x="2740" y="3209"/>
                    <a:ext cx="1680" cy="947"/>
                    <a:chOff x="288" y="528"/>
                    <a:chExt cx="1680" cy="1632"/>
                  </a:xfrm>
                </p:grpSpPr>
                <p:sp>
                  <p:nvSpPr>
                    <p:cNvPr id="139" name="Line 205"/>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0" name="Line 206"/>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1" name="Line 207"/>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2" name="Line 208"/>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3" name="Line 209"/>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4" name="Line 210"/>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 name="Line 211"/>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6" name="Line 212"/>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grpSp>
              <p:nvGrpSpPr>
                <p:cNvPr id="61" name="Group 308"/>
                <p:cNvGrpSpPr>
                  <a:grpSpLocks/>
                </p:cNvGrpSpPr>
                <p:nvPr userDrawn="1"/>
              </p:nvGrpSpPr>
              <p:grpSpPr bwMode="auto">
                <a:xfrm>
                  <a:off x="3687" y="144"/>
                  <a:ext cx="1801" cy="4012"/>
                  <a:chOff x="3687" y="144"/>
                  <a:chExt cx="1801" cy="4012"/>
                </a:xfrm>
              </p:grpSpPr>
              <p:grpSp>
                <p:nvGrpSpPr>
                  <p:cNvPr id="99" name="Group 302"/>
                  <p:cNvGrpSpPr>
                    <a:grpSpLocks/>
                  </p:cNvGrpSpPr>
                  <p:nvPr userDrawn="1"/>
                </p:nvGrpSpPr>
                <p:grpSpPr bwMode="auto">
                  <a:xfrm>
                    <a:off x="3687" y="144"/>
                    <a:ext cx="975" cy="947"/>
                    <a:chOff x="3687" y="144"/>
                    <a:chExt cx="975" cy="947"/>
                  </a:xfrm>
                </p:grpSpPr>
                <p:sp>
                  <p:nvSpPr>
                    <p:cNvPr id="127" name="Line 215"/>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8" name="Line 216"/>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9" name="Line 217"/>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0" name="Line 218"/>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1" name="Line 219"/>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2" name="Line 220"/>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3" name="Line 221"/>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4" name="Line 222"/>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00" name="Group 223"/>
                  <p:cNvGrpSpPr>
                    <a:grpSpLocks/>
                  </p:cNvGrpSpPr>
                  <p:nvPr/>
                </p:nvGrpSpPr>
                <p:grpSpPr bwMode="auto">
                  <a:xfrm>
                    <a:off x="3808" y="1166"/>
                    <a:ext cx="1680" cy="947"/>
                    <a:chOff x="288" y="528"/>
                    <a:chExt cx="1680" cy="1632"/>
                  </a:xfrm>
                </p:grpSpPr>
                <p:sp>
                  <p:nvSpPr>
                    <p:cNvPr id="119" name="Line 224"/>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0" name="Line 225"/>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1" name="Line 226"/>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2" name="Line 227"/>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3" name="Line 228"/>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4" name="Line 229"/>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5" name="Line 230"/>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6" name="Line 231"/>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01" name="Group 232"/>
                  <p:cNvGrpSpPr>
                    <a:grpSpLocks/>
                  </p:cNvGrpSpPr>
                  <p:nvPr/>
                </p:nvGrpSpPr>
                <p:grpSpPr bwMode="auto">
                  <a:xfrm>
                    <a:off x="3808" y="2187"/>
                    <a:ext cx="1680" cy="947"/>
                    <a:chOff x="288" y="528"/>
                    <a:chExt cx="1680" cy="1632"/>
                  </a:xfrm>
                </p:grpSpPr>
                <p:sp>
                  <p:nvSpPr>
                    <p:cNvPr id="111" name="Line 23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2" name="Line 23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3" name="Line 23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4" name="Line 23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5" name="Line 23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6" name="Line 23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7" name="Line 23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8" name="Line 24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02" name="Group 241"/>
                  <p:cNvGrpSpPr>
                    <a:grpSpLocks/>
                  </p:cNvGrpSpPr>
                  <p:nvPr/>
                </p:nvGrpSpPr>
                <p:grpSpPr bwMode="auto">
                  <a:xfrm>
                    <a:off x="3808" y="3209"/>
                    <a:ext cx="1680" cy="947"/>
                    <a:chOff x="288" y="528"/>
                    <a:chExt cx="1680" cy="1632"/>
                  </a:xfrm>
                </p:grpSpPr>
                <p:sp>
                  <p:nvSpPr>
                    <p:cNvPr id="103" name="Line 24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4" name="Line 24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5" name="Line 24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6" name="Line 24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7" name="Line 24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8" name="Line 24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9" name="Line 24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0" name="Line 24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grpSp>
              <p:nvGrpSpPr>
                <p:cNvPr id="62" name="Group 307"/>
                <p:cNvGrpSpPr>
                  <a:grpSpLocks/>
                </p:cNvGrpSpPr>
                <p:nvPr userDrawn="1"/>
              </p:nvGrpSpPr>
              <p:grpSpPr bwMode="auto">
                <a:xfrm>
                  <a:off x="4755" y="144"/>
                  <a:ext cx="1801" cy="4012"/>
                  <a:chOff x="4755" y="144"/>
                  <a:chExt cx="1801" cy="4012"/>
                </a:xfrm>
              </p:grpSpPr>
              <p:grpSp>
                <p:nvGrpSpPr>
                  <p:cNvPr id="63" name="Group 301"/>
                  <p:cNvGrpSpPr>
                    <a:grpSpLocks/>
                  </p:cNvGrpSpPr>
                  <p:nvPr userDrawn="1"/>
                </p:nvGrpSpPr>
                <p:grpSpPr bwMode="auto">
                  <a:xfrm>
                    <a:off x="4755" y="144"/>
                    <a:ext cx="975" cy="947"/>
                    <a:chOff x="4755" y="144"/>
                    <a:chExt cx="975" cy="947"/>
                  </a:xfrm>
                </p:grpSpPr>
                <p:sp>
                  <p:nvSpPr>
                    <p:cNvPr id="91" name="Line 252"/>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2" name="Line 253"/>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3" name="Line 254"/>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4" name="Line 255"/>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5" name="Line 256"/>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6" name="Line 257"/>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7" name="Line 258"/>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8" name="Line 259"/>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64" name="Group 260"/>
                  <p:cNvGrpSpPr>
                    <a:grpSpLocks/>
                  </p:cNvGrpSpPr>
                  <p:nvPr/>
                </p:nvGrpSpPr>
                <p:grpSpPr bwMode="auto">
                  <a:xfrm>
                    <a:off x="4876" y="1166"/>
                    <a:ext cx="1680" cy="947"/>
                    <a:chOff x="288" y="528"/>
                    <a:chExt cx="1680" cy="1632"/>
                  </a:xfrm>
                </p:grpSpPr>
                <p:sp>
                  <p:nvSpPr>
                    <p:cNvPr id="83" name="Line 26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4" name="Line 26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5" name="Line 26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6" name="Line 26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7" name="Line 26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8" name="Line 26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9" name="Line 26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0" name="Line 26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65" name="Group 269"/>
                  <p:cNvGrpSpPr>
                    <a:grpSpLocks/>
                  </p:cNvGrpSpPr>
                  <p:nvPr/>
                </p:nvGrpSpPr>
                <p:grpSpPr bwMode="auto">
                  <a:xfrm>
                    <a:off x="4876" y="2187"/>
                    <a:ext cx="1680" cy="947"/>
                    <a:chOff x="288" y="528"/>
                    <a:chExt cx="1680" cy="1632"/>
                  </a:xfrm>
                </p:grpSpPr>
                <p:sp>
                  <p:nvSpPr>
                    <p:cNvPr id="75" name="Line 27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6" name="Line 27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7" name="Line 27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8" name="Line 27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9" name="Line 27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0" name="Line 27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1" name="Line 27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2" name="Line 27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66" name="Group 278"/>
                  <p:cNvGrpSpPr>
                    <a:grpSpLocks/>
                  </p:cNvGrpSpPr>
                  <p:nvPr/>
                </p:nvGrpSpPr>
                <p:grpSpPr bwMode="auto">
                  <a:xfrm>
                    <a:off x="4876" y="3209"/>
                    <a:ext cx="1680" cy="947"/>
                    <a:chOff x="288" y="528"/>
                    <a:chExt cx="1680" cy="1632"/>
                  </a:xfrm>
                </p:grpSpPr>
                <p:sp>
                  <p:nvSpPr>
                    <p:cNvPr id="67" name="Line 27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8" name="Line 28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9" name="Line 28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0" name="Line 28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1" name="Line 28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2" name="Line 28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3" name="Line 28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4" name="Line 28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grpSp>
          <p:grpSp>
            <p:nvGrpSpPr>
              <p:cNvPr id="38" name="Group 306"/>
              <p:cNvGrpSpPr>
                <a:grpSpLocks/>
              </p:cNvGrpSpPr>
              <p:nvPr userDrawn="1"/>
            </p:nvGrpSpPr>
            <p:grpSpPr bwMode="auto">
              <a:xfrm>
                <a:off x="3" y="68"/>
                <a:ext cx="5730" cy="0"/>
                <a:chOff x="3" y="68"/>
                <a:chExt cx="5730" cy="0"/>
              </a:xfrm>
            </p:grpSpPr>
            <p:sp>
              <p:nvSpPr>
                <p:cNvPr id="39" name="Line 290"/>
                <p:cNvSpPr>
                  <a:spLocks noChangeShapeType="1"/>
                </p:cNvSpPr>
                <p:nvPr userDrawn="1"/>
              </p:nvSpPr>
              <p:spPr bwMode="hidden">
                <a:xfrm rot="-5400000">
                  <a:off x="198"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0" name="Line 291"/>
                <p:cNvSpPr>
                  <a:spLocks noChangeShapeType="1"/>
                </p:cNvSpPr>
                <p:nvPr userDrawn="1"/>
              </p:nvSpPr>
              <p:spPr bwMode="hidden">
                <a:xfrm rot="-5400000">
                  <a:off x="737"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 name="Line 292"/>
                <p:cNvSpPr>
                  <a:spLocks noChangeShapeType="1"/>
                </p:cNvSpPr>
                <p:nvPr userDrawn="1"/>
              </p:nvSpPr>
              <p:spPr bwMode="hidden">
                <a:xfrm rot="-5400000">
                  <a:off x="1266"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2" name="Line 293"/>
                <p:cNvSpPr>
                  <a:spLocks noChangeShapeType="1"/>
                </p:cNvSpPr>
                <p:nvPr userDrawn="1"/>
              </p:nvSpPr>
              <p:spPr bwMode="hidden">
                <a:xfrm rot="-5400000">
                  <a:off x="1805"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 name="Line 294"/>
                <p:cNvSpPr>
                  <a:spLocks noChangeShapeType="1"/>
                </p:cNvSpPr>
                <p:nvPr userDrawn="1"/>
              </p:nvSpPr>
              <p:spPr bwMode="hidden">
                <a:xfrm rot="-5400000">
                  <a:off x="2334"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4" name="Line 295"/>
                <p:cNvSpPr>
                  <a:spLocks noChangeShapeType="1"/>
                </p:cNvSpPr>
                <p:nvPr userDrawn="1"/>
              </p:nvSpPr>
              <p:spPr bwMode="hidden">
                <a:xfrm rot="-5400000">
                  <a:off x="2873"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5" name="Line 296"/>
                <p:cNvSpPr>
                  <a:spLocks noChangeShapeType="1"/>
                </p:cNvSpPr>
                <p:nvPr userDrawn="1"/>
              </p:nvSpPr>
              <p:spPr bwMode="hidden">
                <a:xfrm rot="-5400000">
                  <a:off x="3402"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6" name="Line 297"/>
                <p:cNvSpPr>
                  <a:spLocks noChangeShapeType="1"/>
                </p:cNvSpPr>
                <p:nvPr userDrawn="1"/>
              </p:nvSpPr>
              <p:spPr bwMode="hidden">
                <a:xfrm rot="-5400000">
                  <a:off x="3941"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7" name="Line 298"/>
                <p:cNvSpPr>
                  <a:spLocks noChangeShapeType="1"/>
                </p:cNvSpPr>
                <p:nvPr userDrawn="1"/>
              </p:nvSpPr>
              <p:spPr bwMode="hidden">
                <a:xfrm rot="-5400000">
                  <a:off x="4470"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8" name="Line 299"/>
                <p:cNvSpPr>
                  <a:spLocks noChangeShapeType="1"/>
                </p:cNvSpPr>
                <p:nvPr userDrawn="1"/>
              </p:nvSpPr>
              <p:spPr bwMode="hidden">
                <a:xfrm rot="-5400000">
                  <a:off x="5009"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9" name="Line 300"/>
                <p:cNvSpPr>
                  <a:spLocks noChangeShapeType="1"/>
                </p:cNvSpPr>
                <p:nvPr userDrawn="1"/>
              </p:nvSpPr>
              <p:spPr bwMode="hidden">
                <a:xfrm rot="-5400000">
                  <a:off x="5538"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grpSp>
          <p:nvGrpSpPr>
            <p:cNvPr id="6" name="Group 315"/>
            <p:cNvGrpSpPr>
              <a:grpSpLocks/>
            </p:cNvGrpSpPr>
            <p:nvPr/>
          </p:nvGrpSpPr>
          <p:grpSpPr bwMode="auto">
            <a:xfrm>
              <a:off x="336" y="1200"/>
              <a:ext cx="5088" cy="1056"/>
              <a:chOff x="336" y="1200"/>
              <a:chExt cx="5088" cy="1056"/>
            </a:xfrm>
          </p:grpSpPr>
          <p:sp>
            <p:nvSpPr>
              <p:cNvPr id="32" name="Rectangle 9"/>
              <p:cNvSpPr>
                <a:spLocks noChangeArrowheads="1"/>
              </p:cNvSpPr>
              <p:nvPr userDrawn="1"/>
            </p:nvSpPr>
            <p:spPr bwMode="auto">
              <a:xfrm>
                <a:off x="2880" y="1200"/>
                <a:ext cx="2544" cy="528"/>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3" name="Rectangle 10"/>
              <p:cNvSpPr>
                <a:spLocks noChangeArrowheads="1"/>
              </p:cNvSpPr>
              <p:nvPr userDrawn="1"/>
            </p:nvSpPr>
            <p:spPr bwMode="auto">
              <a:xfrm>
                <a:off x="2880" y="1728"/>
                <a:ext cx="2544" cy="528"/>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4" name="Rectangle 11"/>
              <p:cNvSpPr>
                <a:spLocks noChangeArrowheads="1"/>
              </p:cNvSpPr>
              <p:nvPr userDrawn="1"/>
            </p:nvSpPr>
            <p:spPr bwMode="auto">
              <a:xfrm>
                <a:off x="336" y="1728"/>
                <a:ext cx="2544" cy="528"/>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5" name="Rectangle 12"/>
              <p:cNvSpPr>
                <a:spLocks noChangeArrowheads="1"/>
              </p:cNvSpPr>
              <p:nvPr userDrawn="1"/>
            </p:nvSpPr>
            <p:spPr bwMode="auto">
              <a:xfrm>
                <a:off x="336" y="1200"/>
                <a:ext cx="2544" cy="528"/>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6" name="Rectangle 13"/>
              <p:cNvSpPr>
                <a:spLocks noChangeArrowheads="1"/>
              </p:cNvSpPr>
              <p:nvPr userDrawn="1"/>
            </p:nvSpPr>
            <p:spPr bwMode="white">
              <a:xfrm>
                <a:off x="432" y="1296"/>
                <a:ext cx="4896" cy="86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7" name="Group 287"/>
            <p:cNvGrpSpPr>
              <a:grpSpLocks/>
            </p:cNvGrpSpPr>
            <p:nvPr/>
          </p:nvGrpSpPr>
          <p:grpSpPr bwMode="auto">
            <a:xfrm>
              <a:off x="192" y="4273"/>
              <a:ext cx="5328" cy="47"/>
              <a:chOff x="192" y="3840"/>
              <a:chExt cx="5328" cy="47"/>
            </a:xfrm>
          </p:grpSpPr>
          <p:grpSp>
            <p:nvGrpSpPr>
              <p:cNvPr id="8" name="Group 73"/>
              <p:cNvGrpSpPr>
                <a:grpSpLocks/>
              </p:cNvGrpSpPr>
              <p:nvPr userDrawn="1"/>
            </p:nvGrpSpPr>
            <p:grpSpPr bwMode="auto">
              <a:xfrm>
                <a:off x="192" y="3840"/>
                <a:ext cx="624" cy="47"/>
                <a:chOff x="624" y="3706"/>
                <a:chExt cx="1056" cy="106"/>
              </a:xfrm>
            </p:grpSpPr>
            <p:sp>
              <p:nvSpPr>
                <p:cNvPr id="30" name="Rectangle 1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1" name="Rectangle 1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9" name="Group 72"/>
              <p:cNvGrpSpPr>
                <a:grpSpLocks/>
              </p:cNvGrpSpPr>
              <p:nvPr userDrawn="1"/>
            </p:nvGrpSpPr>
            <p:grpSpPr bwMode="auto">
              <a:xfrm>
                <a:off x="864" y="3840"/>
                <a:ext cx="624" cy="47"/>
                <a:chOff x="624" y="3600"/>
                <a:chExt cx="1056" cy="106"/>
              </a:xfrm>
            </p:grpSpPr>
            <p:sp>
              <p:nvSpPr>
                <p:cNvPr id="28" name="Rectangle 1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9" name="Rectangle 1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 name="Group 74"/>
              <p:cNvGrpSpPr>
                <a:grpSpLocks/>
              </p:cNvGrpSpPr>
              <p:nvPr userDrawn="1"/>
            </p:nvGrpSpPr>
            <p:grpSpPr bwMode="auto">
              <a:xfrm>
                <a:off x="1536" y="3840"/>
                <a:ext cx="624" cy="47"/>
                <a:chOff x="624" y="3706"/>
                <a:chExt cx="1056" cy="106"/>
              </a:xfrm>
            </p:grpSpPr>
            <p:sp>
              <p:nvSpPr>
                <p:cNvPr id="26" name="Rectangle 75"/>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 name="Rectangle 76"/>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1" name="Group 77"/>
              <p:cNvGrpSpPr>
                <a:grpSpLocks/>
              </p:cNvGrpSpPr>
              <p:nvPr userDrawn="1"/>
            </p:nvGrpSpPr>
            <p:grpSpPr bwMode="auto">
              <a:xfrm>
                <a:off x="2208" y="3840"/>
                <a:ext cx="624" cy="47"/>
                <a:chOff x="624" y="3600"/>
                <a:chExt cx="1056" cy="106"/>
              </a:xfrm>
            </p:grpSpPr>
            <p:sp>
              <p:nvSpPr>
                <p:cNvPr id="24" name="Rectangle 78"/>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 name="Rectangle 79"/>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2" name="Group 80"/>
              <p:cNvGrpSpPr>
                <a:grpSpLocks/>
              </p:cNvGrpSpPr>
              <p:nvPr userDrawn="1"/>
            </p:nvGrpSpPr>
            <p:grpSpPr bwMode="auto">
              <a:xfrm>
                <a:off x="2880" y="3840"/>
                <a:ext cx="624" cy="47"/>
                <a:chOff x="624" y="3706"/>
                <a:chExt cx="1056" cy="106"/>
              </a:xfrm>
            </p:grpSpPr>
            <p:sp>
              <p:nvSpPr>
                <p:cNvPr id="22" name="Rectangle 81"/>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3" name="Rectangle 82"/>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3" name="Group 83"/>
              <p:cNvGrpSpPr>
                <a:grpSpLocks/>
              </p:cNvGrpSpPr>
              <p:nvPr userDrawn="1"/>
            </p:nvGrpSpPr>
            <p:grpSpPr bwMode="auto">
              <a:xfrm>
                <a:off x="3552" y="3840"/>
                <a:ext cx="624" cy="47"/>
                <a:chOff x="624" y="3600"/>
                <a:chExt cx="1056" cy="106"/>
              </a:xfrm>
            </p:grpSpPr>
            <p:sp>
              <p:nvSpPr>
                <p:cNvPr id="20" name="Rectangle 84"/>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1" name="Rectangle 85"/>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4" name="Group 86"/>
              <p:cNvGrpSpPr>
                <a:grpSpLocks/>
              </p:cNvGrpSpPr>
              <p:nvPr userDrawn="1"/>
            </p:nvGrpSpPr>
            <p:grpSpPr bwMode="auto">
              <a:xfrm>
                <a:off x="4224" y="3840"/>
                <a:ext cx="624" cy="47"/>
                <a:chOff x="624" y="3706"/>
                <a:chExt cx="1056" cy="106"/>
              </a:xfrm>
            </p:grpSpPr>
            <p:sp>
              <p:nvSpPr>
                <p:cNvPr id="18" name="Rectangle 87"/>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9" name="Rectangle 88"/>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5" name="Group 89"/>
              <p:cNvGrpSpPr>
                <a:grpSpLocks/>
              </p:cNvGrpSpPr>
              <p:nvPr userDrawn="1"/>
            </p:nvGrpSpPr>
            <p:grpSpPr bwMode="auto">
              <a:xfrm>
                <a:off x="4896" y="3840"/>
                <a:ext cx="624" cy="47"/>
                <a:chOff x="624" y="3600"/>
                <a:chExt cx="1056" cy="106"/>
              </a:xfrm>
            </p:grpSpPr>
            <p:sp>
              <p:nvSpPr>
                <p:cNvPr id="16" name="Rectangle 90"/>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7" name="Rectangle 91"/>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grpSp>
      <p:pic>
        <p:nvPicPr>
          <p:cNvPr id="243" name="Picture 319" descr="posbul1a"/>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4456113" y="3403638"/>
            <a:ext cx="246062"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2" name="Rectangle 2"/>
          <p:cNvSpPr>
            <a:spLocks noGrp="1" noChangeArrowheads="1"/>
          </p:cNvSpPr>
          <p:nvPr>
            <p:ph type="ctrTitle"/>
          </p:nvPr>
        </p:nvSpPr>
        <p:spPr>
          <a:xfrm>
            <a:off x="685800" y="2133600"/>
            <a:ext cx="7772400" cy="1143000"/>
          </a:xfrm>
        </p:spPr>
        <p:txBody>
          <a:bodyPr/>
          <a:lstStyle>
            <a:lvl1pPr>
              <a:defRPr/>
            </a:lvl1pPr>
          </a:lstStyle>
          <a:p>
            <a:r>
              <a:rPr lang="en-US"/>
              <a:t>Click to edit Master title style</a:t>
            </a:r>
          </a:p>
        </p:txBody>
      </p:sp>
      <p:sp>
        <p:nvSpPr>
          <p:cNvPr id="10243" name="Rectangle 3"/>
          <p:cNvSpPr>
            <a:spLocks noGrp="1" noChangeArrowheads="1"/>
          </p:cNvSpPr>
          <p:nvPr>
            <p:ph type="subTitle" idx="1"/>
          </p:nvPr>
        </p:nvSpPr>
        <p:spPr>
          <a:xfrm>
            <a:off x="1371600" y="3886201"/>
            <a:ext cx="6400800" cy="1752600"/>
          </a:xfrm>
        </p:spPr>
        <p:txBody>
          <a:bodyPr anchor="ctr"/>
          <a:lstStyle>
            <a:lvl1pPr marL="0" indent="0" algn="ctr">
              <a:buFontTx/>
              <a:buNone/>
              <a:defRPr/>
            </a:lvl1pPr>
          </a:lstStyle>
          <a:p>
            <a:r>
              <a:rPr lang="en-US"/>
              <a:t>Click to edit Master subtitle style</a:t>
            </a:r>
          </a:p>
        </p:txBody>
      </p:sp>
      <p:sp>
        <p:nvSpPr>
          <p:cNvPr id="24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24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24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9AADCAE5-5CFE-3C42-BABD-647C2A1D6174}" type="slidenum">
              <a:rPr lang="en-US"/>
              <a:pPr>
                <a:defRPr/>
              </a:pPr>
              <a:t>‹#›</a:t>
            </a:fld>
            <a:endParaRPr lang="en-US"/>
          </a:p>
        </p:txBody>
      </p:sp>
    </p:spTree>
    <p:extLst>
      <p:ext uri="{BB962C8B-B14F-4D97-AF65-F5344CB8AC3E}">
        <p14:creationId xmlns:p14="http://schemas.microsoft.com/office/powerpoint/2010/main" val="99224749"/>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8BD9DF9-4BC6-2744-80AC-28E230BF077D}" type="slidenum">
              <a:rPr lang="en-US"/>
              <a:pPr>
                <a:defRPr/>
              </a:pPr>
              <a:t>‹#›</a:t>
            </a:fld>
            <a:endParaRPr lang="en-US"/>
          </a:p>
        </p:txBody>
      </p:sp>
    </p:spTree>
    <p:extLst>
      <p:ext uri="{BB962C8B-B14F-4D97-AF65-F5344CB8AC3E}">
        <p14:creationId xmlns:p14="http://schemas.microsoft.com/office/powerpoint/2010/main" val="1196542554"/>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9E6E6F-F297-A346-B9F9-F40602EB6661}" type="slidenum">
              <a:rPr lang="en-US"/>
              <a:pPr>
                <a:defRPr/>
              </a:pPr>
              <a:t>‹#›</a:t>
            </a:fld>
            <a:endParaRPr lang="en-US"/>
          </a:p>
        </p:txBody>
      </p:sp>
    </p:spTree>
    <p:extLst>
      <p:ext uri="{BB962C8B-B14F-4D97-AF65-F5344CB8AC3E}">
        <p14:creationId xmlns:p14="http://schemas.microsoft.com/office/powerpoint/2010/main" val="2439340508"/>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EF6B147-4EC7-164A-84BE-02B35980D300}" type="slidenum">
              <a:rPr lang="en-US"/>
              <a:pPr>
                <a:defRPr/>
              </a:pPr>
              <a:t>‹#›</a:t>
            </a:fld>
            <a:endParaRPr lang="en-US"/>
          </a:p>
        </p:txBody>
      </p:sp>
    </p:spTree>
    <p:extLst>
      <p:ext uri="{BB962C8B-B14F-4D97-AF65-F5344CB8AC3E}">
        <p14:creationId xmlns:p14="http://schemas.microsoft.com/office/powerpoint/2010/main" val="3116690874"/>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8B3854E-4630-6A46-A924-5578C620E474}" type="slidenum">
              <a:rPr lang="en-US"/>
              <a:pPr>
                <a:defRPr/>
              </a:pPr>
              <a:t>‹#›</a:t>
            </a:fld>
            <a:endParaRPr lang="en-US"/>
          </a:p>
        </p:txBody>
      </p:sp>
    </p:spTree>
    <p:extLst>
      <p:ext uri="{BB962C8B-B14F-4D97-AF65-F5344CB8AC3E}">
        <p14:creationId xmlns:p14="http://schemas.microsoft.com/office/powerpoint/2010/main" val="10631400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4D51180B-70DB-4958-8318-F5519C3613BE}" type="slidenum">
              <a:rPr lang="en-US"/>
              <a:pPr/>
              <a:t>‹#›</a:t>
            </a:fld>
            <a:endParaRPr lang="en-US"/>
          </a:p>
        </p:txBody>
      </p:sp>
    </p:spTree>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4C315B6-763A-DF4D-A871-10A92D9DCF02}" type="slidenum">
              <a:rPr lang="en-US"/>
              <a:pPr>
                <a:defRPr/>
              </a:pPr>
              <a:t>‹#›</a:t>
            </a:fld>
            <a:endParaRPr lang="en-US"/>
          </a:p>
        </p:txBody>
      </p:sp>
    </p:spTree>
    <p:extLst>
      <p:ext uri="{BB962C8B-B14F-4D97-AF65-F5344CB8AC3E}">
        <p14:creationId xmlns:p14="http://schemas.microsoft.com/office/powerpoint/2010/main" val="994625904"/>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99B1A2C-970A-8244-A938-6524F6FF9BA1}" type="slidenum">
              <a:rPr lang="en-US"/>
              <a:pPr>
                <a:defRPr/>
              </a:pPr>
              <a:t>‹#›</a:t>
            </a:fld>
            <a:endParaRPr lang="en-US"/>
          </a:p>
        </p:txBody>
      </p:sp>
    </p:spTree>
    <p:extLst>
      <p:ext uri="{BB962C8B-B14F-4D97-AF65-F5344CB8AC3E}">
        <p14:creationId xmlns:p14="http://schemas.microsoft.com/office/powerpoint/2010/main" val="1552851784"/>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BD32AD-D0C5-A14F-BE85-AB389772889C}" type="slidenum">
              <a:rPr lang="en-US"/>
              <a:pPr>
                <a:defRPr/>
              </a:pPr>
              <a:t>‹#›</a:t>
            </a:fld>
            <a:endParaRPr lang="en-US"/>
          </a:p>
        </p:txBody>
      </p:sp>
    </p:spTree>
    <p:extLst>
      <p:ext uri="{BB962C8B-B14F-4D97-AF65-F5344CB8AC3E}">
        <p14:creationId xmlns:p14="http://schemas.microsoft.com/office/powerpoint/2010/main" val="4288714190"/>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4E06043-CB06-6443-B718-CBC02FF0A847}" type="slidenum">
              <a:rPr lang="en-US"/>
              <a:pPr>
                <a:defRPr/>
              </a:pPr>
              <a:t>‹#›</a:t>
            </a:fld>
            <a:endParaRPr lang="en-US"/>
          </a:p>
        </p:txBody>
      </p:sp>
    </p:spTree>
    <p:extLst>
      <p:ext uri="{BB962C8B-B14F-4D97-AF65-F5344CB8AC3E}">
        <p14:creationId xmlns:p14="http://schemas.microsoft.com/office/powerpoint/2010/main" val="3679473955"/>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D30B3E-CDC1-0D48-9227-39CB48064975}" type="slidenum">
              <a:rPr lang="en-US"/>
              <a:pPr>
                <a:defRPr/>
              </a:pPr>
              <a:t>‹#›</a:t>
            </a:fld>
            <a:endParaRPr lang="en-US"/>
          </a:p>
        </p:txBody>
      </p:sp>
    </p:spTree>
    <p:extLst>
      <p:ext uri="{BB962C8B-B14F-4D97-AF65-F5344CB8AC3E}">
        <p14:creationId xmlns:p14="http://schemas.microsoft.com/office/powerpoint/2010/main" val="1389244002"/>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20DC39-BD1A-584A-ACFB-B9AADA5F7150}" type="slidenum">
              <a:rPr lang="en-US"/>
              <a:pPr>
                <a:defRPr/>
              </a:pPr>
              <a:t>‹#›</a:t>
            </a:fld>
            <a:endParaRPr lang="en-US"/>
          </a:p>
        </p:txBody>
      </p:sp>
    </p:spTree>
    <p:extLst>
      <p:ext uri="{BB962C8B-B14F-4D97-AF65-F5344CB8AC3E}">
        <p14:creationId xmlns:p14="http://schemas.microsoft.com/office/powerpoint/2010/main" val="2729968861"/>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343" indent="0" algn="ctr">
              <a:buNone/>
              <a:defRPr/>
            </a:lvl2pPr>
            <a:lvl3pPr marL="912690" indent="0" algn="ctr">
              <a:buNone/>
              <a:defRPr/>
            </a:lvl3pPr>
            <a:lvl4pPr marL="1369016" indent="0" algn="ctr">
              <a:buNone/>
              <a:defRPr/>
            </a:lvl4pPr>
            <a:lvl5pPr marL="1825374" indent="0" algn="ctr">
              <a:buNone/>
              <a:defRPr/>
            </a:lvl5pPr>
            <a:lvl6pPr marL="2281697" indent="0" algn="ctr">
              <a:buNone/>
              <a:defRPr/>
            </a:lvl6pPr>
            <a:lvl7pPr marL="2738032" indent="0" algn="ctr">
              <a:buNone/>
              <a:defRPr/>
            </a:lvl7pPr>
            <a:lvl8pPr marL="3194368" indent="0" algn="ctr">
              <a:buNone/>
              <a:defRPr/>
            </a:lvl8pPr>
            <a:lvl9pPr marL="3650712"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3A0316E7-4EE0-2747-A7D2-431FF7426764}" type="slidenum">
              <a:rPr lang="en-US"/>
              <a:pPr>
                <a:defRPr/>
              </a:pPr>
              <a:t>‹#›</a:t>
            </a:fld>
            <a:endParaRPr lang="en-US"/>
          </a:p>
        </p:txBody>
      </p:sp>
    </p:spTree>
    <p:extLst>
      <p:ext uri="{BB962C8B-B14F-4D97-AF65-F5344CB8AC3E}">
        <p14:creationId xmlns:p14="http://schemas.microsoft.com/office/powerpoint/2010/main" val="246451609"/>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896435D-1CE3-C642-A16B-3E2B01C37BE0}" type="slidenum">
              <a:rPr lang="en-US"/>
              <a:pPr>
                <a:defRPr/>
              </a:pPr>
              <a:t>‹#›</a:t>
            </a:fld>
            <a:endParaRPr lang="en-US"/>
          </a:p>
        </p:txBody>
      </p:sp>
    </p:spTree>
    <p:extLst>
      <p:ext uri="{BB962C8B-B14F-4D97-AF65-F5344CB8AC3E}">
        <p14:creationId xmlns:p14="http://schemas.microsoft.com/office/powerpoint/2010/main" val="2479910483"/>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B2F58A9-695B-9640-AFA4-30BC4B7DD010}" type="slidenum">
              <a:rPr lang="en-US"/>
              <a:pPr>
                <a:defRPr/>
              </a:pPr>
              <a:t>‹#›</a:t>
            </a:fld>
            <a:endParaRPr lang="en-US"/>
          </a:p>
        </p:txBody>
      </p:sp>
    </p:spTree>
    <p:extLst>
      <p:ext uri="{BB962C8B-B14F-4D97-AF65-F5344CB8AC3E}">
        <p14:creationId xmlns:p14="http://schemas.microsoft.com/office/powerpoint/2010/main" val="2256550745"/>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359FE17-693C-4B4E-BB61-3AC6820D9E1E}" type="slidenum">
              <a:rPr lang="en-US"/>
              <a:pPr>
                <a:defRPr/>
              </a:pPr>
              <a:t>‹#›</a:t>
            </a:fld>
            <a:endParaRPr lang="en-US"/>
          </a:p>
        </p:txBody>
      </p:sp>
    </p:spTree>
    <p:extLst>
      <p:ext uri="{BB962C8B-B14F-4D97-AF65-F5344CB8AC3E}">
        <p14:creationId xmlns:p14="http://schemas.microsoft.com/office/powerpoint/2010/main" val="159395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97CD8DE6-CACA-4709-8F62-101905B2BF94}" type="slidenum">
              <a:rPr lang="en-US"/>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E10D2F8E-7934-4333-B558-EB4E20CACBED}" type="slidenum">
              <a:rPr lang="en-US"/>
              <a:pPr/>
              <a:t>‹#›</a:t>
            </a:fld>
            <a:endParaRPr lang="en-US"/>
          </a:p>
        </p:txBody>
      </p:sp>
    </p:spTree>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5B68D4B9-3E5B-8842-B273-F876E9372B49}" type="slidenum">
              <a:rPr lang="en-US"/>
              <a:pPr>
                <a:defRPr/>
              </a:pPr>
              <a:t>‹#›</a:t>
            </a:fld>
            <a:endParaRPr lang="en-US"/>
          </a:p>
        </p:txBody>
      </p:sp>
    </p:spTree>
    <p:extLst>
      <p:ext uri="{BB962C8B-B14F-4D97-AF65-F5344CB8AC3E}">
        <p14:creationId xmlns:p14="http://schemas.microsoft.com/office/powerpoint/2010/main" val="2947149565"/>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646224C9-EDF7-6345-AAEF-B2DCB06D457B}" type="slidenum">
              <a:rPr lang="en-US"/>
              <a:pPr>
                <a:defRPr/>
              </a:pPr>
              <a:t>‹#›</a:t>
            </a:fld>
            <a:endParaRPr lang="en-US"/>
          </a:p>
        </p:txBody>
      </p:sp>
    </p:spTree>
    <p:extLst>
      <p:ext uri="{BB962C8B-B14F-4D97-AF65-F5344CB8AC3E}">
        <p14:creationId xmlns:p14="http://schemas.microsoft.com/office/powerpoint/2010/main" val="1620469512"/>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3F98CCF7-B73A-DF42-90DA-8C4034FBE740}" type="slidenum">
              <a:rPr lang="en-US"/>
              <a:pPr>
                <a:defRPr/>
              </a:pPr>
              <a:t>‹#›</a:t>
            </a:fld>
            <a:endParaRPr lang="en-US"/>
          </a:p>
        </p:txBody>
      </p:sp>
    </p:spTree>
    <p:extLst>
      <p:ext uri="{BB962C8B-B14F-4D97-AF65-F5344CB8AC3E}">
        <p14:creationId xmlns:p14="http://schemas.microsoft.com/office/powerpoint/2010/main" val="1650492731"/>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887EA0F-0B14-794B-B6D5-E1D0AC57BA53}" type="slidenum">
              <a:rPr lang="en-US"/>
              <a:pPr>
                <a:defRPr/>
              </a:pPr>
              <a:t>‹#›</a:t>
            </a:fld>
            <a:endParaRPr lang="en-US"/>
          </a:p>
        </p:txBody>
      </p:sp>
    </p:spTree>
    <p:extLst>
      <p:ext uri="{BB962C8B-B14F-4D97-AF65-F5344CB8AC3E}">
        <p14:creationId xmlns:p14="http://schemas.microsoft.com/office/powerpoint/2010/main" val="3612039975"/>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0631A74-28DE-EB42-8351-D3899EDD57C2}" type="slidenum">
              <a:rPr lang="en-US"/>
              <a:pPr>
                <a:defRPr/>
              </a:pPr>
              <a:t>‹#›</a:t>
            </a:fld>
            <a:endParaRPr lang="en-US"/>
          </a:p>
        </p:txBody>
      </p:sp>
    </p:spTree>
    <p:extLst>
      <p:ext uri="{BB962C8B-B14F-4D97-AF65-F5344CB8AC3E}">
        <p14:creationId xmlns:p14="http://schemas.microsoft.com/office/powerpoint/2010/main" val="1541428412"/>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CA10BA2D-AEA3-F142-A80A-4D631512BE2D}" type="slidenum">
              <a:rPr lang="en-US"/>
              <a:pPr>
                <a:defRPr/>
              </a:pPr>
              <a:t>‹#›</a:t>
            </a:fld>
            <a:endParaRPr lang="en-US"/>
          </a:p>
        </p:txBody>
      </p:sp>
    </p:spTree>
    <p:extLst>
      <p:ext uri="{BB962C8B-B14F-4D97-AF65-F5344CB8AC3E}">
        <p14:creationId xmlns:p14="http://schemas.microsoft.com/office/powerpoint/2010/main" val="4058715363"/>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75E29E-3232-EB4E-AD9B-4864E6127920}" type="slidenum">
              <a:rPr lang="en-US"/>
              <a:pPr>
                <a:defRPr/>
              </a:pPr>
              <a:t>‹#›</a:t>
            </a:fld>
            <a:endParaRPr lang="en-US"/>
          </a:p>
        </p:txBody>
      </p:sp>
    </p:spTree>
    <p:extLst>
      <p:ext uri="{BB962C8B-B14F-4D97-AF65-F5344CB8AC3E}">
        <p14:creationId xmlns:p14="http://schemas.microsoft.com/office/powerpoint/2010/main" val="2542992245"/>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EDCBD72C-006A-3049-8609-8433958C54EA}" type="slidenum">
              <a:rPr lang="en-US"/>
              <a:pPr>
                <a:defRPr/>
              </a:pPr>
              <a:t>‹#›</a:t>
            </a:fld>
            <a:endParaRPr lang="en-US"/>
          </a:p>
        </p:txBody>
      </p:sp>
    </p:spTree>
    <p:extLst>
      <p:ext uri="{BB962C8B-B14F-4D97-AF65-F5344CB8AC3E}">
        <p14:creationId xmlns:p14="http://schemas.microsoft.com/office/powerpoint/2010/main" val="2254960181"/>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AAF87CCA-3974-3D4F-BB53-9DCA2F7374AD}" type="slidenum">
              <a:rPr lang="en-US"/>
              <a:pPr>
                <a:defRPr/>
              </a:pPr>
              <a:t>‹#›</a:t>
            </a:fld>
            <a:endParaRPr lang="en-US"/>
          </a:p>
        </p:txBody>
      </p:sp>
    </p:spTree>
    <p:extLst>
      <p:ext uri="{BB962C8B-B14F-4D97-AF65-F5344CB8AC3E}">
        <p14:creationId xmlns:p14="http://schemas.microsoft.com/office/powerpoint/2010/main" val="1758397277"/>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8"/>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327" indent="0" algn="ctr">
              <a:buNone/>
              <a:defRPr/>
            </a:lvl2pPr>
            <a:lvl3pPr marL="642654" indent="0" algn="ctr">
              <a:buNone/>
              <a:defRPr/>
            </a:lvl3pPr>
            <a:lvl4pPr marL="963982" indent="0" algn="ctr">
              <a:buNone/>
              <a:defRPr/>
            </a:lvl4pPr>
            <a:lvl5pPr marL="1285308" indent="0" algn="ctr">
              <a:buNone/>
              <a:defRPr/>
            </a:lvl5pPr>
            <a:lvl6pPr marL="1606638" indent="0" algn="ctr">
              <a:buNone/>
              <a:defRPr/>
            </a:lvl6pPr>
            <a:lvl7pPr marL="1927964" indent="0" algn="ctr">
              <a:buNone/>
              <a:defRPr/>
            </a:lvl7pPr>
            <a:lvl8pPr marL="2249296" indent="0" algn="ctr">
              <a:buNone/>
              <a:defRPr/>
            </a:lvl8pPr>
            <a:lvl9pPr marL="2570617"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E67AA21C-6766-0547-A4F6-849357384D63}" type="slidenum">
              <a:rPr lang="en-US"/>
              <a:pPr/>
              <a:t>‹#›</a:t>
            </a:fld>
            <a:endParaRPr lang="en-US"/>
          </a:p>
        </p:txBody>
      </p:sp>
    </p:spTree>
    <p:extLst>
      <p:ext uri="{BB962C8B-B14F-4D97-AF65-F5344CB8AC3E}">
        <p14:creationId xmlns:p14="http://schemas.microsoft.com/office/powerpoint/2010/main" val="5211639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490033C1-15DD-4312-93F7-8E955515C20D}" type="slidenum">
              <a:rPr lang="en-US"/>
              <a:pPr/>
              <a:t>‹#›</a:t>
            </a:fld>
            <a:endParaRPr lang="en-US"/>
          </a:p>
        </p:txBody>
      </p:sp>
    </p:spTree>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4FAA6B8-F6A4-A343-8E71-E1AA462E2B9C}" type="slidenum">
              <a:rPr lang="en-US"/>
              <a:pPr/>
              <a:t>‹#›</a:t>
            </a:fld>
            <a:endParaRPr lang="en-US"/>
          </a:p>
        </p:txBody>
      </p:sp>
    </p:spTree>
    <p:extLst>
      <p:ext uri="{BB962C8B-B14F-4D97-AF65-F5344CB8AC3E}">
        <p14:creationId xmlns:p14="http://schemas.microsoft.com/office/powerpoint/2010/main" val="2807322456"/>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8" y="4406413"/>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88" y="2907086"/>
            <a:ext cx="7772009" cy="1499316"/>
          </a:xfrm>
        </p:spPr>
        <p:txBody>
          <a:bodyPr anchor="b"/>
          <a:lstStyle>
            <a:lvl1pPr marL="0" indent="0">
              <a:buNone/>
              <a:defRPr sz="1400"/>
            </a:lvl1pPr>
            <a:lvl2pPr marL="321327" indent="0">
              <a:buNone/>
              <a:defRPr sz="1300"/>
            </a:lvl2pPr>
            <a:lvl3pPr marL="642654" indent="0">
              <a:buNone/>
              <a:defRPr sz="1100"/>
            </a:lvl3pPr>
            <a:lvl4pPr marL="963982" indent="0">
              <a:buNone/>
              <a:defRPr sz="1000"/>
            </a:lvl4pPr>
            <a:lvl5pPr marL="1285308" indent="0">
              <a:buNone/>
              <a:defRPr sz="1000"/>
            </a:lvl5pPr>
            <a:lvl6pPr marL="1606638" indent="0">
              <a:buNone/>
              <a:defRPr sz="1000"/>
            </a:lvl6pPr>
            <a:lvl7pPr marL="1927964" indent="0">
              <a:buNone/>
              <a:defRPr sz="1000"/>
            </a:lvl7pPr>
            <a:lvl8pPr marL="2249296" indent="0">
              <a:buNone/>
              <a:defRPr sz="1000"/>
            </a:lvl8pPr>
            <a:lvl9pPr marL="2570617"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7C880F1A-F011-E746-9B49-4C216A09F825}" type="slidenum">
              <a:rPr lang="en-US"/>
              <a:pPr/>
              <a:t>‹#›</a:t>
            </a:fld>
            <a:endParaRPr lang="en-US"/>
          </a:p>
        </p:txBody>
      </p:sp>
    </p:spTree>
    <p:extLst>
      <p:ext uri="{BB962C8B-B14F-4D97-AF65-F5344CB8AC3E}">
        <p14:creationId xmlns:p14="http://schemas.microsoft.com/office/powerpoint/2010/main" val="3537156139"/>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19" y="1125335"/>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35"/>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838735B5-B149-A447-950C-547F21A40C1A}" type="slidenum">
              <a:rPr lang="en-US"/>
              <a:pPr/>
              <a:t>‹#›</a:t>
            </a:fld>
            <a:endParaRPr lang="en-US"/>
          </a:p>
        </p:txBody>
      </p:sp>
    </p:spTree>
    <p:extLst>
      <p:ext uri="{BB962C8B-B14F-4D97-AF65-F5344CB8AC3E}">
        <p14:creationId xmlns:p14="http://schemas.microsoft.com/office/powerpoint/2010/main" val="636619117"/>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14"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14" y="1535040"/>
            <a:ext cx="4040061" cy="639693"/>
          </a:xfrm>
        </p:spPr>
        <p:txBody>
          <a:bodyPr anchor="b"/>
          <a:lstStyle>
            <a:lvl1pPr marL="0" indent="0">
              <a:buNone/>
              <a:defRPr sz="1700" b="1"/>
            </a:lvl1pPr>
            <a:lvl2pPr marL="321327" indent="0">
              <a:buNone/>
              <a:defRPr sz="1400" b="1"/>
            </a:lvl2pPr>
            <a:lvl3pPr marL="642654" indent="0">
              <a:buNone/>
              <a:defRPr sz="1300" b="1"/>
            </a:lvl3pPr>
            <a:lvl4pPr marL="963982" indent="0">
              <a:buNone/>
              <a:defRPr sz="1100" b="1"/>
            </a:lvl4pPr>
            <a:lvl5pPr marL="1285308" indent="0">
              <a:buNone/>
              <a:defRPr sz="1100" b="1"/>
            </a:lvl5pPr>
            <a:lvl6pPr marL="1606638" indent="0">
              <a:buNone/>
              <a:defRPr sz="1100" b="1"/>
            </a:lvl6pPr>
            <a:lvl7pPr marL="1927964" indent="0">
              <a:buNone/>
              <a:defRPr sz="1100" b="1"/>
            </a:lvl7pPr>
            <a:lvl8pPr marL="2249296" indent="0">
              <a:buNone/>
              <a:defRPr sz="1100" b="1"/>
            </a:lvl8pPr>
            <a:lvl9pPr marL="2570617"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14"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327" indent="0">
              <a:buNone/>
              <a:defRPr sz="1400" b="1"/>
            </a:lvl2pPr>
            <a:lvl3pPr marL="642654" indent="0">
              <a:buNone/>
              <a:defRPr sz="1300" b="1"/>
            </a:lvl3pPr>
            <a:lvl4pPr marL="963982" indent="0">
              <a:buNone/>
              <a:defRPr sz="1100" b="1"/>
            </a:lvl4pPr>
            <a:lvl5pPr marL="1285308" indent="0">
              <a:buNone/>
              <a:defRPr sz="1100" b="1"/>
            </a:lvl5pPr>
            <a:lvl6pPr marL="1606638" indent="0">
              <a:buNone/>
              <a:defRPr sz="1100" b="1"/>
            </a:lvl6pPr>
            <a:lvl7pPr marL="1927964" indent="0">
              <a:buNone/>
              <a:defRPr sz="1100" b="1"/>
            </a:lvl7pPr>
            <a:lvl8pPr marL="2249296" indent="0">
              <a:buNone/>
              <a:defRPr sz="1100" b="1"/>
            </a:lvl8pPr>
            <a:lvl9pPr marL="2570617"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4959E9AB-5B14-2848-B4A1-7CE2D9400850}" type="slidenum">
              <a:rPr lang="en-US"/>
              <a:pPr/>
              <a:t>‹#›</a:t>
            </a:fld>
            <a:endParaRPr lang="en-US"/>
          </a:p>
        </p:txBody>
      </p:sp>
    </p:spTree>
    <p:extLst>
      <p:ext uri="{BB962C8B-B14F-4D97-AF65-F5344CB8AC3E}">
        <p14:creationId xmlns:p14="http://schemas.microsoft.com/office/powerpoint/2010/main" val="3840825213"/>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D346532D-2BFD-9A49-8943-585569EE06AE}" type="slidenum">
              <a:rPr lang="en-US"/>
              <a:pPr/>
              <a:t>‹#›</a:t>
            </a:fld>
            <a:endParaRPr lang="en-US"/>
          </a:p>
        </p:txBody>
      </p:sp>
    </p:spTree>
    <p:extLst>
      <p:ext uri="{BB962C8B-B14F-4D97-AF65-F5344CB8AC3E}">
        <p14:creationId xmlns:p14="http://schemas.microsoft.com/office/powerpoint/2010/main" val="854083179"/>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79C02F83-CD8E-1947-A698-149E49ABF198}" type="slidenum">
              <a:rPr lang="en-US"/>
              <a:pPr/>
              <a:t>‹#›</a:t>
            </a:fld>
            <a:endParaRPr lang="en-US"/>
          </a:p>
        </p:txBody>
      </p:sp>
    </p:spTree>
    <p:extLst>
      <p:ext uri="{BB962C8B-B14F-4D97-AF65-F5344CB8AC3E}">
        <p14:creationId xmlns:p14="http://schemas.microsoft.com/office/powerpoint/2010/main" val="2566403757"/>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4"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14" y="1434565"/>
            <a:ext cx="3007439" cy="4691082"/>
          </a:xfrm>
        </p:spPr>
        <p:txBody>
          <a:bodyPr/>
          <a:lstStyle>
            <a:lvl1pPr marL="0" indent="0">
              <a:buNone/>
              <a:defRPr sz="1000"/>
            </a:lvl1pPr>
            <a:lvl2pPr marL="321327" indent="0">
              <a:buNone/>
              <a:defRPr sz="800"/>
            </a:lvl2pPr>
            <a:lvl3pPr marL="642654" indent="0">
              <a:buNone/>
              <a:defRPr sz="700"/>
            </a:lvl3pPr>
            <a:lvl4pPr marL="963982" indent="0">
              <a:buNone/>
              <a:defRPr sz="600"/>
            </a:lvl4pPr>
            <a:lvl5pPr marL="1285308" indent="0">
              <a:buNone/>
              <a:defRPr sz="600"/>
            </a:lvl5pPr>
            <a:lvl6pPr marL="1606638" indent="0">
              <a:buNone/>
              <a:defRPr sz="600"/>
            </a:lvl6pPr>
            <a:lvl7pPr marL="1927964" indent="0">
              <a:buNone/>
              <a:defRPr sz="600"/>
            </a:lvl7pPr>
            <a:lvl8pPr marL="2249296" indent="0">
              <a:buNone/>
              <a:defRPr sz="600"/>
            </a:lvl8pPr>
            <a:lvl9pPr marL="2570617"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14361EE3-B040-C74A-8E1E-D5EB99B0B424}" type="slidenum">
              <a:rPr lang="en-US"/>
              <a:pPr/>
              <a:t>‹#›</a:t>
            </a:fld>
            <a:endParaRPr lang="en-US"/>
          </a:p>
        </p:txBody>
      </p:sp>
    </p:spTree>
    <p:extLst>
      <p:ext uri="{BB962C8B-B14F-4D97-AF65-F5344CB8AC3E}">
        <p14:creationId xmlns:p14="http://schemas.microsoft.com/office/powerpoint/2010/main" val="3078301404"/>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99"/>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11"/>
            <a:ext cx="5486846" cy="4115023"/>
          </a:xfrm>
        </p:spPr>
        <p:txBody>
          <a:bodyPr/>
          <a:lstStyle>
            <a:lvl1pPr marL="0" indent="0">
              <a:buNone/>
              <a:defRPr sz="2300"/>
            </a:lvl1pPr>
            <a:lvl2pPr marL="321327" indent="0">
              <a:buNone/>
              <a:defRPr sz="2000"/>
            </a:lvl2pPr>
            <a:lvl3pPr marL="642654" indent="0">
              <a:buNone/>
              <a:defRPr sz="1700"/>
            </a:lvl3pPr>
            <a:lvl4pPr marL="963982" indent="0">
              <a:buNone/>
              <a:defRPr sz="1400"/>
            </a:lvl4pPr>
            <a:lvl5pPr marL="1285308" indent="0">
              <a:buNone/>
              <a:defRPr sz="1400"/>
            </a:lvl5pPr>
            <a:lvl6pPr marL="1606638" indent="0">
              <a:buNone/>
              <a:defRPr sz="1400"/>
            </a:lvl6pPr>
            <a:lvl7pPr marL="1927964" indent="0">
              <a:buNone/>
              <a:defRPr sz="1400"/>
            </a:lvl7pPr>
            <a:lvl8pPr marL="2249296" indent="0">
              <a:buNone/>
              <a:defRPr sz="1400"/>
            </a:lvl8pPr>
            <a:lvl9pPr marL="2570617" indent="0">
              <a:buNone/>
              <a:defRPr sz="1400"/>
            </a:lvl9pPr>
          </a:lstStyle>
          <a:p>
            <a:endParaRPr lang="en-US"/>
          </a:p>
        </p:txBody>
      </p:sp>
      <p:sp>
        <p:nvSpPr>
          <p:cNvPr id="4" name="Text Placeholder 3"/>
          <p:cNvSpPr>
            <a:spLocks noGrp="1"/>
          </p:cNvSpPr>
          <p:nvPr>
            <p:ph type="body" sz="half" idx="2"/>
          </p:nvPr>
        </p:nvSpPr>
        <p:spPr>
          <a:xfrm>
            <a:off x="1791738" y="5367627"/>
            <a:ext cx="5486846" cy="804919"/>
          </a:xfrm>
        </p:spPr>
        <p:txBody>
          <a:bodyPr/>
          <a:lstStyle>
            <a:lvl1pPr marL="0" indent="0">
              <a:buNone/>
              <a:defRPr sz="1000"/>
            </a:lvl1pPr>
            <a:lvl2pPr marL="321327" indent="0">
              <a:buNone/>
              <a:defRPr sz="800"/>
            </a:lvl2pPr>
            <a:lvl3pPr marL="642654" indent="0">
              <a:buNone/>
              <a:defRPr sz="700"/>
            </a:lvl3pPr>
            <a:lvl4pPr marL="963982" indent="0">
              <a:buNone/>
              <a:defRPr sz="600"/>
            </a:lvl4pPr>
            <a:lvl5pPr marL="1285308" indent="0">
              <a:buNone/>
              <a:defRPr sz="600"/>
            </a:lvl5pPr>
            <a:lvl6pPr marL="1606638" indent="0">
              <a:buNone/>
              <a:defRPr sz="600"/>
            </a:lvl6pPr>
            <a:lvl7pPr marL="1927964" indent="0">
              <a:buNone/>
              <a:defRPr sz="600"/>
            </a:lvl7pPr>
            <a:lvl8pPr marL="2249296" indent="0">
              <a:buNone/>
              <a:defRPr sz="600"/>
            </a:lvl8pPr>
            <a:lvl9pPr marL="2570617"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E1E4BC26-0E8A-2546-9116-FDC0641AAA31}" type="slidenum">
              <a:rPr lang="en-US"/>
              <a:pPr/>
              <a:t>‹#›</a:t>
            </a:fld>
            <a:endParaRPr lang="en-US"/>
          </a:p>
        </p:txBody>
      </p:sp>
    </p:spTree>
    <p:extLst>
      <p:ext uri="{BB962C8B-B14F-4D97-AF65-F5344CB8AC3E}">
        <p14:creationId xmlns:p14="http://schemas.microsoft.com/office/powerpoint/2010/main" val="984544284"/>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E62992C8-BBFF-834A-B7A5-25F74DB9FF34}" type="slidenum">
              <a:rPr lang="en-US"/>
              <a:pPr/>
              <a:t>‹#›</a:t>
            </a:fld>
            <a:endParaRPr lang="en-US"/>
          </a:p>
        </p:txBody>
      </p:sp>
    </p:spTree>
    <p:extLst>
      <p:ext uri="{BB962C8B-B14F-4D97-AF65-F5344CB8AC3E}">
        <p14:creationId xmlns:p14="http://schemas.microsoft.com/office/powerpoint/2010/main" val="2393376838"/>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38A5E3D-FF7F-7B43-9C47-B06954022CF2}" type="slidenum">
              <a:rPr lang="en-US"/>
              <a:pPr/>
              <a:t>‹#›</a:t>
            </a:fld>
            <a:endParaRPr lang="en-US"/>
          </a:p>
        </p:txBody>
      </p:sp>
    </p:spTree>
    <p:extLst>
      <p:ext uri="{BB962C8B-B14F-4D97-AF65-F5344CB8AC3E}">
        <p14:creationId xmlns:p14="http://schemas.microsoft.com/office/powerpoint/2010/main" val="40077250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2C6BED07-66C1-480C-A0FA-1EF4A0EB4143}" type="slidenum">
              <a:rPr lang="en-US"/>
              <a:pPr/>
              <a:t>‹#›</a:t>
            </a:fld>
            <a:endParaRPr lang="en-US"/>
          </a:p>
        </p:txBody>
      </p:sp>
    </p:spTree>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93366506"/>
      </p:ext>
    </p:extLst>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686477"/>
      </p:ext>
    </p:extLst>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377382908"/>
      </p:ext>
    </p:extLst>
  </p:cSld>
  <p:clrMapOvr>
    <a:masterClrMapping/>
  </p:clrMapOvr>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0554787"/>
      </p:ext>
    </p:extLst>
  </p:cSld>
  <p:clrMapOvr>
    <a:masterClrMapping/>
  </p:clrMapOvr>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31470"/>
      </p:ext>
    </p:extLst>
  </p:cSld>
  <p:clrMapOvr>
    <a:masterClrMapping/>
  </p:clrMapOvr>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73835153"/>
      </p:ext>
    </p:extLst>
  </p:cSld>
  <p:clrMapOvr>
    <a:masterClrMapping/>
  </p:clrMapOvr>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729082"/>
      </p:ext>
    </p:extLst>
  </p:cSld>
  <p:clrMapOvr>
    <a:masterClrMapping/>
  </p:clrMapOvr>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59887645"/>
      </p:ext>
    </p:extLst>
  </p:cSld>
  <p:clrMapOvr>
    <a:masterClrMapping/>
  </p:clrMapOvr>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62484597"/>
      </p:ext>
    </p:extLst>
  </p:cSld>
  <p:clrMapOvr>
    <a:masterClrMapping/>
  </p:clrMapOvr>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0969846"/>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27659007-C516-43F3-AE58-66E1549BD5A8}" type="slidenum">
              <a:rPr lang="en-US"/>
              <a:pPr/>
              <a:t>‹#›</a:t>
            </a:fld>
            <a:endParaRPr lang="en-US"/>
          </a:p>
        </p:txBody>
      </p:sp>
    </p:spTree>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600200"/>
            <a:ext cx="2057400" cy="45259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600200"/>
            <a:ext cx="6019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40007207"/>
      </p:ext>
    </p:extLst>
  </p:cSld>
  <p:clrMapOvr>
    <a:masterClrMapping/>
  </p:clrMapOvr>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67892336"/>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79071352"/>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20" indent="0">
              <a:buNone/>
              <a:defRPr sz="1800"/>
            </a:lvl2pPr>
            <a:lvl3pPr marL="914040" indent="0">
              <a:buNone/>
              <a:defRPr sz="1600"/>
            </a:lvl3pPr>
            <a:lvl4pPr marL="1371056" indent="0">
              <a:buNone/>
              <a:defRPr sz="1400"/>
            </a:lvl4pPr>
            <a:lvl5pPr marL="1828080" indent="0">
              <a:buNone/>
              <a:defRPr sz="1400"/>
            </a:lvl5pPr>
            <a:lvl6pPr marL="2285092" indent="0">
              <a:buNone/>
              <a:defRPr sz="1400"/>
            </a:lvl6pPr>
            <a:lvl7pPr marL="2742112" indent="0">
              <a:buNone/>
              <a:defRPr sz="1400"/>
            </a:lvl7pPr>
            <a:lvl8pPr marL="3199130" indent="0">
              <a:buNone/>
              <a:defRPr sz="1400"/>
            </a:lvl8pPr>
            <a:lvl9pPr marL="3656146"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79680369"/>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81233508"/>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3"/>
            <a:ext cx="4041775" cy="639762"/>
          </a:xfrm>
        </p:spPr>
        <p:txBody>
          <a:bodyPr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35393654"/>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22756083"/>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07669561"/>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8" y="1435101"/>
            <a:ext cx="3008313" cy="4691063"/>
          </a:xfrm>
        </p:spPr>
        <p:txBody>
          <a:bodyPr/>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26825423"/>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20" indent="0">
              <a:buNone/>
              <a:defRPr sz="2800"/>
            </a:lvl2pPr>
            <a:lvl3pPr marL="914040" indent="0">
              <a:buNone/>
              <a:defRPr sz="2400"/>
            </a:lvl3pPr>
            <a:lvl4pPr marL="1371056" indent="0">
              <a:buNone/>
              <a:defRPr sz="2000"/>
            </a:lvl4pPr>
            <a:lvl5pPr marL="1828080" indent="0">
              <a:buNone/>
              <a:defRPr sz="2000"/>
            </a:lvl5pPr>
            <a:lvl6pPr marL="2285092" indent="0">
              <a:buNone/>
              <a:defRPr sz="2000"/>
            </a:lvl6pPr>
            <a:lvl7pPr marL="2742112" indent="0">
              <a:buNone/>
              <a:defRPr sz="2000"/>
            </a:lvl7pPr>
            <a:lvl8pPr marL="3199130" indent="0">
              <a:buNone/>
              <a:defRPr sz="2000"/>
            </a:lvl8pPr>
            <a:lvl9pPr marL="365614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793416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97FABDE8-B25D-43AA-B9A1-3F149EA954FD}" type="slidenum">
              <a:rPr lang="en-US"/>
              <a:pPr/>
              <a:t>‹#›</a:t>
            </a:fld>
            <a:endParaRPr lang="en-US"/>
          </a:p>
        </p:txBody>
      </p:sp>
    </p:spTree>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30580006"/>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5987869"/>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DFABA-EFDA-D747-94A7-16EA14A32EB5}"/>
              </a:ext>
            </a:extLst>
          </p:cNvPr>
          <p:cNvSpPr>
            <a:spLocks noGrp="1"/>
          </p:cNvSpPr>
          <p:nvPr>
            <p:ph type="ctrTitle"/>
          </p:nvPr>
        </p:nvSpPr>
        <p:spPr>
          <a:xfrm>
            <a:off x="1143140" y="1121975"/>
            <a:ext cx="6857721" cy="2387963"/>
          </a:xfrm>
        </p:spPr>
        <p:txBody>
          <a:bodyPr anchor="b"/>
          <a:lstStyle>
            <a:lvl1pPr algn="ctr">
              <a:defRPr sz="4219"/>
            </a:lvl1pPr>
          </a:lstStyle>
          <a:p>
            <a:r>
              <a:rPr lang="en-US"/>
              <a:t>Click to edit Master title style</a:t>
            </a:r>
          </a:p>
        </p:txBody>
      </p:sp>
      <p:sp>
        <p:nvSpPr>
          <p:cNvPr id="3" name="Subtitle 2">
            <a:extLst>
              <a:ext uri="{FF2B5EF4-FFF2-40B4-BE49-F238E27FC236}">
                <a16:creationId xmlns:a16="http://schemas.microsoft.com/office/drawing/2014/main" id="{8F55EA63-B844-FE46-B7F7-F928E6EED692}"/>
              </a:ext>
            </a:extLst>
          </p:cNvPr>
          <p:cNvSpPr>
            <a:spLocks noGrp="1"/>
          </p:cNvSpPr>
          <p:nvPr>
            <p:ph type="subTitle" idx="1"/>
          </p:nvPr>
        </p:nvSpPr>
        <p:spPr>
          <a:xfrm>
            <a:off x="1143140" y="3601482"/>
            <a:ext cx="6857721" cy="1656727"/>
          </a:xfrm>
        </p:spPr>
        <p:txBody>
          <a:bodyPr/>
          <a:lstStyle>
            <a:lvl1pPr marL="0" indent="0" algn="ctr">
              <a:buNone/>
              <a:defRPr sz="1688"/>
            </a:lvl1pPr>
            <a:lvl2pPr marL="321503" indent="0" algn="ctr">
              <a:buNone/>
              <a:defRPr sz="1406"/>
            </a:lvl2pPr>
            <a:lvl3pPr marL="643006" indent="0" algn="ctr">
              <a:buNone/>
              <a:defRPr sz="1266"/>
            </a:lvl3pPr>
            <a:lvl4pPr marL="964509" indent="0" algn="ctr">
              <a:buNone/>
              <a:defRPr sz="1125"/>
            </a:lvl4pPr>
            <a:lvl5pPr marL="1286012" indent="0" algn="ctr">
              <a:buNone/>
              <a:defRPr sz="1125"/>
            </a:lvl5pPr>
            <a:lvl6pPr marL="1607515" indent="0" algn="ctr">
              <a:buNone/>
              <a:defRPr sz="1125"/>
            </a:lvl6pPr>
            <a:lvl7pPr marL="1929018" indent="0" algn="ctr">
              <a:buNone/>
              <a:defRPr sz="1125"/>
            </a:lvl7pPr>
            <a:lvl8pPr marL="2250521" indent="0" algn="ctr">
              <a:buNone/>
              <a:defRPr sz="1125"/>
            </a:lvl8pPr>
            <a:lvl9pPr marL="2572024" indent="0" algn="ctr">
              <a:buNone/>
              <a:defRPr sz="1125"/>
            </a:lvl9pPr>
          </a:lstStyle>
          <a:p>
            <a:r>
              <a:rPr lang="en-US"/>
              <a:t>Click to edit Master subtitle style</a:t>
            </a:r>
          </a:p>
        </p:txBody>
      </p:sp>
      <p:sp>
        <p:nvSpPr>
          <p:cNvPr id="4" name="Date Placeholder 3">
            <a:extLst>
              <a:ext uri="{FF2B5EF4-FFF2-40B4-BE49-F238E27FC236}">
                <a16:creationId xmlns:a16="http://schemas.microsoft.com/office/drawing/2014/main" id="{96F67AA0-89FE-F44D-AEC4-902A9C2936F9}"/>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85F0D06-308D-EB49-9D47-9EDFF19889CC}"/>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0497992-B02C-0647-8098-ACED790404BA}"/>
              </a:ext>
            </a:extLst>
          </p:cNvPr>
          <p:cNvSpPr>
            <a:spLocks noGrp="1"/>
          </p:cNvSpPr>
          <p:nvPr>
            <p:ph type="sldNum" idx="12"/>
          </p:nvPr>
        </p:nvSpPr>
        <p:spPr/>
        <p:txBody>
          <a:bodyPr/>
          <a:lstStyle>
            <a:lvl1pPr>
              <a:defRPr/>
            </a:lvl1pPr>
          </a:lstStyle>
          <a:p>
            <a:fld id="{A71AF947-B3C1-6C43-8787-58E80396F172}" type="slidenum">
              <a:rPr lang="en-US" altLang="en-US"/>
              <a:pPr/>
              <a:t>‹#›</a:t>
            </a:fld>
            <a:endParaRPr lang="en-US" altLang="en-US"/>
          </a:p>
        </p:txBody>
      </p:sp>
    </p:spTree>
    <p:extLst>
      <p:ext uri="{BB962C8B-B14F-4D97-AF65-F5344CB8AC3E}">
        <p14:creationId xmlns:p14="http://schemas.microsoft.com/office/powerpoint/2010/main" val="3942749482"/>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D9E0B-D505-684B-AE69-2AD69AD575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BF484C-6991-9147-AF0E-9998E8C43B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D87C13-B3B5-7344-B37B-597CACB0DEA4}"/>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62548A39-DD4D-D041-B3A5-6BD5251E4001}"/>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7C1292E-4D35-DC48-B5E5-E0DD9BB5B138}"/>
              </a:ext>
            </a:extLst>
          </p:cNvPr>
          <p:cNvSpPr>
            <a:spLocks noGrp="1"/>
          </p:cNvSpPr>
          <p:nvPr>
            <p:ph type="sldNum" idx="12"/>
          </p:nvPr>
        </p:nvSpPr>
        <p:spPr/>
        <p:txBody>
          <a:bodyPr/>
          <a:lstStyle>
            <a:lvl1pPr>
              <a:defRPr/>
            </a:lvl1pPr>
          </a:lstStyle>
          <a:p>
            <a:fld id="{E57AC659-A568-3E44-A586-C6EB024EDA17}" type="slidenum">
              <a:rPr lang="en-US" altLang="en-US"/>
              <a:pPr/>
              <a:t>‹#›</a:t>
            </a:fld>
            <a:endParaRPr lang="en-US" altLang="en-US"/>
          </a:p>
        </p:txBody>
      </p:sp>
    </p:spTree>
    <p:extLst>
      <p:ext uri="{BB962C8B-B14F-4D97-AF65-F5344CB8AC3E}">
        <p14:creationId xmlns:p14="http://schemas.microsoft.com/office/powerpoint/2010/main" val="1983233909"/>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02A16-99A4-704C-80AA-9370A354E51D}"/>
              </a:ext>
            </a:extLst>
          </p:cNvPr>
          <p:cNvSpPr>
            <a:spLocks noGrp="1"/>
          </p:cNvSpPr>
          <p:nvPr>
            <p:ph type="title"/>
          </p:nvPr>
        </p:nvSpPr>
        <p:spPr>
          <a:xfrm>
            <a:off x="624039" y="1709198"/>
            <a:ext cx="7886992" cy="2853499"/>
          </a:xfrm>
        </p:spPr>
        <p:txBody>
          <a:bodyPr anchor="b"/>
          <a:lstStyle>
            <a:lvl1pPr>
              <a:defRPr sz="4219"/>
            </a:lvl1pPr>
          </a:lstStyle>
          <a:p>
            <a:r>
              <a:rPr lang="en-US"/>
              <a:t>Click to edit Master title style</a:t>
            </a:r>
          </a:p>
        </p:txBody>
      </p:sp>
      <p:sp>
        <p:nvSpPr>
          <p:cNvPr id="3" name="Text Placeholder 2">
            <a:extLst>
              <a:ext uri="{FF2B5EF4-FFF2-40B4-BE49-F238E27FC236}">
                <a16:creationId xmlns:a16="http://schemas.microsoft.com/office/drawing/2014/main" id="{85238477-23DD-8249-B61F-1919954B0C58}"/>
              </a:ext>
            </a:extLst>
          </p:cNvPr>
          <p:cNvSpPr>
            <a:spLocks noGrp="1"/>
          </p:cNvSpPr>
          <p:nvPr>
            <p:ph type="body" idx="1"/>
          </p:nvPr>
        </p:nvSpPr>
        <p:spPr>
          <a:xfrm>
            <a:off x="624039" y="4589490"/>
            <a:ext cx="7886992" cy="1500432"/>
          </a:xfrm>
        </p:spPr>
        <p:txBody>
          <a:bodyPr/>
          <a:lstStyle>
            <a:lvl1pPr marL="0" indent="0">
              <a:buNone/>
              <a:defRPr sz="1688"/>
            </a:lvl1pPr>
            <a:lvl2pPr marL="321503" indent="0">
              <a:buNone/>
              <a:defRPr sz="1406"/>
            </a:lvl2pPr>
            <a:lvl3pPr marL="643006" indent="0">
              <a:buNone/>
              <a:defRPr sz="1266"/>
            </a:lvl3pPr>
            <a:lvl4pPr marL="964509" indent="0">
              <a:buNone/>
              <a:defRPr sz="1125"/>
            </a:lvl4pPr>
            <a:lvl5pPr marL="1286012" indent="0">
              <a:buNone/>
              <a:defRPr sz="1125"/>
            </a:lvl5pPr>
            <a:lvl6pPr marL="1607515" indent="0">
              <a:buNone/>
              <a:defRPr sz="1125"/>
            </a:lvl6pPr>
            <a:lvl7pPr marL="1929018" indent="0">
              <a:buNone/>
              <a:defRPr sz="1125"/>
            </a:lvl7pPr>
            <a:lvl8pPr marL="2250521" indent="0">
              <a:buNone/>
              <a:defRPr sz="1125"/>
            </a:lvl8pPr>
            <a:lvl9pPr marL="2572024" indent="0">
              <a:buNone/>
              <a:defRPr sz="1125"/>
            </a:lvl9pPr>
          </a:lstStyle>
          <a:p>
            <a:pPr lvl="0"/>
            <a:r>
              <a:rPr lang="en-US"/>
              <a:t>Click to edit Master text styles</a:t>
            </a:r>
          </a:p>
        </p:txBody>
      </p:sp>
      <p:sp>
        <p:nvSpPr>
          <p:cNvPr id="4" name="Date Placeholder 3">
            <a:extLst>
              <a:ext uri="{FF2B5EF4-FFF2-40B4-BE49-F238E27FC236}">
                <a16:creationId xmlns:a16="http://schemas.microsoft.com/office/drawing/2014/main" id="{7D1303C8-376D-4A44-B3EA-4AA05CE40655}"/>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2D3DCA1-34D3-C147-A25A-F22E1AB8130D}"/>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48AD8A64-FFA7-494D-9342-206ABC2FD8FA}"/>
              </a:ext>
            </a:extLst>
          </p:cNvPr>
          <p:cNvSpPr>
            <a:spLocks noGrp="1"/>
          </p:cNvSpPr>
          <p:nvPr>
            <p:ph type="sldNum" idx="12"/>
          </p:nvPr>
        </p:nvSpPr>
        <p:spPr/>
        <p:txBody>
          <a:bodyPr/>
          <a:lstStyle>
            <a:lvl1pPr>
              <a:defRPr/>
            </a:lvl1pPr>
          </a:lstStyle>
          <a:p>
            <a:fld id="{29340424-841A-7747-B3CF-1129B2903B6F}" type="slidenum">
              <a:rPr lang="en-US" altLang="en-US"/>
              <a:pPr/>
              <a:t>‹#›</a:t>
            </a:fld>
            <a:endParaRPr lang="en-US" altLang="en-US"/>
          </a:p>
        </p:txBody>
      </p:sp>
    </p:spTree>
    <p:extLst>
      <p:ext uri="{BB962C8B-B14F-4D97-AF65-F5344CB8AC3E}">
        <p14:creationId xmlns:p14="http://schemas.microsoft.com/office/powerpoint/2010/main" val="146660614"/>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5AC27-B379-2646-BE6F-4EC3CA8542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8C6968-D298-E948-A1CD-AC06B08768DB}"/>
              </a:ext>
            </a:extLst>
          </p:cNvPr>
          <p:cNvSpPr>
            <a:spLocks noGrp="1"/>
          </p:cNvSpPr>
          <p:nvPr>
            <p:ph sz="half" idx="1"/>
          </p:nvPr>
        </p:nvSpPr>
        <p:spPr>
          <a:xfrm>
            <a:off x="321508" y="1125324"/>
            <a:ext cx="2838871" cy="31817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1A7C212-20DC-CD43-91A8-44BF1FE8FABA}"/>
              </a:ext>
            </a:extLst>
          </p:cNvPr>
          <p:cNvSpPr>
            <a:spLocks noGrp="1"/>
          </p:cNvSpPr>
          <p:nvPr>
            <p:ph sz="half" idx="2"/>
          </p:nvPr>
        </p:nvSpPr>
        <p:spPr>
          <a:xfrm>
            <a:off x="3267549" y="1125324"/>
            <a:ext cx="2839987" cy="31817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8A0390-9949-2346-B5CE-0F75BE513515}"/>
              </a:ext>
            </a:extLst>
          </p:cNvPr>
          <p:cNvSpPr>
            <a:spLocks noGrp="1"/>
          </p:cNvSpPr>
          <p:nvPr>
            <p:ph type="dt"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2C13D223-2B5F-6A45-A14B-5947574A670A}"/>
              </a:ext>
            </a:extLst>
          </p:cNvPr>
          <p:cNvSpPr>
            <a:spLocks noGrp="1"/>
          </p:cNvSpPr>
          <p:nvPr>
            <p:ph type="ft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0EBD513B-ACCB-5A4A-84F7-61DFD874551B}"/>
              </a:ext>
            </a:extLst>
          </p:cNvPr>
          <p:cNvSpPr>
            <a:spLocks noGrp="1"/>
          </p:cNvSpPr>
          <p:nvPr>
            <p:ph type="sldNum" idx="12"/>
          </p:nvPr>
        </p:nvSpPr>
        <p:spPr/>
        <p:txBody>
          <a:bodyPr/>
          <a:lstStyle>
            <a:lvl1pPr>
              <a:defRPr/>
            </a:lvl1pPr>
          </a:lstStyle>
          <a:p>
            <a:fld id="{561E4196-182B-FA43-BC99-2144CEEE4194}" type="slidenum">
              <a:rPr lang="en-US" altLang="en-US"/>
              <a:pPr/>
              <a:t>‹#›</a:t>
            </a:fld>
            <a:endParaRPr lang="en-US" altLang="en-US"/>
          </a:p>
        </p:txBody>
      </p:sp>
    </p:spTree>
    <p:extLst>
      <p:ext uri="{BB962C8B-B14F-4D97-AF65-F5344CB8AC3E}">
        <p14:creationId xmlns:p14="http://schemas.microsoft.com/office/powerpoint/2010/main" val="1407102599"/>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F3F7F-B38C-5D48-9F01-1E7E17B4FBF5}"/>
              </a:ext>
            </a:extLst>
          </p:cNvPr>
          <p:cNvSpPr>
            <a:spLocks noGrp="1"/>
          </p:cNvSpPr>
          <p:nvPr>
            <p:ph type="title"/>
          </p:nvPr>
        </p:nvSpPr>
        <p:spPr>
          <a:xfrm>
            <a:off x="629620" y="365061"/>
            <a:ext cx="7886993" cy="1325158"/>
          </a:xfrm>
        </p:spPr>
        <p:txBody>
          <a:bodyPr/>
          <a:lstStyle/>
          <a:p>
            <a:r>
              <a:rPr lang="en-US"/>
              <a:t>Click to edit Master title style</a:t>
            </a:r>
          </a:p>
        </p:txBody>
      </p:sp>
      <p:sp>
        <p:nvSpPr>
          <p:cNvPr id="3" name="Text Placeholder 2">
            <a:extLst>
              <a:ext uri="{FF2B5EF4-FFF2-40B4-BE49-F238E27FC236}">
                <a16:creationId xmlns:a16="http://schemas.microsoft.com/office/drawing/2014/main" id="{2AB6451C-285F-6A44-A4F6-45DBFC8CCD64}"/>
              </a:ext>
            </a:extLst>
          </p:cNvPr>
          <p:cNvSpPr>
            <a:spLocks noGrp="1"/>
          </p:cNvSpPr>
          <p:nvPr>
            <p:ph type="body" idx="1"/>
          </p:nvPr>
        </p:nvSpPr>
        <p:spPr>
          <a:xfrm>
            <a:off x="629620" y="1681287"/>
            <a:ext cx="3868143" cy="823898"/>
          </a:xfrm>
        </p:spPr>
        <p:txBody>
          <a:bodyPr anchor="b"/>
          <a:lstStyle>
            <a:lvl1pPr marL="0" indent="0">
              <a:buNone/>
              <a:defRPr sz="1688" b="1"/>
            </a:lvl1pPr>
            <a:lvl2pPr marL="321503" indent="0">
              <a:buNone/>
              <a:defRPr sz="1406" b="1"/>
            </a:lvl2pPr>
            <a:lvl3pPr marL="643006" indent="0">
              <a:buNone/>
              <a:defRPr sz="1266" b="1"/>
            </a:lvl3pPr>
            <a:lvl4pPr marL="964509" indent="0">
              <a:buNone/>
              <a:defRPr sz="1125" b="1"/>
            </a:lvl4pPr>
            <a:lvl5pPr marL="1286012" indent="0">
              <a:buNone/>
              <a:defRPr sz="1125" b="1"/>
            </a:lvl5pPr>
            <a:lvl6pPr marL="1607515" indent="0">
              <a:buNone/>
              <a:defRPr sz="1125" b="1"/>
            </a:lvl6pPr>
            <a:lvl7pPr marL="1929018" indent="0">
              <a:buNone/>
              <a:defRPr sz="1125" b="1"/>
            </a:lvl7pPr>
            <a:lvl8pPr marL="2250521" indent="0">
              <a:buNone/>
              <a:defRPr sz="1125" b="1"/>
            </a:lvl8pPr>
            <a:lvl9pPr marL="2572024" indent="0">
              <a:buNone/>
              <a:defRPr sz="1125" b="1"/>
            </a:lvl9pPr>
          </a:lstStyle>
          <a:p>
            <a:pPr lvl="0"/>
            <a:r>
              <a:rPr lang="en-US"/>
              <a:t>Click to edit Master text styles</a:t>
            </a:r>
          </a:p>
        </p:txBody>
      </p:sp>
      <p:sp>
        <p:nvSpPr>
          <p:cNvPr id="4" name="Content Placeholder 3">
            <a:extLst>
              <a:ext uri="{FF2B5EF4-FFF2-40B4-BE49-F238E27FC236}">
                <a16:creationId xmlns:a16="http://schemas.microsoft.com/office/drawing/2014/main" id="{37A39EC1-BBB6-5F42-B946-B54A79F160C3}"/>
              </a:ext>
            </a:extLst>
          </p:cNvPr>
          <p:cNvSpPr>
            <a:spLocks noGrp="1"/>
          </p:cNvSpPr>
          <p:nvPr>
            <p:ph sz="half" idx="2"/>
          </p:nvPr>
        </p:nvSpPr>
        <p:spPr>
          <a:xfrm>
            <a:off x="629620" y="2505185"/>
            <a:ext cx="3868143" cy="36840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A3B4ED-2371-0F4C-8BFC-4236374B8ABA}"/>
              </a:ext>
            </a:extLst>
          </p:cNvPr>
          <p:cNvSpPr>
            <a:spLocks noGrp="1"/>
          </p:cNvSpPr>
          <p:nvPr>
            <p:ph type="body" sz="quarter" idx="3"/>
          </p:nvPr>
        </p:nvSpPr>
        <p:spPr>
          <a:xfrm>
            <a:off x="4629492" y="1681287"/>
            <a:ext cx="3887121" cy="823898"/>
          </a:xfrm>
        </p:spPr>
        <p:txBody>
          <a:bodyPr anchor="b"/>
          <a:lstStyle>
            <a:lvl1pPr marL="0" indent="0">
              <a:buNone/>
              <a:defRPr sz="1688" b="1"/>
            </a:lvl1pPr>
            <a:lvl2pPr marL="321503" indent="0">
              <a:buNone/>
              <a:defRPr sz="1406" b="1"/>
            </a:lvl2pPr>
            <a:lvl3pPr marL="643006" indent="0">
              <a:buNone/>
              <a:defRPr sz="1266" b="1"/>
            </a:lvl3pPr>
            <a:lvl4pPr marL="964509" indent="0">
              <a:buNone/>
              <a:defRPr sz="1125" b="1"/>
            </a:lvl4pPr>
            <a:lvl5pPr marL="1286012" indent="0">
              <a:buNone/>
              <a:defRPr sz="1125" b="1"/>
            </a:lvl5pPr>
            <a:lvl6pPr marL="1607515" indent="0">
              <a:buNone/>
              <a:defRPr sz="1125" b="1"/>
            </a:lvl6pPr>
            <a:lvl7pPr marL="1929018" indent="0">
              <a:buNone/>
              <a:defRPr sz="1125" b="1"/>
            </a:lvl7pPr>
            <a:lvl8pPr marL="2250521" indent="0">
              <a:buNone/>
              <a:defRPr sz="1125" b="1"/>
            </a:lvl8pPr>
            <a:lvl9pPr marL="2572024" indent="0">
              <a:buNone/>
              <a:defRPr sz="1125" b="1"/>
            </a:lvl9pPr>
          </a:lstStyle>
          <a:p>
            <a:pPr lvl="0"/>
            <a:r>
              <a:rPr lang="en-US"/>
              <a:t>Click to edit Master text styles</a:t>
            </a:r>
          </a:p>
        </p:txBody>
      </p:sp>
      <p:sp>
        <p:nvSpPr>
          <p:cNvPr id="6" name="Content Placeholder 5">
            <a:extLst>
              <a:ext uri="{FF2B5EF4-FFF2-40B4-BE49-F238E27FC236}">
                <a16:creationId xmlns:a16="http://schemas.microsoft.com/office/drawing/2014/main" id="{9DFB54CC-3C94-4E4C-BAA5-BD35D87B6B50}"/>
              </a:ext>
            </a:extLst>
          </p:cNvPr>
          <p:cNvSpPr>
            <a:spLocks noGrp="1"/>
          </p:cNvSpPr>
          <p:nvPr>
            <p:ph sz="quarter" idx="4"/>
          </p:nvPr>
        </p:nvSpPr>
        <p:spPr>
          <a:xfrm>
            <a:off x="4629492" y="2505185"/>
            <a:ext cx="3887121" cy="36840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00BFB-B337-9C49-9F4D-7ADE95AA5947}"/>
              </a:ext>
            </a:extLst>
          </p:cNvPr>
          <p:cNvSpPr>
            <a:spLocks noGrp="1"/>
          </p:cNvSpPr>
          <p:nvPr>
            <p:ph type="dt"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5B8C3342-A74E-F044-91AE-BC45E64859B9}"/>
              </a:ext>
            </a:extLst>
          </p:cNvPr>
          <p:cNvSpPr>
            <a:spLocks noGrp="1"/>
          </p:cNvSpPr>
          <p:nvPr>
            <p:ph type="ft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B4F4C6A9-696E-604D-A9DF-80EA66FC4135}"/>
              </a:ext>
            </a:extLst>
          </p:cNvPr>
          <p:cNvSpPr>
            <a:spLocks noGrp="1"/>
          </p:cNvSpPr>
          <p:nvPr>
            <p:ph type="sldNum" idx="12"/>
          </p:nvPr>
        </p:nvSpPr>
        <p:spPr/>
        <p:txBody>
          <a:bodyPr/>
          <a:lstStyle>
            <a:lvl1pPr>
              <a:defRPr/>
            </a:lvl1pPr>
          </a:lstStyle>
          <a:p>
            <a:fld id="{77F80C5A-AE53-BB4F-8A48-544D8846D642}" type="slidenum">
              <a:rPr lang="en-US" altLang="en-US"/>
              <a:pPr/>
              <a:t>‹#›</a:t>
            </a:fld>
            <a:endParaRPr lang="en-US" altLang="en-US"/>
          </a:p>
        </p:txBody>
      </p:sp>
    </p:spTree>
    <p:extLst>
      <p:ext uri="{BB962C8B-B14F-4D97-AF65-F5344CB8AC3E}">
        <p14:creationId xmlns:p14="http://schemas.microsoft.com/office/powerpoint/2010/main" val="1709984752"/>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5FC94-8E0F-934A-A32A-A7D6D59A80E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9ADB79E-BA25-DF45-BD5E-6037E0FDB8A8}"/>
              </a:ext>
            </a:extLst>
          </p:cNvPr>
          <p:cNvSpPr>
            <a:spLocks noGrp="1"/>
          </p:cNvSpPr>
          <p:nvPr>
            <p:ph type="dt"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53A528F5-8DE8-5840-B7DC-8EAFB792DE6C}"/>
              </a:ext>
            </a:extLst>
          </p:cNvPr>
          <p:cNvSpPr>
            <a:spLocks noGrp="1"/>
          </p:cNvSpPr>
          <p:nvPr>
            <p:ph type="ft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442959C9-7A16-1E40-BFAB-3A7FBC41AE53}"/>
              </a:ext>
            </a:extLst>
          </p:cNvPr>
          <p:cNvSpPr>
            <a:spLocks noGrp="1"/>
          </p:cNvSpPr>
          <p:nvPr>
            <p:ph type="sldNum" idx="12"/>
          </p:nvPr>
        </p:nvSpPr>
        <p:spPr/>
        <p:txBody>
          <a:bodyPr/>
          <a:lstStyle>
            <a:lvl1pPr>
              <a:defRPr/>
            </a:lvl1pPr>
          </a:lstStyle>
          <a:p>
            <a:fld id="{49C89174-C7B9-2340-9D3B-79077A36E77A}" type="slidenum">
              <a:rPr lang="en-US" altLang="en-US"/>
              <a:pPr/>
              <a:t>‹#›</a:t>
            </a:fld>
            <a:endParaRPr lang="en-US" altLang="en-US"/>
          </a:p>
        </p:txBody>
      </p:sp>
    </p:spTree>
    <p:extLst>
      <p:ext uri="{BB962C8B-B14F-4D97-AF65-F5344CB8AC3E}">
        <p14:creationId xmlns:p14="http://schemas.microsoft.com/office/powerpoint/2010/main" val="184567546"/>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368AB3-426B-2B46-87CD-882242866EA2}"/>
              </a:ext>
            </a:extLst>
          </p:cNvPr>
          <p:cNvSpPr>
            <a:spLocks noGrp="1"/>
          </p:cNvSpPr>
          <p:nvPr>
            <p:ph type="dt"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0632A640-0DDF-E044-9031-244B22CFFAE1}"/>
              </a:ext>
            </a:extLst>
          </p:cNvPr>
          <p:cNvSpPr>
            <a:spLocks noGrp="1"/>
          </p:cNvSpPr>
          <p:nvPr>
            <p:ph type="ft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E4036D77-D183-F04B-8F9D-583FA062EFC3}"/>
              </a:ext>
            </a:extLst>
          </p:cNvPr>
          <p:cNvSpPr>
            <a:spLocks noGrp="1"/>
          </p:cNvSpPr>
          <p:nvPr>
            <p:ph type="sldNum" idx="12"/>
          </p:nvPr>
        </p:nvSpPr>
        <p:spPr/>
        <p:txBody>
          <a:bodyPr/>
          <a:lstStyle>
            <a:lvl1pPr>
              <a:defRPr/>
            </a:lvl1pPr>
          </a:lstStyle>
          <a:p>
            <a:fld id="{E36BB1B1-B69D-A640-AA70-8AC8887C5CA2}" type="slidenum">
              <a:rPr lang="en-US" altLang="en-US"/>
              <a:pPr/>
              <a:t>‹#›</a:t>
            </a:fld>
            <a:endParaRPr lang="en-US" altLang="en-US"/>
          </a:p>
        </p:txBody>
      </p:sp>
    </p:spTree>
    <p:extLst>
      <p:ext uri="{BB962C8B-B14F-4D97-AF65-F5344CB8AC3E}">
        <p14:creationId xmlns:p14="http://schemas.microsoft.com/office/powerpoint/2010/main" val="295408857"/>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7A546-9350-0640-B59B-1C54DBE86A65}"/>
              </a:ext>
            </a:extLst>
          </p:cNvPr>
          <p:cNvSpPr>
            <a:spLocks noGrp="1"/>
          </p:cNvSpPr>
          <p:nvPr>
            <p:ph type="title"/>
          </p:nvPr>
        </p:nvSpPr>
        <p:spPr>
          <a:xfrm>
            <a:off x="629620" y="457721"/>
            <a:ext cx="2949389" cy="1599791"/>
          </a:xfrm>
        </p:spPr>
        <p:txBody>
          <a:bodyPr anchor="b"/>
          <a:lstStyle>
            <a:lvl1pPr>
              <a:defRPr sz="2250"/>
            </a:lvl1pPr>
          </a:lstStyle>
          <a:p>
            <a:r>
              <a:rPr lang="en-US"/>
              <a:t>Click to edit Master title style</a:t>
            </a:r>
          </a:p>
        </p:txBody>
      </p:sp>
      <p:sp>
        <p:nvSpPr>
          <p:cNvPr id="3" name="Content Placeholder 2">
            <a:extLst>
              <a:ext uri="{FF2B5EF4-FFF2-40B4-BE49-F238E27FC236}">
                <a16:creationId xmlns:a16="http://schemas.microsoft.com/office/drawing/2014/main" id="{268B87E1-D148-BB48-BBFD-738FBF9B32B8}"/>
              </a:ext>
            </a:extLst>
          </p:cNvPr>
          <p:cNvSpPr>
            <a:spLocks noGrp="1"/>
          </p:cNvSpPr>
          <p:nvPr>
            <p:ph idx="1"/>
          </p:nvPr>
        </p:nvSpPr>
        <p:spPr>
          <a:xfrm>
            <a:off x="3887121" y="986891"/>
            <a:ext cx="4629492" cy="4874170"/>
          </a:xfrm>
        </p:spPr>
        <p:txBody>
          <a:bodyPr/>
          <a:lstStyle>
            <a:lvl1pPr>
              <a:defRPr sz="2250"/>
            </a:lvl1pPr>
            <a:lvl2pPr>
              <a:defRPr sz="1969"/>
            </a:lvl2pPr>
            <a:lvl3pPr>
              <a:defRPr sz="1688"/>
            </a:lvl3pPr>
            <a:lvl4pPr>
              <a:defRPr sz="1406"/>
            </a:lvl4pPr>
            <a:lvl5pPr>
              <a:defRPr sz="1406"/>
            </a:lvl5pPr>
            <a:lvl6pPr>
              <a:defRPr sz="1406"/>
            </a:lvl6pPr>
            <a:lvl7pPr>
              <a:defRPr sz="1406"/>
            </a:lvl7pPr>
            <a:lvl8pPr>
              <a:defRPr sz="1406"/>
            </a:lvl8pPr>
            <a:lvl9pPr>
              <a:defRPr sz="140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C9D9C4D-13E7-2C46-BEA1-8511C2EB0566}"/>
              </a:ext>
            </a:extLst>
          </p:cNvPr>
          <p:cNvSpPr>
            <a:spLocks noGrp="1"/>
          </p:cNvSpPr>
          <p:nvPr>
            <p:ph type="body" sz="half" idx="2"/>
          </p:nvPr>
        </p:nvSpPr>
        <p:spPr>
          <a:xfrm>
            <a:off x="629620" y="2057512"/>
            <a:ext cx="2949389" cy="3811364"/>
          </a:xfrm>
        </p:spPr>
        <p:txBody>
          <a:bodyPr/>
          <a:lstStyle>
            <a:lvl1pPr marL="0" indent="0">
              <a:buNone/>
              <a:defRPr sz="1125"/>
            </a:lvl1pPr>
            <a:lvl2pPr marL="321503" indent="0">
              <a:buNone/>
              <a:defRPr sz="984"/>
            </a:lvl2pPr>
            <a:lvl3pPr marL="643006" indent="0">
              <a:buNone/>
              <a:defRPr sz="844"/>
            </a:lvl3pPr>
            <a:lvl4pPr marL="964509" indent="0">
              <a:buNone/>
              <a:defRPr sz="703"/>
            </a:lvl4pPr>
            <a:lvl5pPr marL="1286012" indent="0">
              <a:buNone/>
              <a:defRPr sz="703"/>
            </a:lvl5pPr>
            <a:lvl6pPr marL="1607515" indent="0">
              <a:buNone/>
              <a:defRPr sz="703"/>
            </a:lvl6pPr>
            <a:lvl7pPr marL="1929018" indent="0">
              <a:buNone/>
              <a:defRPr sz="703"/>
            </a:lvl7pPr>
            <a:lvl8pPr marL="2250521" indent="0">
              <a:buNone/>
              <a:defRPr sz="703"/>
            </a:lvl8pPr>
            <a:lvl9pPr marL="2572024" indent="0">
              <a:buNone/>
              <a:defRPr sz="703"/>
            </a:lvl9pPr>
          </a:lstStyle>
          <a:p>
            <a:pPr lvl="0"/>
            <a:r>
              <a:rPr lang="en-US"/>
              <a:t>Click to edit Master text styles</a:t>
            </a:r>
          </a:p>
        </p:txBody>
      </p:sp>
      <p:sp>
        <p:nvSpPr>
          <p:cNvPr id="5" name="Date Placeholder 4">
            <a:extLst>
              <a:ext uri="{FF2B5EF4-FFF2-40B4-BE49-F238E27FC236}">
                <a16:creationId xmlns:a16="http://schemas.microsoft.com/office/drawing/2014/main" id="{2CC7C42A-6C93-AD4C-8F11-DA1DE87DDFE0}"/>
              </a:ext>
            </a:extLst>
          </p:cNvPr>
          <p:cNvSpPr>
            <a:spLocks noGrp="1"/>
          </p:cNvSpPr>
          <p:nvPr>
            <p:ph type="dt"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22944BD0-F4E2-064F-BFA8-FA8EDA64AA1E}"/>
              </a:ext>
            </a:extLst>
          </p:cNvPr>
          <p:cNvSpPr>
            <a:spLocks noGrp="1"/>
          </p:cNvSpPr>
          <p:nvPr>
            <p:ph type="ft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54D9CEA3-33BB-2140-B0B7-2D305DEA84CA}"/>
              </a:ext>
            </a:extLst>
          </p:cNvPr>
          <p:cNvSpPr>
            <a:spLocks noGrp="1"/>
          </p:cNvSpPr>
          <p:nvPr>
            <p:ph type="sldNum" idx="12"/>
          </p:nvPr>
        </p:nvSpPr>
        <p:spPr/>
        <p:txBody>
          <a:bodyPr/>
          <a:lstStyle>
            <a:lvl1pPr>
              <a:defRPr/>
            </a:lvl1pPr>
          </a:lstStyle>
          <a:p>
            <a:fld id="{ABBC526B-52E2-254E-9005-2DF53AA11C1C}" type="slidenum">
              <a:rPr lang="en-US" altLang="en-US"/>
              <a:pPr/>
              <a:t>‹#›</a:t>
            </a:fld>
            <a:endParaRPr lang="en-US" altLang="en-US"/>
          </a:p>
        </p:txBody>
      </p:sp>
    </p:spTree>
    <p:extLst>
      <p:ext uri="{BB962C8B-B14F-4D97-AF65-F5344CB8AC3E}">
        <p14:creationId xmlns:p14="http://schemas.microsoft.com/office/powerpoint/2010/main" val="16971215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E11BE7B0-B2AA-4DDA-B8B3-928E9714675D}" type="slidenum">
              <a:rPr lang="en-US"/>
              <a:pPr/>
              <a:t>‹#›</a:t>
            </a:fld>
            <a:endParaRPr lang="en-US"/>
          </a:p>
        </p:txBody>
      </p:sp>
    </p:spTree>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CDEF1-4594-7341-9670-13E3B3ECF6F6}"/>
              </a:ext>
            </a:extLst>
          </p:cNvPr>
          <p:cNvSpPr>
            <a:spLocks noGrp="1"/>
          </p:cNvSpPr>
          <p:nvPr>
            <p:ph type="title"/>
          </p:nvPr>
        </p:nvSpPr>
        <p:spPr>
          <a:xfrm>
            <a:off x="629620" y="457721"/>
            <a:ext cx="2949389" cy="1599791"/>
          </a:xfrm>
        </p:spPr>
        <p:txBody>
          <a:bodyPr anchor="b"/>
          <a:lstStyle>
            <a:lvl1pPr>
              <a:defRPr sz="2250"/>
            </a:lvl1pPr>
          </a:lstStyle>
          <a:p>
            <a:r>
              <a:rPr lang="en-US"/>
              <a:t>Click to edit Master title style</a:t>
            </a:r>
          </a:p>
        </p:txBody>
      </p:sp>
      <p:sp>
        <p:nvSpPr>
          <p:cNvPr id="3" name="Picture Placeholder 2">
            <a:extLst>
              <a:ext uri="{FF2B5EF4-FFF2-40B4-BE49-F238E27FC236}">
                <a16:creationId xmlns:a16="http://schemas.microsoft.com/office/drawing/2014/main" id="{3F3EC76F-F9C2-404B-BFDB-CA2FCC375EDC}"/>
              </a:ext>
            </a:extLst>
          </p:cNvPr>
          <p:cNvSpPr>
            <a:spLocks noGrp="1"/>
          </p:cNvSpPr>
          <p:nvPr>
            <p:ph type="pic" idx="1"/>
          </p:nvPr>
        </p:nvSpPr>
        <p:spPr>
          <a:xfrm>
            <a:off x="3887121" y="986891"/>
            <a:ext cx="4629492" cy="4874170"/>
          </a:xfrm>
        </p:spPr>
        <p:txBody>
          <a:bodyPr/>
          <a:lstStyle>
            <a:lvl1pPr marL="0" indent="0">
              <a:buNone/>
              <a:defRPr sz="2250"/>
            </a:lvl1pPr>
            <a:lvl2pPr marL="321503" indent="0">
              <a:buNone/>
              <a:defRPr sz="1969"/>
            </a:lvl2pPr>
            <a:lvl3pPr marL="643006" indent="0">
              <a:buNone/>
              <a:defRPr sz="1688"/>
            </a:lvl3pPr>
            <a:lvl4pPr marL="964509" indent="0">
              <a:buNone/>
              <a:defRPr sz="1406"/>
            </a:lvl4pPr>
            <a:lvl5pPr marL="1286012" indent="0">
              <a:buNone/>
              <a:defRPr sz="1406"/>
            </a:lvl5pPr>
            <a:lvl6pPr marL="1607515" indent="0">
              <a:buNone/>
              <a:defRPr sz="1406"/>
            </a:lvl6pPr>
            <a:lvl7pPr marL="1929018" indent="0">
              <a:buNone/>
              <a:defRPr sz="1406"/>
            </a:lvl7pPr>
            <a:lvl8pPr marL="2250521" indent="0">
              <a:buNone/>
              <a:defRPr sz="1406"/>
            </a:lvl8pPr>
            <a:lvl9pPr marL="2572024" indent="0">
              <a:buNone/>
              <a:defRPr sz="1406"/>
            </a:lvl9pPr>
          </a:lstStyle>
          <a:p>
            <a:endParaRPr lang="en-US"/>
          </a:p>
        </p:txBody>
      </p:sp>
      <p:sp>
        <p:nvSpPr>
          <p:cNvPr id="4" name="Text Placeholder 3">
            <a:extLst>
              <a:ext uri="{FF2B5EF4-FFF2-40B4-BE49-F238E27FC236}">
                <a16:creationId xmlns:a16="http://schemas.microsoft.com/office/drawing/2014/main" id="{61C699AC-3206-AA48-BDDE-5B4AFBA9E457}"/>
              </a:ext>
            </a:extLst>
          </p:cNvPr>
          <p:cNvSpPr>
            <a:spLocks noGrp="1"/>
          </p:cNvSpPr>
          <p:nvPr>
            <p:ph type="body" sz="half" idx="2"/>
          </p:nvPr>
        </p:nvSpPr>
        <p:spPr>
          <a:xfrm>
            <a:off x="629620" y="2057512"/>
            <a:ext cx="2949389" cy="3811364"/>
          </a:xfrm>
        </p:spPr>
        <p:txBody>
          <a:bodyPr/>
          <a:lstStyle>
            <a:lvl1pPr marL="0" indent="0">
              <a:buNone/>
              <a:defRPr sz="1125"/>
            </a:lvl1pPr>
            <a:lvl2pPr marL="321503" indent="0">
              <a:buNone/>
              <a:defRPr sz="984"/>
            </a:lvl2pPr>
            <a:lvl3pPr marL="643006" indent="0">
              <a:buNone/>
              <a:defRPr sz="844"/>
            </a:lvl3pPr>
            <a:lvl4pPr marL="964509" indent="0">
              <a:buNone/>
              <a:defRPr sz="703"/>
            </a:lvl4pPr>
            <a:lvl5pPr marL="1286012" indent="0">
              <a:buNone/>
              <a:defRPr sz="703"/>
            </a:lvl5pPr>
            <a:lvl6pPr marL="1607515" indent="0">
              <a:buNone/>
              <a:defRPr sz="703"/>
            </a:lvl6pPr>
            <a:lvl7pPr marL="1929018" indent="0">
              <a:buNone/>
              <a:defRPr sz="703"/>
            </a:lvl7pPr>
            <a:lvl8pPr marL="2250521" indent="0">
              <a:buNone/>
              <a:defRPr sz="703"/>
            </a:lvl8pPr>
            <a:lvl9pPr marL="2572024" indent="0">
              <a:buNone/>
              <a:defRPr sz="703"/>
            </a:lvl9pPr>
          </a:lstStyle>
          <a:p>
            <a:pPr lvl="0"/>
            <a:r>
              <a:rPr lang="en-US"/>
              <a:t>Click to edit Master text styles</a:t>
            </a:r>
          </a:p>
        </p:txBody>
      </p:sp>
      <p:sp>
        <p:nvSpPr>
          <p:cNvPr id="5" name="Date Placeholder 4">
            <a:extLst>
              <a:ext uri="{FF2B5EF4-FFF2-40B4-BE49-F238E27FC236}">
                <a16:creationId xmlns:a16="http://schemas.microsoft.com/office/drawing/2014/main" id="{365BE665-BC33-A042-AB3E-0BE0C179706B}"/>
              </a:ext>
            </a:extLst>
          </p:cNvPr>
          <p:cNvSpPr>
            <a:spLocks noGrp="1"/>
          </p:cNvSpPr>
          <p:nvPr>
            <p:ph type="dt"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05E5C3AC-5B52-7445-AB6C-5ED2B0024BB8}"/>
              </a:ext>
            </a:extLst>
          </p:cNvPr>
          <p:cNvSpPr>
            <a:spLocks noGrp="1"/>
          </p:cNvSpPr>
          <p:nvPr>
            <p:ph type="ft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8843AB7B-E0B4-4A41-809D-CED7ED86AA85}"/>
              </a:ext>
            </a:extLst>
          </p:cNvPr>
          <p:cNvSpPr>
            <a:spLocks noGrp="1"/>
          </p:cNvSpPr>
          <p:nvPr>
            <p:ph type="sldNum" idx="12"/>
          </p:nvPr>
        </p:nvSpPr>
        <p:spPr/>
        <p:txBody>
          <a:bodyPr/>
          <a:lstStyle>
            <a:lvl1pPr>
              <a:defRPr/>
            </a:lvl1pPr>
          </a:lstStyle>
          <a:p>
            <a:fld id="{050763E6-EC64-AE47-AFFA-F73BC88DFE0D}" type="slidenum">
              <a:rPr lang="en-US" altLang="en-US"/>
              <a:pPr/>
              <a:t>‹#›</a:t>
            </a:fld>
            <a:endParaRPr lang="en-US" altLang="en-US"/>
          </a:p>
        </p:txBody>
      </p:sp>
    </p:spTree>
    <p:extLst>
      <p:ext uri="{BB962C8B-B14F-4D97-AF65-F5344CB8AC3E}">
        <p14:creationId xmlns:p14="http://schemas.microsoft.com/office/powerpoint/2010/main" val="3509747844"/>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F957B-7475-D948-9E24-FAFC1614F61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C335214-AD05-9B4D-910A-E73EFC33FD2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7F8058-DB03-6248-BA14-951349775D28}"/>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C5C780FE-4522-0F4A-A361-69C3B23361F9}"/>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FD942443-2A9A-8549-ACDA-9D30120F86FD}"/>
              </a:ext>
            </a:extLst>
          </p:cNvPr>
          <p:cNvSpPr>
            <a:spLocks noGrp="1"/>
          </p:cNvSpPr>
          <p:nvPr>
            <p:ph type="sldNum" idx="12"/>
          </p:nvPr>
        </p:nvSpPr>
        <p:spPr/>
        <p:txBody>
          <a:bodyPr/>
          <a:lstStyle>
            <a:lvl1pPr>
              <a:defRPr/>
            </a:lvl1pPr>
          </a:lstStyle>
          <a:p>
            <a:fld id="{D802599F-6AEF-1F4F-AF54-A75637DAF436}" type="slidenum">
              <a:rPr lang="en-US" altLang="en-US"/>
              <a:pPr/>
              <a:t>‹#›</a:t>
            </a:fld>
            <a:endParaRPr lang="en-US" altLang="en-US"/>
          </a:p>
        </p:txBody>
      </p:sp>
    </p:spTree>
    <p:extLst>
      <p:ext uri="{BB962C8B-B14F-4D97-AF65-F5344CB8AC3E}">
        <p14:creationId xmlns:p14="http://schemas.microsoft.com/office/powerpoint/2010/main" val="2589168534"/>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F06886-DF44-1D4C-BF8C-9C958AAD113E}"/>
              </a:ext>
            </a:extLst>
          </p:cNvPr>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2D7E933-8AE3-A64F-A3FB-E22AA3AEEDB7}"/>
              </a:ext>
            </a:extLst>
          </p:cNvPr>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2E7CD0-57AA-EB4E-B397-B9903EDDA9F1}"/>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424F4518-9135-8B4D-9F83-D09A1B92C0D5}"/>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A71498E7-B737-9E40-AFBE-0A0141EFD2EF}"/>
              </a:ext>
            </a:extLst>
          </p:cNvPr>
          <p:cNvSpPr>
            <a:spLocks noGrp="1"/>
          </p:cNvSpPr>
          <p:nvPr>
            <p:ph type="sldNum" idx="12"/>
          </p:nvPr>
        </p:nvSpPr>
        <p:spPr/>
        <p:txBody>
          <a:bodyPr/>
          <a:lstStyle>
            <a:lvl1pPr>
              <a:defRPr/>
            </a:lvl1pPr>
          </a:lstStyle>
          <a:p>
            <a:fld id="{682256BB-E769-3545-9431-26972762E9FB}" type="slidenum">
              <a:rPr lang="en-US" altLang="en-US"/>
              <a:pPr/>
              <a:t>‹#›</a:t>
            </a:fld>
            <a:endParaRPr lang="en-US" altLang="en-US"/>
          </a:p>
        </p:txBody>
      </p:sp>
    </p:spTree>
    <p:extLst>
      <p:ext uri="{BB962C8B-B14F-4D97-AF65-F5344CB8AC3E}">
        <p14:creationId xmlns:p14="http://schemas.microsoft.com/office/powerpoint/2010/main" val="552728645"/>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318"/>
          <p:cNvGrpSpPr>
            <a:grpSpLocks/>
          </p:cNvGrpSpPr>
          <p:nvPr/>
        </p:nvGrpSpPr>
        <p:grpSpPr bwMode="auto">
          <a:xfrm>
            <a:off x="0" y="107950"/>
            <a:ext cx="9101138" cy="6750050"/>
            <a:chOff x="0" y="68"/>
            <a:chExt cx="5733" cy="4252"/>
          </a:xfrm>
        </p:grpSpPr>
        <p:grpSp>
          <p:nvGrpSpPr>
            <p:cNvPr id="5" name="Group 313"/>
            <p:cNvGrpSpPr>
              <a:grpSpLocks/>
            </p:cNvGrpSpPr>
            <p:nvPr/>
          </p:nvGrpSpPr>
          <p:grpSpPr bwMode="auto">
            <a:xfrm>
              <a:off x="0" y="68"/>
              <a:ext cx="6556" cy="4088"/>
              <a:chOff x="0" y="68"/>
              <a:chExt cx="6556" cy="4088"/>
            </a:xfrm>
          </p:grpSpPr>
          <p:grpSp>
            <p:nvGrpSpPr>
              <p:cNvPr id="37" name="Group 312"/>
              <p:cNvGrpSpPr>
                <a:grpSpLocks/>
              </p:cNvGrpSpPr>
              <p:nvPr userDrawn="1"/>
            </p:nvGrpSpPr>
            <p:grpSpPr bwMode="auto">
              <a:xfrm>
                <a:off x="0" y="144"/>
                <a:ext cx="6556" cy="4012"/>
                <a:chOff x="0" y="144"/>
                <a:chExt cx="6556" cy="4012"/>
              </a:xfrm>
            </p:grpSpPr>
            <p:sp>
              <p:nvSpPr>
                <p:cNvPr id="50" name="Line 94"/>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1" name="Line 95"/>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2" name="Line 96"/>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3" name="Line 97"/>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4" name="Line 98"/>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5" name="Line 99"/>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6" name="Line 100"/>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7" name="Line 101"/>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nvGrpSpPr>
                <p:cNvPr id="58" name="Group 311"/>
                <p:cNvGrpSpPr>
                  <a:grpSpLocks/>
                </p:cNvGrpSpPr>
                <p:nvPr userDrawn="1"/>
              </p:nvGrpSpPr>
              <p:grpSpPr bwMode="auto">
                <a:xfrm>
                  <a:off x="483" y="144"/>
                  <a:ext cx="1801" cy="4012"/>
                  <a:chOff x="483" y="144"/>
                  <a:chExt cx="1801" cy="4012"/>
                </a:xfrm>
              </p:grpSpPr>
              <p:grpSp>
                <p:nvGrpSpPr>
                  <p:cNvPr id="207" name="Group 305"/>
                  <p:cNvGrpSpPr>
                    <a:grpSpLocks/>
                  </p:cNvGrpSpPr>
                  <p:nvPr userDrawn="1"/>
                </p:nvGrpSpPr>
                <p:grpSpPr bwMode="auto">
                  <a:xfrm>
                    <a:off x="483" y="144"/>
                    <a:ext cx="975" cy="947"/>
                    <a:chOff x="483" y="144"/>
                    <a:chExt cx="975" cy="947"/>
                  </a:xfrm>
                </p:grpSpPr>
                <p:sp>
                  <p:nvSpPr>
                    <p:cNvPr id="235" name="Line 104"/>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6" name="Line 105"/>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7" name="Line 106"/>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8" name="Line 107"/>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9" name="Line 108"/>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40" name="Line 109"/>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41" name="Line 110"/>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42" name="Line 111"/>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208" name="Group 112"/>
                  <p:cNvGrpSpPr>
                    <a:grpSpLocks/>
                  </p:cNvGrpSpPr>
                  <p:nvPr/>
                </p:nvGrpSpPr>
                <p:grpSpPr bwMode="auto">
                  <a:xfrm>
                    <a:off x="604" y="1166"/>
                    <a:ext cx="1680" cy="947"/>
                    <a:chOff x="288" y="528"/>
                    <a:chExt cx="1680" cy="1632"/>
                  </a:xfrm>
                </p:grpSpPr>
                <p:sp>
                  <p:nvSpPr>
                    <p:cNvPr id="227" name="Line 11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8" name="Line 11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9" name="Line 11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0" name="Line 11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1" name="Line 11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2" name="Line 11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3" name="Line 11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4" name="Line 12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209" name="Group 121"/>
                  <p:cNvGrpSpPr>
                    <a:grpSpLocks/>
                  </p:cNvGrpSpPr>
                  <p:nvPr/>
                </p:nvGrpSpPr>
                <p:grpSpPr bwMode="auto">
                  <a:xfrm>
                    <a:off x="604" y="2187"/>
                    <a:ext cx="1680" cy="947"/>
                    <a:chOff x="288" y="528"/>
                    <a:chExt cx="1680" cy="1632"/>
                  </a:xfrm>
                </p:grpSpPr>
                <p:sp>
                  <p:nvSpPr>
                    <p:cNvPr id="219" name="Line 12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0" name="Line 12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1" name="Line 12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2" name="Line 12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3" name="Line 12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4" name="Line 12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5" name="Line 12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6" name="Line 12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210" name="Group 130"/>
                  <p:cNvGrpSpPr>
                    <a:grpSpLocks/>
                  </p:cNvGrpSpPr>
                  <p:nvPr/>
                </p:nvGrpSpPr>
                <p:grpSpPr bwMode="auto">
                  <a:xfrm>
                    <a:off x="604" y="3209"/>
                    <a:ext cx="1680" cy="947"/>
                    <a:chOff x="288" y="528"/>
                    <a:chExt cx="1680" cy="1632"/>
                  </a:xfrm>
                </p:grpSpPr>
                <p:sp>
                  <p:nvSpPr>
                    <p:cNvPr id="211" name="Line 13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2" name="Line 13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3" name="Line 13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4" name="Line 13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5" name="Line 13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6" name="Line 13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7" name="Line 13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8" name="Line 13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grpSp>
              <p:nvGrpSpPr>
                <p:cNvPr id="59" name="Group 310"/>
                <p:cNvGrpSpPr>
                  <a:grpSpLocks/>
                </p:cNvGrpSpPr>
                <p:nvPr userDrawn="1"/>
              </p:nvGrpSpPr>
              <p:grpSpPr bwMode="auto">
                <a:xfrm>
                  <a:off x="1551" y="144"/>
                  <a:ext cx="1801" cy="4012"/>
                  <a:chOff x="1551" y="144"/>
                  <a:chExt cx="1801" cy="4012"/>
                </a:xfrm>
              </p:grpSpPr>
              <p:grpSp>
                <p:nvGrpSpPr>
                  <p:cNvPr id="171" name="Group 304"/>
                  <p:cNvGrpSpPr>
                    <a:grpSpLocks/>
                  </p:cNvGrpSpPr>
                  <p:nvPr userDrawn="1"/>
                </p:nvGrpSpPr>
                <p:grpSpPr bwMode="auto">
                  <a:xfrm>
                    <a:off x="1551" y="144"/>
                    <a:ext cx="975" cy="947"/>
                    <a:chOff x="1551" y="144"/>
                    <a:chExt cx="975" cy="947"/>
                  </a:xfrm>
                </p:grpSpPr>
                <p:sp>
                  <p:nvSpPr>
                    <p:cNvPr id="199" name="Line 141"/>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0" name="Line 142"/>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1" name="Line 143"/>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2" name="Line 144"/>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3" name="Line 145"/>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4" name="Line 146"/>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5" name="Line 147"/>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6" name="Line 148"/>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72" name="Group 149"/>
                  <p:cNvGrpSpPr>
                    <a:grpSpLocks/>
                  </p:cNvGrpSpPr>
                  <p:nvPr/>
                </p:nvGrpSpPr>
                <p:grpSpPr bwMode="auto">
                  <a:xfrm>
                    <a:off x="1672" y="1166"/>
                    <a:ext cx="1680" cy="947"/>
                    <a:chOff x="288" y="528"/>
                    <a:chExt cx="1680" cy="1632"/>
                  </a:xfrm>
                </p:grpSpPr>
                <p:sp>
                  <p:nvSpPr>
                    <p:cNvPr id="191" name="Line 15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2" name="Line 15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3" name="Line 15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4" name="Line 15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5" name="Line 15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6" name="Line 15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7" name="Line 15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8" name="Line 15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73" name="Group 158"/>
                  <p:cNvGrpSpPr>
                    <a:grpSpLocks/>
                  </p:cNvGrpSpPr>
                  <p:nvPr/>
                </p:nvGrpSpPr>
                <p:grpSpPr bwMode="auto">
                  <a:xfrm>
                    <a:off x="1672" y="2187"/>
                    <a:ext cx="1680" cy="947"/>
                    <a:chOff x="288" y="528"/>
                    <a:chExt cx="1680" cy="1632"/>
                  </a:xfrm>
                </p:grpSpPr>
                <p:sp>
                  <p:nvSpPr>
                    <p:cNvPr id="183" name="Line 15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4" name="Line 16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5" name="Line 16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6" name="Line 16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7" name="Line 16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8" name="Line 16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9" name="Line 16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0" name="Line 16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74" name="Group 167"/>
                  <p:cNvGrpSpPr>
                    <a:grpSpLocks/>
                  </p:cNvGrpSpPr>
                  <p:nvPr/>
                </p:nvGrpSpPr>
                <p:grpSpPr bwMode="auto">
                  <a:xfrm>
                    <a:off x="1672" y="3209"/>
                    <a:ext cx="1680" cy="947"/>
                    <a:chOff x="288" y="528"/>
                    <a:chExt cx="1680" cy="1632"/>
                  </a:xfrm>
                </p:grpSpPr>
                <p:sp>
                  <p:nvSpPr>
                    <p:cNvPr id="175" name="Line 168"/>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76" name="Line 169"/>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77" name="Line 170"/>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78" name="Line 171"/>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79" name="Line 172"/>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0" name="Line 173"/>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1" name="Line 174"/>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2" name="Line 175"/>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grpSp>
              <p:nvGrpSpPr>
                <p:cNvPr id="60" name="Group 309"/>
                <p:cNvGrpSpPr>
                  <a:grpSpLocks/>
                </p:cNvGrpSpPr>
                <p:nvPr userDrawn="1"/>
              </p:nvGrpSpPr>
              <p:grpSpPr bwMode="auto">
                <a:xfrm>
                  <a:off x="2619" y="144"/>
                  <a:ext cx="1801" cy="4012"/>
                  <a:chOff x="2619" y="144"/>
                  <a:chExt cx="1801" cy="4012"/>
                </a:xfrm>
              </p:grpSpPr>
              <p:grpSp>
                <p:nvGrpSpPr>
                  <p:cNvPr id="135" name="Group 303"/>
                  <p:cNvGrpSpPr>
                    <a:grpSpLocks/>
                  </p:cNvGrpSpPr>
                  <p:nvPr userDrawn="1"/>
                </p:nvGrpSpPr>
                <p:grpSpPr bwMode="auto">
                  <a:xfrm>
                    <a:off x="2619" y="144"/>
                    <a:ext cx="975" cy="947"/>
                    <a:chOff x="2619" y="144"/>
                    <a:chExt cx="975" cy="947"/>
                  </a:xfrm>
                </p:grpSpPr>
                <p:sp>
                  <p:nvSpPr>
                    <p:cNvPr id="163" name="Line 178"/>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4" name="Line 179"/>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5" name="Line 180"/>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6" name="Line 181"/>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7" name="Line 182"/>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8" name="Line 183"/>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9" name="Line 184"/>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70" name="Line 185"/>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36" name="Group 186"/>
                  <p:cNvGrpSpPr>
                    <a:grpSpLocks/>
                  </p:cNvGrpSpPr>
                  <p:nvPr/>
                </p:nvGrpSpPr>
                <p:grpSpPr bwMode="auto">
                  <a:xfrm>
                    <a:off x="2740" y="1166"/>
                    <a:ext cx="1680" cy="947"/>
                    <a:chOff x="288" y="528"/>
                    <a:chExt cx="1680" cy="1632"/>
                  </a:xfrm>
                </p:grpSpPr>
                <p:sp>
                  <p:nvSpPr>
                    <p:cNvPr id="155" name="Line 187"/>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6" name="Line 188"/>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7" name="Line 189"/>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8" name="Line 190"/>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9" name="Line 191"/>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0" name="Line 192"/>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1" name="Line 193"/>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2" name="Line 194"/>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37" name="Group 195"/>
                  <p:cNvGrpSpPr>
                    <a:grpSpLocks/>
                  </p:cNvGrpSpPr>
                  <p:nvPr/>
                </p:nvGrpSpPr>
                <p:grpSpPr bwMode="auto">
                  <a:xfrm>
                    <a:off x="2740" y="2187"/>
                    <a:ext cx="1680" cy="947"/>
                    <a:chOff x="288" y="528"/>
                    <a:chExt cx="1680" cy="1632"/>
                  </a:xfrm>
                </p:grpSpPr>
                <p:sp>
                  <p:nvSpPr>
                    <p:cNvPr id="147" name="Line 196"/>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8" name="Line 197"/>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9" name="Line 198"/>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0" name="Line 199"/>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1" name="Line 200"/>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2" name="Line 201"/>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3" name="Line 202"/>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4" name="Line 203"/>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38" name="Group 204"/>
                  <p:cNvGrpSpPr>
                    <a:grpSpLocks/>
                  </p:cNvGrpSpPr>
                  <p:nvPr/>
                </p:nvGrpSpPr>
                <p:grpSpPr bwMode="auto">
                  <a:xfrm>
                    <a:off x="2740" y="3209"/>
                    <a:ext cx="1680" cy="947"/>
                    <a:chOff x="288" y="528"/>
                    <a:chExt cx="1680" cy="1632"/>
                  </a:xfrm>
                </p:grpSpPr>
                <p:sp>
                  <p:nvSpPr>
                    <p:cNvPr id="139" name="Line 205"/>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0" name="Line 206"/>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1" name="Line 207"/>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2" name="Line 208"/>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3" name="Line 209"/>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4" name="Line 210"/>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5" name="Line 211"/>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6" name="Line 212"/>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grpSp>
              <p:nvGrpSpPr>
                <p:cNvPr id="61" name="Group 308"/>
                <p:cNvGrpSpPr>
                  <a:grpSpLocks/>
                </p:cNvGrpSpPr>
                <p:nvPr userDrawn="1"/>
              </p:nvGrpSpPr>
              <p:grpSpPr bwMode="auto">
                <a:xfrm>
                  <a:off x="3687" y="144"/>
                  <a:ext cx="1801" cy="4012"/>
                  <a:chOff x="3687" y="144"/>
                  <a:chExt cx="1801" cy="4012"/>
                </a:xfrm>
              </p:grpSpPr>
              <p:grpSp>
                <p:nvGrpSpPr>
                  <p:cNvPr id="99" name="Group 302"/>
                  <p:cNvGrpSpPr>
                    <a:grpSpLocks/>
                  </p:cNvGrpSpPr>
                  <p:nvPr userDrawn="1"/>
                </p:nvGrpSpPr>
                <p:grpSpPr bwMode="auto">
                  <a:xfrm>
                    <a:off x="3687" y="144"/>
                    <a:ext cx="975" cy="947"/>
                    <a:chOff x="3687" y="144"/>
                    <a:chExt cx="975" cy="947"/>
                  </a:xfrm>
                </p:grpSpPr>
                <p:sp>
                  <p:nvSpPr>
                    <p:cNvPr id="127" name="Line 215"/>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8" name="Line 216"/>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9" name="Line 217"/>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30" name="Line 218"/>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31" name="Line 219"/>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32" name="Line 220"/>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33" name="Line 221"/>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34" name="Line 222"/>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00" name="Group 223"/>
                  <p:cNvGrpSpPr>
                    <a:grpSpLocks/>
                  </p:cNvGrpSpPr>
                  <p:nvPr/>
                </p:nvGrpSpPr>
                <p:grpSpPr bwMode="auto">
                  <a:xfrm>
                    <a:off x="3808" y="1166"/>
                    <a:ext cx="1680" cy="947"/>
                    <a:chOff x="288" y="528"/>
                    <a:chExt cx="1680" cy="1632"/>
                  </a:xfrm>
                </p:grpSpPr>
                <p:sp>
                  <p:nvSpPr>
                    <p:cNvPr id="119" name="Line 224"/>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0" name="Line 225"/>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1" name="Line 226"/>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2" name="Line 227"/>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3" name="Line 228"/>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4" name="Line 229"/>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5" name="Line 230"/>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6" name="Line 231"/>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01" name="Group 232"/>
                  <p:cNvGrpSpPr>
                    <a:grpSpLocks/>
                  </p:cNvGrpSpPr>
                  <p:nvPr/>
                </p:nvGrpSpPr>
                <p:grpSpPr bwMode="auto">
                  <a:xfrm>
                    <a:off x="3808" y="2187"/>
                    <a:ext cx="1680" cy="947"/>
                    <a:chOff x="288" y="528"/>
                    <a:chExt cx="1680" cy="1632"/>
                  </a:xfrm>
                </p:grpSpPr>
                <p:sp>
                  <p:nvSpPr>
                    <p:cNvPr id="111" name="Line 23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2" name="Line 23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3" name="Line 23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4" name="Line 23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5" name="Line 23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6" name="Line 23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7" name="Line 23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8" name="Line 24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02" name="Group 241"/>
                  <p:cNvGrpSpPr>
                    <a:grpSpLocks/>
                  </p:cNvGrpSpPr>
                  <p:nvPr/>
                </p:nvGrpSpPr>
                <p:grpSpPr bwMode="auto">
                  <a:xfrm>
                    <a:off x="3808" y="3209"/>
                    <a:ext cx="1680" cy="947"/>
                    <a:chOff x="288" y="528"/>
                    <a:chExt cx="1680" cy="1632"/>
                  </a:xfrm>
                </p:grpSpPr>
                <p:sp>
                  <p:nvSpPr>
                    <p:cNvPr id="103" name="Line 24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04" name="Line 24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05" name="Line 24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06" name="Line 24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07" name="Line 24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08" name="Line 24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09" name="Line 24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0" name="Line 24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grpSp>
              <p:nvGrpSpPr>
                <p:cNvPr id="62" name="Group 307"/>
                <p:cNvGrpSpPr>
                  <a:grpSpLocks/>
                </p:cNvGrpSpPr>
                <p:nvPr userDrawn="1"/>
              </p:nvGrpSpPr>
              <p:grpSpPr bwMode="auto">
                <a:xfrm>
                  <a:off x="4755" y="144"/>
                  <a:ext cx="1801" cy="4012"/>
                  <a:chOff x="4755" y="144"/>
                  <a:chExt cx="1801" cy="4012"/>
                </a:xfrm>
              </p:grpSpPr>
              <p:grpSp>
                <p:nvGrpSpPr>
                  <p:cNvPr id="63" name="Group 301"/>
                  <p:cNvGrpSpPr>
                    <a:grpSpLocks/>
                  </p:cNvGrpSpPr>
                  <p:nvPr userDrawn="1"/>
                </p:nvGrpSpPr>
                <p:grpSpPr bwMode="auto">
                  <a:xfrm>
                    <a:off x="4755" y="144"/>
                    <a:ext cx="975" cy="947"/>
                    <a:chOff x="4755" y="144"/>
                    <a:chExt cx="975" cy="947"/>
                  </a:xfrm>
                </p:grpSpPr>
                <p:sp>
                  <p:nvSpPr>
                    <p:cNvPr id="91" name="Line 252"/>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2" name="Line 253"/>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3" name="Line 254"/>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4" name="Line 255"/>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5" name="Line 256"/>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6" name="Line 257"/>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7" name="Line 258"/>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8" name="Line 259"/>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64" name="Group 260"/>
                  <p:cNvGrpSpPr>
                    <a:grpSpLocks/>
                  </p:cNvGrpSpPr>
                  <p:nvPr/>
                </p:nvGrpSpPr>
                <p:grpSpPr bwMode="auto">
                  <a:xfrm>
                    <a:off x="4876" y="1166"/>
                    <a:ext cx="1680" cy="947"/>
                    <a:chOff x="288" y="528"/>
                    <a:chExt cx="1680" cy="1632"/>
                  </a:xfrm>
                </p:grpSpPr>
                <p:sp>
                  <p:nvSpPr>
                    <p:cNvPr id="83" name="Line 26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4" name="Line 26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5" name="Line 26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6" name="Line 26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7" name="Line 26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8" name="Line 26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9" name="Line 26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0" name="Line 26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65" name="Group 269"/>
                  <p:cNvGrpSpPr>
                    <a:grpSpLocks/>
                  </p:cNvGrpSpPr>
                  <p:nvPr/>
                </p:nvGrpSpPr>
                <p:grpSpPr bwMode="auto">
                  <a:xfrm>
                    <a:off x="4876" y="2187"/>
                    <a:ext cx="1680" cy="947"/>
                    <a:chOff x="288" y="528"/>
                    <a:chExt cx="1680" cy="1632"/>
                  </a:xfrm>
                </p:grpSpPr>
                <p:sp>
                  <p:nvSpPr>
                    <p:cNvPr id="75" name="Line 27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6" name="Line 27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7" name="Line 27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8" name="Line 27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9" name="Line 27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0" name="Line 27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1" name="Line 27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2" name="Line 27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66" name="Group 278"/>
                  <p:cNvGrpSpPr>
                    <a:grpSpLocks/>
                  </p:cNvGrpSpPr>
                  <p:nvPr/>
                </p:nvGrpSpPr>
                <p:grpSpPr bwMode="auto">
                  <a:xfrm>
                    <a:off x="4876" y="3209"/>
                    <a:ext cx="1680" cy="947"/>
                    <a:chOff x="288" y="528"/>
                    <a:chExt cx="1680" cy="1632"/>
                  </a:xfrm>
                </p:grpSpPr>
                <p:sp>
                  <p:nvSpPr>
                    <p:cNvPr id="67" name="Line 27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68" name="Line 28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69" name="Line 28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0" name="Line 28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1" name="Line 28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2" name="Line 28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3" name="Line 28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4" name="Line 28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grpSp>
          <p:grpSp>
            <p:nvGrpSpPr>
              <p:cNvPr id="38" name="Group 306"/>
              <p:cNvGrpSpPr>
                <a:grpSpLocks/>
              </p:cNvGrpSpPr>
              <p:nvPr userDrawn="1"/>
            </p:nvGrpSpPr>
            <p:grpSpPr bwMode="auto">
              <a:xfrm>
                <a:off x="3" y="68"/>
                <a:ext cx="5730" cy="0"/>
                <a:chOff x="3" y="68"/>
                <a:chExt cx="5730" cy="0"/>
              </a:xfrm>
            </p:grpSpPr>
            <p:sp>
              <p:nvSpPr>
                <p:cNvPr id="39" name="Line 290"/>
                <p:cNvSpPr>
                  <a:spLocks noChangeShapeType="1"/>
                </p:cNvSpPr>
                <p:nvPr userDrawn="1"/>
              </p:nvSpPr>
              <p:spPr bwMode="hidden">
                <a:xfrm rot="-5400000">
                  <a:off x="198"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0" name="Line 291"/>
                <p:cNvSpPr>
                  <a:spLocks noChangeShapeType="1"/>
                </p:cNvSpPr>
                <p:nvPr userDrawn="1"/>
              </p:nvSpPr>
              <p:spPr bwMode="hidden">
                <a:xfrm rot="-5400000">
                  <a:off x="737"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1" name="Line 292"/>
                <p:cNvSpPr>
                  <a:spLocks noChangeShapeType="1"/>
                </p:cNvSpPr>
                <p:nvPr userDrawn="1"/>
              </p:nvSpPr>
              <p:spPr bwMode="hidden">
                <a:xfrm rot="-5400000">
                  <a:off x="1266"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2" name="Line 293"/>
                <p:cNvSpPr>
                  <a:spLocks noChangeShapeType="1"/>
                </p:cNvSpPr>
                <p:nvPr userDrawn="1"/>
              </p:nvSpPr>
              <p:spPr bwMode="hidden">
                <a:xfrm rot="-5400000">
                  <a:off x="1805"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3" name="Line 294"/>
                <p:cNvSpPr>
                  <a:spLocks noChangeShapeType="1"/>
                </p:cNvSpPr>
                <p:nvPr userDrawn="1"/>
              </p:nvSpPr>
              <p:spPr bwMode="hidden">
                <a:xfrm rot="-5400000">
                  <a:off x="2334"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4" name="Line 295"/>
                <p:cNvSpPr>
                  <a:spLocks noChangeShapeType="1"/>
                </p:cNvSpPr>
                <p:nvPr userDrawn="1"/>
              </p:nvSpPr>
              <p:spPr bwMode="hidden">
                <a:xfrm rot="-5400000">
                  <a:off x="2873"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5" name="Line 296"/>
                <p:cNvSpPr>
                  <a:spLocks noChangeShapeType="1"/>
                </p:cNvSpPr>
                <p:nvPr userDrawn="1"/>
              </p:nvSpPr>
              <p:spPr bwMode="hidden">
                <a:xfrm rot="-5400000">
                  <a:off x="3402"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6" name="Line 297"/>
                <p:cNvSpPr>
                  <a:spLocks noChangeShapeType="1"/>
                </p:cNvSpPr>
                <p:nvPr userDrawn="1"/>
              </p:nvSpPr>
              <p:spPr bwMode="hidden">
                <a:xfrm rot="-5400000">
                  <a:off x="3941"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7" name="Line 298"/>
                <p:cNvSpPr>
                  <a:spLocks noChangeShapeType="1"/>
                </p:cNvSpPr>
                <p:nvPr userDrawn="1"/>
              </p:nvSpPr>
              <p:spPr bwMode="hidden">
                <a:xfrm rot="-5400000">
                  <a:off x="4470"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8" name="Line 299"/>
                <p:cNvSpPr>
                  <a:spLocks noChangeShapeType="1"/>
                </p:cNvSpPr>
                <p:nvPr userDrawn="1"/>
              </p:nvSpPr>
              <p:spPr bwMode="hidden">
                <a:xfrm rot="-5400000">
                  <a:off x="5009"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9" name="Line 300"/>
                <p:cNvSpPr>
                  <a:spLocks noChangeShapeType="1"/>
                </p:cNvSpPr>
                <p:nvPr userDrawn="1"/>
              </p:nvSpPr>
              <p:spPr bwMode="hidden">
                <a:xfrm rot="-5400000">
                  <a:off x="5538"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grpSp>
          <p:nvGrpSpPr>
            <p:cNvPr id="6" name="Group 315"/>
            <p:cNvGrpSpPr>
              <a:grpSpLocks/>
            </p:cNvGrpSpPr>
            <p:nvPr/>
          </p:nvGrpSpPr>
          <p:grpSpPr bwMode="auto">
            <a:xfrm>
              <a:off x="336" y="1200"/>
              <a:ext cx="5088" cy="1056"/>
              <a:chOff x="336" y="1200"/>
              <a:chExt cx="5088" cy="1056"/>
            </a:xfrm>
          </p:grpSpPr>
          <p:sp>
            <p:nvSpPr>
              <p:cNvPr id="32" name="Rectangle 9"/>
              <p:cNvSpPr>
                <a:spLocks noChangeArrowheads="1"/>
              </p:cNvSpPr>
              <p:nvPr userDrawn="1"/>
            </p:nvSpPr>
            <p:spPr bwMode="auto">
              <a:xfrm>
                <a:off x="2880" y="1200"/>
                <a:ext cx="2544" cy="528"/>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33" name="Rectangle 10"/>
              <p:cNvSpPr>
                <a:spLocks noChangeArrowheads="1"/>
              </p:cNvSpPr>
              <p:nvPr userDrawn="1"/>
            </p:nvSpPr>
            <p:spPr bwMode="auto">
              <a:xfrm>
                <a:off x="2880" y="1728"/>
                <a:ext cx="2544" cy="528"/>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34" name="Rectangle 11"/>
              <p:cNvSpPr>
                <a:spLocks noChangeArrowheads="1"/>
              </p:cNvSpPr>
              <p:nvPr userDrawn="1"/>
            </p:nvSpPr>
            <p:spPr bwMode="auto">
              <a:xfrm>
                <a:off x="336" y="1728"/>
                <a:ext cx="2544" cy="528"/>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35" name="Rectangle 12"/>
              <p:cNvSpPr>
                <a:spLocks noChangeArrowheads="1"/>
              </p:cNvSpPr>
              <p:nvPr userDrawn="1"/>
            </p:nvSpPr>
            <p:spPr bwMode="auto">
              <a:xfrm>
                <a:off x="336" y="1200"/>
                <a:ext cx="2544" cy="528"/>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36" name="Rectangle 13"/>
              <p:cNvSpPr>
                <a:spLocks noChangeArrowheads="1"/>
              </p:cNvSpPr>
              <p:nvPr userDrawn="1"/>
            </p:nvSpPr>
            <p:spPr bwMode="white">
              <a:xfrm>
                <a:off x="432" y="1296"/>
                <a:ext cx="4896" cy="864"/>
              </a:xfrm>
              <a:prstGeom prst="rect">
                <a:avLst/>
              </a:prstGeom>
              <a:solidFill>
                <a:schemeClr val="bg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7" name="Group 287"/>
            <p:cNvGrpSpPr>
              <a:grpSpLocks/>
            </p:cNvGrpSpPr>
            <p:nvPr/>
          </p:nvGrpSpPr>
          <p:grpSpPr bwMode="auto">
            <a:xfrm>
              <a:off x="192" y="4273"/>
              <a:ext cx="5328" cy="47"/>
              <a:chOff x="192" y="3840"/>
              <a:chExt cx="5328" cy="47"/>
            </a:xfrm>
          </p:grpSpPr>
          <p:grpSp>
            <p:nvGrpSpPr>
              <p:cNvPr id="8" name="Group 73"/>
              <p:cNvGrpSpPr>
                <a:grpSpLocks/>
              </p:cNvGrpSpPr>
              <p:nvPr userDrawn="1"/>
            </p:nvGrpSpPr>
            <p:grpSpPr bwMode="auto">
              <a:xfrm>
                <a:off x="192" y="3840"/>
                <a:ext cx="624" cy="47"/>
                <a:chOff x="624" y="3706"/>
                <a:chExt cx="1056" cy="106"/>
              </a:xfrm>
            </p:grpSpPr>
            <p:sp>
              <p:nvSpPr>
                <p:cNvPr id="30" name="Rectangle 16"/>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31" name="Rectangle 17"/>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9" name="Group 72"/>
              <p:cNvGrpSpPr>
                <a:grpSpLocks/>
              </p:cNvGrpSpPr>
              <p:nvPr userDrawn="1"/>
            </p:nvGrpSpPr>
            <p:grpSpPr bwMode="auto">
              <a:xfrm>
                <a:off x="864" y="3840"/>
                <a:ext cx="624" cy="47"/>
                <a:chOff x="624" y="3600"/>
                <a:chExt cx="1056" cy="106"/>
              </a:xfrm>
            </p:grpSpPr>
            <p:sp>
              <p:nvSpPr>
                <p:cNvPr id="28" name="Rectangle 15"/>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29" name="Rectangle 18"/>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0" name="Group 74"/>
              <p:cNvGrpSpPr>
                <a:grpSpLocks/>
              </p:cNvGrpSpPr>
              <p:nvPr userDrawn="1"/>
            </p:nvGrpSpPr>
            <p:grpSpPr bwMode="auto">
              <a:xfrm>
                <a:off x="1536" y="3840"/>
                <a:ext cx="624" cy="47"/>
                <a:chOff x="624" y="3706"/>
                <a:chExt cx="1056" cy="106"/>
              </a:xfrm>
            </p:grpSpPr>
            <p:sp>
              <p:nvSpPr>
                <p:cNvPr id="26" name="Rectangle 75"/>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27" name="Rectangle 76"/>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1" name="Group 77"/>
              <p:cNvGrpSpPr>
                <a:grpSpLocks/>
              </p:cNvGrpSpPr>
              <p:nvPr userDrawn="1"/>
            </p:nvGrpSpPr>
            <p:grpSpPr bwMode="auto">
              <a:xfrm>
                <a:off x="2208" y="3840"/>
                <a:ext cx="624" cy="47"/>
                <a:chOff x="624" y="3600"/>
                <a:chExt cx="1056" cy="106"/>
              </a:xfrm>
            </p:grpSpPr>
            <p:sp>
              <p:nvSpPr>
                <p:cNvPr id="24" name="Rectangle 78"/>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25" name="Rectangle 79"/>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2" name="Group 80"/>
              <p:cNvGrpSpPr>
                <a:grpSpLocks/>
              </p:cNvGrpSpPr>
              <p:nvPr userDrawn="1"/>
            </p:nvGrpSpPr>
            <p:grpSpPr bwMode="auto">
              <a:xfrm>
                <a:off x="2880" y="3840"/>
                <a:ext cx="624" cy="47"/>
                <a:chOff x="624" y="3706"/>
                <a:chExt cx="1056" cy="106"/>
              </a:xfrm>
            </p:grpSpPr>
            <p:sp>
              <p:nvSpPr>
                <p:cNvPr id="22" name="Rectangle 81"/>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23" name="Rectangle 82"/>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3" name="Group 83"/>
              <p:cNvGrpSpPr>
                <a:grpSpLocks/>
              </p:cNvGrpSpPr>
              <p:nvPr userDrawn="1"/>
            </p:nvGrpSpPr>
            <p:grpSpPr bwMode="auto">
              <a:xfrm>
                <a:off x="3552" y="3840"/>
                <a:ext cx="624" cy="47"/>
                <a:chOff x="624" y="3600"/>
                <a:chExt cx="1056" cy="106"/>
              </a:xfrm>
            </p:grpSpPr>
            <p:sp>
              <p:nvSpPr>
                <p:cNvPr id="20" name="Rectangle 84"/>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21" name="Rectangle 85"/>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4" name="Group 86"/>
              <p:cNvGrpSpPr>
                <a:grpSpLocks/>
              </p:cNvGrpSpPr>
              <p:nvPr userDrawn="1"/>
            </p:nvGrpSpPr>
            <p:grpSpPr bwMode="auto">
              <a:xfrm>
                <a:off x="4224" y="3840"/>
                <a:ext cx="624" cy="47"/>
                <a:chOff x="624" y="3706"/>
                <a:chExt cx="1056" cy="106"/>
              </a:xfrm>
            </p:grpSpPr>
            <p:sp>
              <p:nvSpPr>
                <p:cNvPr id="18" name="Rectangle 87"/>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9" name="Rectangle 88"/>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5" name="Group 89"/>
              <p:cNvGrpSpPr>
                <a:grpSpLocks/>
              </p:cNvGrpSpPr>
              <p:nvPr userDrawn="1"/>
            </p:nvGrpSpPr>
            <p:grpSpPr bwMode="auto">
              <a:xfrm>
                <a:off x="4896" y="3840"/>
                <a:ext cx="624" cy="47"/>
                <a:chOff x="624" y="3600"/>
                <a:chExt cx="1056" cy="106"/>
              </a:xfrm>
            </p:grpSpPr>
            <p:sp>
              <p:nvSpPr>
                <p:cNvPr id="16" name="Rectangle 90"/>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7" name="Rectangle 91"/>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grpSp>
      <p:pic>
        <p:nvPicPr>
          <p:cNvPr id="243" name="Picture 319" descr="posbul1a"/>
          <p:cNvPicPr>
            <a:picLocks noChangeAspect="1" noChangeArrowheads="1" noCrop="1"/>
          </p:cNvPicPr>
          <p:nvPr/>
        </p:nvPicPr>
        <p:blipFill>
          <a:blip r:embed="rId2"/>
          <a:srcRect/>
          <a:stretch>
            <a:fillRect/>
          </a:stretch>
        </p:blipFill>
        <p:spPr bwMode="auto">
          <a:xfrm>
            <a:off x="4456113" y="3403600"/>
            <a:ext cx="246062" cy="246063"/>
          </a:xfrm>
          <a:prstGeom prst="rect">
            <a:avLst/>
          </a:prstGeom>
          <a:noFill/>
          <a:ln w="9525">
            <a:noFill/>
            <a:miter lim="800000"/>
            <a:headEnd/>
            <a:tailEnd/>
          </a:ln>
        </p:spPr>
      </p:pic>
      <p:sp>
        <p:nvSpPr>
          <p:cNvPr id="10242" name="Rectangle 2"/>
          <p:cNvSpPr>
            <a:spLocks noGrp="1" noChangeArrowheads="1"/>
          </p:cNvSpPr>
          <p:nvPr>
            <p:ph type="ctrTitle"/>
          </p:nvPr>
        </p:nvSpPr>
        <p:spPr>
          <a:xfrm>
            <a:off x="685800" y="2133600"/>
            <a:ext cx="7772400" cy="1143000"/>
          </a:xfrm>
        </p:spPr>
        <p:txBody>
          <a:bodyPr/>
          <a:lstStyle>
            <a:lvl1pPr>
              <a:defRPr/>
            </a:lvl1pPr>
          </a:lstStyle>
          <a:p>
            <a:r>
              <a:rPr lang="en-US"/>
              <a:t>Click to edit Master title style</a:t>
            </a:r>
          </a:p>
        </p:txBody>
      </p:sp>
      <p:sp>
        <p:nvSpPr>
          <p:cNvPr id="10243" name="Rectangle 3"/>
          <p:cNvSpPr>
            <a:spLocks noGrp="1" noChangeArrowheads="1"/>
          </p:cNvSpPr>
          <p:nvPr>
            <p:ph type="subTitle" idx="1"/>
          </p:nvPr>
        </p:nvSpPr>
        <p:spPr>
          <a:xfrm>
            <a:off x="1371600" y="3886200"/>
            <a:ext cx="6400800" cy="1752600"/>
          </a:xfrm>
        </p:spPr>
        <p:txBody>
          <a:bodyPr anchor="ctr"/>
          <a:lstStyle>
            <a:lvl1pPr marL="0" indent="0" algn="ctr">
              <a:buFontTx/>
              <a:buNone/>
              <a:defRPr/>
            </a:lvl1pPr>
          </a:lstStyle>
          <a:p>
            <a:r>
              <a:rPr lang="en-US"/>
              <a:t>Click to edit Master subtitle style</a:t>
            </a:r>
          </a:p>
        </p:txBody>
      </p:sp>
      <p:sp>
        <p:nvSpPr>
          <p:cNvPr id="244" name="Rectangle 4"/>
          <p:cNvSpPr>
            <a:spLocks noGrp="1" noChangeArrowheads="1"/>
          </p:cNvSpPr>
          <p:nvPr>
            <p:ph type="dt" sz="half" idx="10"/>
          </p:nvPr>
        </p:nvSpPr>
        <p:spPr>
          <a:xfrm>
            <a:off x="685800" y="6248400"/>
            <a:ext cx="1905000" cy="457200"/>
          </a:xfrm>
        </p:spPr>
        <p:txBody>
          <a:bodyPr/>
          <a:lstStyle>
            <a:lvl1pPr>
              <a:defRPr/>
            </a:lvl1pPr>
          </a:lstStyle>
          <a:p>
            <a:endParaRPr lang="en-US"/>
          </a:p>
        </p:txBody>
      </p:sp>
      <p:sp>
        <p:nvSpPr>
          <p:cNvPr id="245" name="Rectangle 5"/>
          <p:cNvSpPr>
            <a:spLocks noGrp="1" noChangeArrowheads="1"/>
          </p:cNvSpPr>
          <p:nvPr>
            <p:ph type="ftr" sz="quarter" idx="11"/>
          </p:nvPr>
        </p:nvSpPr>
        <p:spPr>
          <a:xfrm>
            <a:off x="3124200" y="6248400"/>
            <a:ext cx="2895600" cy="457200"/>
          </a:xfrm>
        </p:spPr>
        <p:txBody>
          <a:bodyPr/>
          <a:lstStyle>
            <a:lvl1pPr>
              <a:defRPr/>
            </a:lvl1pPr>
          </a:lstStyle>
          <a:p>
            <a:endParaRPr lang="en-US"/>
          </a:p>
        </p:txBody>
      </p:sp>
      <p:sp>
        <p:nvSpPr>
          <p:cNvPr id="246" name="Rectangle 6"/>
          <p:cNvSpPr>
            <a:spLocks noGrp="1" noChangeArrowheads="1"/>
          </p:cNvSpPr>
          <p:nvPr>
            <p:ph type="sldNum" sz="quarter" idx="12"/>
          </p:nvPr>
        </p:nvSpPr>
        <p:spPr>
          <a:xfrm>
            <a:off x="6553200" y="6248400"/>
            <a:ext cx="1905000" cy="457200"/>
          </a:xfrm>
        </p:spPr>
        <p:txBody>
          <a:bodyPr/>
          <a:lstStyle>
            <a:lvl1pPr>
              <a:defRPr/>
            </a:lvl1pPr>
          </a:lstStyle>
          <a:p>
            <a:fld id="{AEFCA7E8-F1E0-4AC8-BDE5-99FBFA1FB345}" type="slidenum">
              <a:rPr lang="en-US"/>
              <a:pPr/>
              <a:t>‹#›</a:t>
            </a:fld>
            <a:endParaRPr lang="en-US"/>
          </a:p>
        </p:txBody>
      </p:sp>
    </p:spTree>
    <p:extLst>
      <p:ext uri="{BB962C8B-B14F-4D97-AF65-F5344CB8AC3E}">
        <p14:creationId xmlns:p14="http://schemas.microsoft.com/office/powerpoint/2010/main" val="1314340130"/>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DC49A90D-72EE-4B48-9CD6-D627047368F2}" type="slidenum">
              <a:rPr lang="en-US"/>
              <a:pPr/>
              <a:t>‹#›</a:t>
            </a:fld>
            <a:endParaRPr lang="en-US"/>
          </a:p>
        </p:txBody>
      </p:sp>
    </p:spTree>
    <p:extLst>
      <p:ext uri="{BB962C8B-B14F-4D97-AF65-F5344CB8AC3E}">
        <p14:creationId xmlns:p14="http://schemas.microsoft.com/office/powerpoint/2010/main" val="1151609312"/>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1B000BC2-A494-411E-B7EB-0755BDFACC30}" type="slidenum">
              <a:rPr lang="en-US"/>
              <a:pPr/>
              <a:t>‹#›</a:t>
            </a:fld>
            <a:endParaRPr lang="en-US"/>
          </a:p>
        </p:txBody>
      </p:sp>
    </p:spTree>
    <p:extLst>
      <p:ext uri="{BB962C8B-B14F-4D97-AF65-F5344CB8AC3E}">
        <p14:creationId xmlns:p14="http://schemas.microsoft.com/office/powerpoint/2010/main" val="1875786035"/>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7CCF2B60-36CF-4270-BBCE-58DCA8C188DB}" type="slidenum">
              <a:rPr lang="en-US"/>
              <a:pPr/>
              <a:t>‹#›</a:t>
            </a:fld>
            <a:endParaRPr lang="en-US"/>
          </a:p>
        </p:txBody>
      </p:sp>
    </p:spTree>
    <p:extLst>
      <p:ext uri="{BB962C8B-B14F-4D97-AF65-F5344CB8AC3E}">
        <p14:creationId xmlns:p14="http://schemas.microsoft.com/office/powerpoint/2010/main" val="2261234763"/>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B2B7E2AC-42C4-4D43-B3E0-898703321E82}" type="slidenum">
              <a:rPr lang="en-US"/>
              <a:pPr/>
              <a:t>‹#›</a:t>
            </a:fld>
            <a:endParaRPr lang="en-US"/>
          </a:p>
        </p:txBody>
      </p:sp>
    </p:spTree>
    <p:extLst>
      <p:ext uri="{BB962C8B-B14F-4D97-AF65-F5344CB8AC3E}">
        <p14:creationId xmlns:p14="http://schemas.microsoft.com/office/powerpoint/2010/main" val="80173981"/>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A977CB8C-4074-46B8-ADBE-3ED1DE8AFCFD}" type="slidenum">
              <a:rPr lang="en-US"/>
              <a:pPr/>
              <a:t>‹#›</a:t>
            </a:fld>
            <a:endParaRPr lang="en-US"/>
          </a:p>
        </p:txBody>
      </p:sp>
    </p:spTree>
    <p:extLst>
      <p:ext uri="{BB962C8B-B14F-4D97-AF65-F5344CB8AC3E}">
        <p14:creationId xmlns:p14="http://schemas.microsoft.com/office/powerpoint/2010/main" val="711645597"/>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B1036C90-BAA6-48F2-9C9B-D8A0D063CD2E}" type="slidenum">
              <a:rPr lang="en-US"/>
              <a:pPr/>
              <a:t>‹#›</a:t>
            </a:fld>
            <a:endParaRPr lang="en-US"/>
          </a:p>
        </p:txBody>
      </p:sp>
    </p:spTree>
    <p:extLst>
      <p:ext uri="{BB962C8B-B14F-4D97-AF65-F5344CB8AC3E}">
        <p14:creationId xmlns:p14="http://schemas.microsoft.com/office/powerpoint/2010/main" val="8033507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400">
              <a:defRPr/>
            </a:lvl1pPr>
          </a:lstStyle>
          <a:p>
            <a:fld id="{4E50B967-69DE-4D2C-BCD3-2C674AC2CE8D}" type="datetimeFigureOut">
              <a:rPr lang="en-US"/>
              <a:pPr/>
              <a:t>12/21/24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8E41B45E-83DE-4BA7-994F-02FDED78D90E}" type="slidenum">
              <a:rPr lang="en-US"/>
              <a:pPr/>
              <a:t>‹#›</a:t>
            </a:fld>
            <a:endParaRPr lang="en-US"/>
          </a:p>
        </p:txBody>
      </p:sp>
    </p:spTree>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B1F42838-677D-4BFF-B348-EF9AC5E0E017}" type="slidenum">
              <a:rPr lang="en-US"/>
              <a:pPr/>
              <a:t>‹#›</a:t>
            </a:fld>
            <a:endParaRPr lang="en-US"/>
          </a:p>
        </p:txBody>
      </p:sp>
    </p:spTree>
    <p:extLst>
      <p:ext uri="{BB962C8B-B14F-4D97-AF65-F5344CB8AC3E}">
        <p14:creationId xmlns:p14="http://schemas.microsoft.com/office/powerpoint/2010/main" val="1486703306"/>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400ADC5D-BDF7-4437-B6AF-AB8AA0979EEE}" type="slidenum">
              <a:rPr lang="en-US"/>
              <a:pPr/>
              <a:t>‹#›</a:t>
            </a:fld>
            <a:endParaRPr lang="en-US"/>
          </a:p>
        </p:txBody>
      </p:sp>
    </p:spTree>
    <p:extLst>
      <p:ext uri="{BB962C8B-B14F-4D97-AF65-F5344CB8AC3E}">
        <p14:creationId xmlns:p14="http://schemas.microsoft.com/office/powerpoint/2010/main" val="2336251600"/>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D8309864-3A0A-4169-A683-B9D395376F87}" type="slidenum">
              <a:rPr lang="en-US"/>
              <a:pPr/>
              <a:t>‹#›</a:t>
            </a:fld>
            <a:endParaRPr lang="en-US"/>
          </a:p>
        </p:txBody>
      </p:sp>
    </p:spTree>
    <p:extLst>
      <p:ext uri="{BB962C8B-B14F-4D97-AF65-F5344CB8AC3E}">
        <p14:creationId xmlns:p14="http://schemas.microsoft.com/office/powerpoint/2010/main" val="720690923"/>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0C0426EE-4966-4BB6-9078-847BCCF269D3}" type="slidenum">
              <a:rPr lang="en-US"/>
              <a:pPr/>
              <a:t>‹#›</a:t>
            </a:fld>
            <a:endParaRPr lang="en-US"/>
          </a:p>
        </p:txBody>
      </p:sp>
    </p:spTree>
    <p:extLst>
      <p:ext uri="{BB962C8B-B14F-4D97-AF65-F5344CB8AC3E}">
        <p14:creationId xmlns:p14="http://schemas.microsoft.com/office/powerpoint/2010/main" val="4141913773"/>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318"/>
          <p:cNvGrpSpPr>
            <a:grpSpLocks/>
          </p:cNvGrpSpPr>
          <p:nvPr/>
        </p:nvGrpSpPr>
        <p:grpSpPr bwMode="auto">
          <a:xfrm>
            <a:off x="0" y="107950"/>
            <a:ext cx="9101138" cy="6750050"/>
            <a:chOff x="0" y="68"/>
            <a:chExt cx="5733" cy="4252"/>
          </a:xfrm>
        </p:grpSpPr>
        <p:grpSp>
          <p:nvGrpSpPr>
            <p:cNvPr id="5" name="Group 313"/>
            <p:cNvGrpSpPr>
              <a:grpSpLocks/>
            </p:cNvGrpSpPr>
            <p:nvPr/>
          </p:nvGrpSpPr>
          <p:grpSpPr bwMode="auto">
            <a:xfrm>
              <a:off x="0" y="68"/>
              <a:ext cx="6556" cy="4088"/>
              <a:chOff x="0" y="68"/>
              <a:chExt cx="6556" cy="4088"/>
            </a:xfrm>
          </p:grpSpPr>
          <p:grpSp>
            <p:nvGrpSpPr>
              <p:cNvPr id="37" name="Group 312"/>
              <p:cNvGrpSpPr>
                <a:grpSpLocks/>
              </p:cNvGrpSpPr>
              <p:nvPr userDrawn="1"/>
            </p:nvGrpSpPr>
            <p:grpSpPr bwMode="auto">
              <a:xfrm>
                <a:off x="0" y="144"/>
                <a:ext cx="6556" cy="4012"/>
                <a:chOff x="0" y="144"/>
                <a:chExt cx="6556" cy="4012"/>
              </a:xfrm>
            </p:grpSpPr>
            <p:sp>
              <p:nvSpPr>
                <p:cNvPr id="50" name="Line 94"/>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1" name="Line 95"/>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2" name="Line 96"/>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3" name="Line 97"/>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4" name="Line 98"/>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5" name="Line 99"/>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6" name="Line 100"/>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7" name="Line 101"/>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nvGrpSpPr>
                <p:cNvPr id="58" name="Group 311"/>
                <p:cNvGrpSpPr>
                  <a:grpSpLocks/>
                </p:cNvGrpSpPr>
                <p:nvPr userDrawn="1"/>
              </p:nvGrpSpPr>
              <p:grpSpPr bwMode="auto">
                <a:xfrm>
                  <a:off x="483" y="144"/>
                  <a:ext cx="1801" cy="4012"/>
                  <a:chOff x="483" y="144"/>
                  <a:chExt cx="1801" cy="4012"/>
                </a:xfrm>
              </p:grpSpPr>
              <p:grpSp>
                <p:nvGrpSpPr>
                  <p:cNvPr id="207" name="Group 305"/>
                  <p:cNvGrpSpPr>
                    <a:grpSpLocks/>
                  </p:cNvGrpSpPr>
                  <p:nvPr userDrawn="1"/>
                </p:nvGrpSpPr>
                <p:grpSpPr bwMode="auto">
                  <a:xfrm>
                    <a:off x="483" y="144"/>
                    <a:ext cx="975" cy="947"/>
                    <a:chOff x="483" y="144"/>
                    <a:chExt cx="975" cy="947"/>
                  </a:xfrm>
                </p:grpSpPr>
                <p:sp>
                  <p:nvSpPr>
                    <p:cNvPr id="235" name="Line 104"/>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6" name="Line 105"/>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7" name="Line 106"/>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8" name="Line 107"/>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9" name="Line 108"/>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40" name="Line 109"/>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41" name="Line 110"/>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42" name="Line 111"/>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208" name="Group 112"/>
                  <p:cNvGrpSpPr>
                    <a:grpSpLocks/>
                  </p:cNvGrpSpPr>
                  <p:nvPr/>
                </p:nvGrpSpPr>
                <p:grpSpPr bwMode="auto">
                  <a:xfrm>
                    <a:off x="604" y="1166"/>
                    <a:ext cx="1680" cy="947"/>
                    <a:chOff x="288" y="528"/>
                    <a:chExt cx="1680" cy="1632"/>
                  </a:xfrm>
                </p:grpSpPr>
                <p:sp>
                  <p:nvSpPr>
                    <p:cNvPr id="227" name="Line 11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8" name="Line 11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9" name="Line 11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0" name="Line 11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1" name="Line 11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2" name="Line 11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3" name="Line 11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4" name="Line 12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209" name="Group 121"/>
                  <p:cNvGrpSpPr>
                    <a:grpSpLocks/>
                  </p:cNvGrpSpPr>
                  <p:nvPr/>
                </p:nvGrpSpPr>
                <p:grpSpPr bwMode="auto">
                  <a:xfrm>
                    <a:off x="604" y="2187"/>
                    <a:ext cx="1680" cy="947"/>
                    <a:chOff x="288" y="528"/>
                    <a:chExt cx="1680" cy="1632"/>
                  </a:xfrm>
                </p:grpSpPr>
                <p:sp>
                  <p:nvSpPr>
                    <p:cNvPr id="219" name="Line 12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0" name="Line 12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1" name="Line 12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2" name="Line 12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3" name="Line 12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4" name="Line 12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5" name="Line 12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6" name="Line 12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210" name="Group 130"/>
                  <p:cNvGrpSpPr>
                    <a:grpSpLocks/>
                  </p:cNvGrpSpPr>
                  <p:nvPr/>
                </p:nvGrpSpPr>
                <p:grpSpPr bwMode="auto">
                  <a:xfrm>
                    <a:off x="604" y="3209"/>
                    <a:ext cx="1680" cy="947"/>
                    <a:chOff x="288" y="528"/>
                    <a:chExt cx="1680" cy="1632"/>
                  </a:xfrm>
                </p:grpSpPr>
                <p:sp>
                  <p:nvSpPr>
                    <p:cNvPr id="211" name="Line 13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2" name="Line 13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3" name="Line 13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4" name="Line 13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5" name="Line 13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6" name="Line 13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7" name="Line 13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8" name="Line 13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grpSp>
              <p:nvGrpSpPr>
                <p:cNvPr id="59" name="Group 310"/>
                <p:cNvGrpSpPr>
                  <a:grpSpLocks/>
                </p:cNvGrpSpPr>
                <p:nvPr userDrawn="1"/>
              </p:nvGrpSpPr>
              <p:grpSpPr bwMode="auto">
                <a:xfrm>
                  <a:off x="1551" y="144"/>
                  <a:ext cx="1801" cy="4012"/>
                  <a:chOff x="1551" y="144"/>
                  <a:chExt cx="1801" cy="4012"/>
                </a:xfrm>
              </p:grpSpPr>
              <p:grpSp>
                <p:nvGrpSpPr>
                  <p:cNvPr id="171" name="Group 304"/>
                  <p:cNvGrpSpPr>
                    <a:grpSpLocks/>
                  </p:cNvGrpSpPr>
                  <p:nvPr userDrawn="1"/>
                </p:nvGrpSpPr>
                <p:grpSpPr bwMode="auto">
                  <a:xfrm>
                    <a:off x="1551" y="144"/>
                    <a:ext cx="975" cy="947"/>
                    <a:chOff x="1551" y="144"/>
                    <a:chExt cx="975" cy="947"/>
                  </a:xfrm>
                </p:grpSpPr>
                <p:sp>
                  <p:nvSpPr>
                    <p:cNvPr id="199" name="Line 141"/>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0" name="Line 142"/>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1" name="Line 143"/>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2" name="Line 144"/>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3" name="Line 145"/>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4" name="Line 146"/>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5" name="Line 147"/>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6" name="Line 148"/>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72" name="Group 149"/>
                  <p:cNvGrpSpPr>
                    <a:grpSpLocks/>
                  </p:cNvGrpSpPr>
                  <p:nvPr/>
                </p:nvGrpSpPr>
                <p:grpSpPr bwMode="auto">
                  <a:xfrm>
                    <a:off x="1672" y="1166"/>
                    <a:ext cx="1680" cy="947"/>
                    <a:chOff x="288" y="528"/>
                    <a:chExt cx="1680" cy="1632"/>
                  </a:xfrm>
                </p:grpSpPr>
                <p:sp>
                  <p:nvSpPr>
                    <p:cNvPr id="191" name="Line 15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2" name="Line 15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3" name="Line 15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4" name="Line 15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5" name="Line 15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6" name="Line 15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7" name="Line 15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8" name="Line 15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73" name="Group 158"/>
                  <p:cNvGrpSpPr>
                    <a:grpSpLocks/>
                  </p:cNvGrpSpPr>
                  <p:nvPr/>
                </p:nvGrpSpPr>
                <p:grpSpPr bwMode="auto">
                  <a:xfrm>
                    <a:off x="1672" y="2187"/>
                    <a:ext cx="1680" cy="947"/>
                    <a:chOff x="288" y="528"/>
                    <a:chExt cx="1680" cy="1632"/>
                  </a:xfrm>
                </p:grpSpPr>
                <p:sp>
                  <p:nvSpPr>
                    <p:cNvPr id="183" name="Line 15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4" name="Line 16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5" name="Line 16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6" name="Line 16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7" name="Line 16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8" name="Line 16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9" name="Line 16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0" name="Line 16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74" name="Group 167"/>
                  <p:cNvGrpSpPr>
                    <a:grpSpLocks/>
                  </p:cNvGrpSpPr>
                  <p:nvPr/>
                </p:nvGrpSpPr>
                <p:grpSpPr bwMode="auto">
                  <a:xfrm>
                    <a:off x="1672" y="3209"/>
                    <a:ext cx="1680" cy="947"/>
                    <a:chOff x="288" y="528"/>
                    <a:chExt cx="1680" cy="1632"/>
                  </a:xfrm>
                </p:grpSpPr>
                <p:sp>
                  <p:nvSpPr>
                    <p:cNvPr id="175" name="Line 168"/>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76" name="Line 169"/>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77" name="Line 170"/>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78" name="Line 171"/>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79" name="Line 172"/>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0" name="Line 173"/>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1" name="Line 174"/>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2" name="Line 175"/>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grpSp>
              <p:nvGrpSpPr>
                <p:cNvPr id="60" name="Group 309"/>
                <p:cNvGrpSpPr>
                  <a:grpSpLocks/>
                </p:cNvGrpSpPr>
                <p:nvPr userDrawn="1"/>
              </p:nvGrpSpPr>
              <p:grpSpPr bwMode="auto">
                <a:xfrm>
                  <a:off x="2619" y="144"/>
                  <a:ext cx="1801" cy="4012"/>
                  <a:chOff x="2619" y="144"/>
                  <a:chExt cx="1801" cy="4012"/>
                </a:xfrm>
              </p:grpSpPr>
              <p:grpSp>
                <p:nvGrpSpPr>
                  <p:cNvPr id="135" name="Group 303"/>
                  <p:cNvGrpSpPr>
                    <a:grpSpLocks/>
                  </p:cNvGrpSpPr>
                  <p:nvPr userDrawn="1"/>
                </p:nvGrpSpPr>
                <p:grpSpPr bwMode="auto">
                  <a:xfrm>
                    <a:off x="2619" y="144"/>
                    <a:ext cx="975" cy="947"/>
                    <a:chOff x="2619" y="144"/>
                    <a:chExt cx="975" cy="947"/>
                  </a:xfrm>
                </p:grpSpPr>
                <p:sp>
                  <p:nvSpPr>
                    <p:cNvPr id="163" name="Line 178"/>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4" name="Line 179"/>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5" name="Line 180"/>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6" name="Line 181"/>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7" name="Line 182"/>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8" name="Line 183"/>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9" name="Line 184"/>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70" name="Line 185"/>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36" name="Group 186"/>
                  <p:cNvGrpSpPr>
                    <a:grpSpLocks/>
                  </p:cNvGrpSpPr>
                  <p:nvPr/>
                </p:nvGrpSpPr>
                <p:grpSpPr bwMode="auto">
                  <a:xfrm>
                    <a:off x="2740" y="1166"/>
                    <a:ext cx="1680" cy="947"/>
                    <a:chOff x="288" y="528"/>
                    <a:chExt cx="1680" cy="1632"/>
                  </a:xfrm>
                </p:grpSpPr>
                <p:sp>
                  <p:nvSpPr>
                    <p:cNvPr id="155" name="Line 187"/>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6" name="Line 188"/>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7" name="Line 189"/>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8" name="Line 190"/>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9" name="Line 191"/>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0" name="Line 192"/>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1" name="Line 193"/>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2" name="Line 194"/>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37" name="Group 195"/>
                  <p:cNvGrpSpPr>
                    <a:grpSpLocks/>
                  </p:cNvGrpSpPr>
                  <p:nvPr/>
                </p:nvGrpSpPr>
                <p:grpSpPr bwMode="auto">
                  <a:xfrm>
                    <a:off x="2740" y="2187"/>
                    <a:ext cx="1680" cy="947"/>
                    <a:chOff x="288" y="528"/>
                    <a:chExt cx="1680" cy="1632"/>
                  </a:xfrm>
                </p:grpSpPr>
                <p:sp>
                  <p:nvSpPr>
                    <p:cNvPr id="147" name="Line 196"/>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8" name="Line 197"/>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9" name="Line 198"/>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0" name="Line 199"/>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1" name="Line 200"/>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2" name="Line 201"/>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3" name="Line 202"/>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4" name="Line 203"/>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38" name="Group 204"/>
                  <p:cNvGrpSpPr>
                    <a:grpSpLocks/>
                  </p:cNvGrpSpPr>
                  <p:nvPr/>
                </p:nvGrpSpPr>
                <p:grpSpPr bwMode="auto">
                  <a:xfrm>
                    <a:off x="2740" y="3209"/>
                    <a:ext cx="1680" cy="947"/>
                    <a:chOff x="288" y="528"/>
                    <a:chExt cx="1680" cy="1632"/>
                  </a:xfrm>
                </p:grpSpPr>
                <p:sp>
                  <p:nvSpPr>
                    <p:cNvPr id="139" name="Line 205"/>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0" name="Line 206"/>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1" name="Line 207"/>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2" name="Line 208"/>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3" name="Line 209"/>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4" name="Line 210"/>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5" name="Line 211"/>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6" name="Line 212"/>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grpSp>
              <p:nvGrpSpPr>
                <p:cNvPr id="61" name="Group 308"/>
                <p:cNvGrpSpPr>
                  <a:grpSpLocks/>
                </p:cNvGrpSpPr>
                <p:nvPr userDrawn="1"/>
              </p:nvGrpSpPr>
              <p:grpSpPr bwMode="auto">
                <a:xfrm>
                  <a:off x="3687" y="144"/>
                  <a:ext cx="1801" cy="4012"/>
                  <a:chOff x="3687" y="144"/>
                  <a:chExt cx="1801" cy="4012"/>
                </a:xfrm>
              </p:grpSpPr>
              <p:grpSp>
                <p:nvGrpSpPr>
                  <p:cNvPr id="99" name="Group 302"/>
                  <p:cNvGrpSpPr>
                    <a:grpSpLocks/>
                  </p:cNvGrpSpPr>
                  <p:nvPr userDrawn="1"/>
                </p:nvGrpSpPr>
                <p:grpSpPr bwMode="auto">
                  <a:xfrm>
                    <a:off x="3687" y="144"/>
                    <a:ext cx="975" cy="947"/>
                    <a:chOff x="3687" y="144"/>
                    <a:chExt cx="975" cy="947"/>
                  </a:xfrm>
                </p:grpSpPr>
                <p:sp>
                  <p:nvSpPr>
                    <p:cNvPr id="127" name="Line 215"/>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8" name="Line 216"/>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9" name="Line 217"/>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30" name="Line 218"/>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31" name="Line 219"/>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32" name="Line 220"/>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33" name="Line 221"/>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34" name="Line 222"/>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00" name="Group 223"/>
                  <p:cNvGrpSpPr>
                    <a:grpSpLocks/>
                  </p:cNvGrpSpPr>
                  <p:nvPr/>
                </p:nvGrpSpPr>
                <p:grpSpPr bwMode="auto">
                  <a:xfrm>
                    <a:off x="3808" y="1166"/>
                    <a:ext cx="1680" cy="947"/>
                    <a:chOff x="288" y="528"/>
                    <a:chExt cx="1680" cy="1632"/>
                  </a:xfrm>
                </p:grpSpPr>
                <p:sp>
                  <p:nvSpPr>
                    <p:cNvPr id="119" name="Line 224"/>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0" name="Line 225"/>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1" name="Line 226"/>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2" name="Line 227"/>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3" name="Line 228"/>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4" name="Line 229"/>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5" name="Line 230"/>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6" name="Line 231"/>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01" name="Group 232"/>
                  <p:cNvGrpSpPr>
                    <a:grpSpLocks/>
                  </p:cNvGrpSpPr>
                  <p:nvPr/>
                </p:nvGrpSpPr>
                <p:grpSpPr bwMode="auto">
                  <a:xfrm>
                    <a:off x="3808" y="2187"/>
                    <a:ext cx="1680" cy="947"/>
                    <a:chOff x="288" y="528"/>
                    <a:chExt cx="1680" cy="1632"/>
                  </a:xfrm>
                </p:grpSpPr>
                <p:sp>
                  <p:nvSpPr>
                    <p:cNvPr id="111" name="Line 23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2" name="Line 23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3" name="Line 23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4" name="Line 23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5" name="Line 23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6" name="Line 23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7" name="Line 23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8" name="Line 24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02" name="Group 241"/>
                  <p:cNvGrpSpPr>
                    <a:grpSpLocks/>
                  </p:cNvGrpSpPr>
                  <p:nvPr/>
                </p:nvGrpSpPr>
                <p:grpSpPr bwMode="auto">
                  <a:xfrm>
                    <a:off x="3808" y="3209"/>
                    <a:ext cx="1680" cy="947"/>
                    <a:chOff x="288" y="528"/>
                    <a:chExt cx="1680" cy="1632"/>
                  </a:xfrm>
                </p:grpSpPr>
                <p:sp>
                  <p:nvSpPr>
                    <p:cNvPr id="103" name="Line 24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04" name="Line 24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05" name="Line 24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06" name="Line 24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07" name="Line 24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08" name="Line 24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09" name="Line 24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0" name="Line 24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grpSp>
              <p:nvGrpSpPr>
                <p:cNvPr id="62" name="Group 307"/>
                <p:cNvGrpSpPr>
                  <a:grpSpLocks/>
                </p:cNvGrpSpPr>
                <p:nvPr userDrawn="1"/>
              </p:nvGrpSpPr>
              <p:grpSpPr bwMode="auto">
                <a:xfrm>
                  <a:off x="4755" y="144"/>
                  <a:ext cx="1801" cy="4012"/>
                  <a:chOff x="4755" y="144"/>
                  <a:chExt cx="1801" cy="4012"/>
                </a:xfrm>
              </p:grpSpPr>
              <p:grpSp>
                <p:nvGrpSpPr>
                  <p:cNvPr id="63" name="Group 301"/>
                  <p:cNvGrpSpPr>
                    <a:grpSpLocks/>
                  </p:cNvGrpSpPr>
                  <p:nvPr userDrawn="1"/>
                </p:nvGrpSpPr>
                <p:grpSpPr bwMode="auto">
                  <a:xfrm>
                    <a:off x="4755" y="144"/>
                    <a:ext cx="975" cy="947"/>
                    <a:chOff x="4755" y="144"/>
                    <a:chExt cx="975" cy="947"/>
                  </a:xfrm>
                </p:grpSpPr>
                <p:sp>
                  <p:nvSpPr>
                    <p:cNvPr id="91" name="Line 252"/>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2" name="Line 253"/>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3" name="Line 254"/>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4" name="Line 255"/>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5" name="Line 256"/>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6" name="Line 257"/>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7" name="Line 258"/>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8" name="Line 259"/>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64" name="Group 260"/>
                  <p:cNvGrpSpPr>
                    <a:grpSpLocks/>
                  </p:cNvGrpSpPr>
                  <p:nvPr/>
                </p:nvGrpSpPr>
                <p:grpSpPr bwMode="auto">
                  <a:xfrm>
                    <a:off x="4876" y="1166"/>
                    <a:ext cx="1680" cy="947"/>
                    <a:chOff x="288" y="528"/>
                    <a:chExt cx="1680" cy="1632"/>
                  </a:xfrm>
                </p:grpSpPr>
                <p:sp>
                  <p:nvSpPr>
                    <p:cNvPr id="83" name="Line 26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4" name="Line 26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5" name="Line 26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6" name="Line 26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7" name="Line 26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8" name="Line 26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9" name="Line 26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0" name="Line 26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65" name="Group 269"/>
                  <p:cNvGrpSpPr>
                    <a:grpSpLocks/>
                  </p:cNvGrpSpPr>
                  <p:nvPr/>
                </p:nvGrpSpPr>
                <p:grpSpPr bwMode="auto">
                  <a:xfrm>
                    <a:off x="4876" y="2187"/>
                    <a:ext cx="1680" cy="947"/>
                    <a:chOff x="288" y="528"/>
                    <a:chExt cx="1680" cy="1632"/>
                  </a:xfrm>
                </p:grpSpPr>
                <p:sp>
                  <p:nvSpPr>
                    <p:cNvPr id="75" name="Line 27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6" name="Line 27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7" name="Line 27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8" name="Line 27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9" name="Line 27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0" name="Line 27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1" name="Line 27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2" name="Line 27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66" name="Group 278"/>
                  <p:cNvGrpSpPr>
                    <a:grpSpLocks/>
                  </p:cNvGrpSpPr>
                  <p:nvPr/>
                </p:nvGrpSpPr>
                <p:grpSpPr bwMode="auto">
                  <a:xfrm>
                    <a:off x="4876" y="3209"/>
                    <a:ext cx="1680" cy="947"/>
                    <a:chOff x="288" y="528"/>
                    <a:chExt cx="1680" cy="1632"/>
                  </a:xfrm>
                </p:grpSpPr>
                <p:sp>
                  <p:nvSpPr>
                    <p:cNvPr id="67" name="Line 27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68" name="Line 28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69" name="Line 28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0" name="Line 28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1" name="Line 28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2" name="Line 28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3" name="Line 28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4" name="Line 28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grpSp>
          <p:grpSp>
            <p:nvGrpSpPr>
              <p:cNvPr id="38" name="Group 306"/>
              <p:cNvGrpSpPr>
                <a:grpSpLocks/>
              </p:cNvGrpSpPr>
              <p:nvPr userDrawn="1"/>
            </p:nvGrpSpPr>
            <p:grpSpPr bwMode="auto">
              <a:xfrm>
                <a:off x="3" y="68"/>
                <a:ext cx="5730" cy="0"/>
                <a:chOff x="3" y="68"/>
                <a:chExt cx="5730" cy="0"/>
              </a:xfrm>
            </p:grpSpPr>
            <p:sp>
              <p:nvSpPr>
                <p:cNvPr id="39" name="Line 290"/>
                <p:cNvSpPr>
                  <a:spLocks noChangeShapeType="1"/>
                </p:cNvSpPr>
                <p:nvPr userDrawn="1"/>
              </p:nvSpPr>
              <p:spPr bwMode="hidden">
                <a:xfrm rot="-5400000">
                  <a:off x="198"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0" name="Line 291"/>
                <p:cNvSpPr>
                  <a:spLocks noChangeShapeType="1"/>
                </p:cNvSpPr>
                <p:nvPr userDrawn="1"/>
              </p:nvSpPr>
              <p:spPr bwMode="hidden">
                <a:xfrm rot="-5400000">
                  <a:off x="737"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1" name="Line 292"/>
                <p:cNvSpPr>
                  <a:spLocks noChangeShapeType="1"/>
                </p:cNvSpPr>
                <p:nvPr userDrawn="1"/>
              </p:nvSpPr>
              <p:spPr bwMode="hidden">
                <a:xfrm rot="-5400000">
                  <a:off x="1266"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2" name="Line 293"/>
                <p:cNvSpPr>
                  <a:spLocks noChangeShapeType="1"/>
                </p:cNvSpPr>
                <p:nvPr userDrawn="1"/>
              </p:nvSpPr>
              <p:spPr bwMode="hidden">
                <a:xfrm rot="-5400000">
                  <a:off x="1805"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3" name="Line 294"/>
                <p:cNvSpPr>
                  <a:spLocks noChangeShapeType="1"/>
                </p:cNvSpPr>
                <p:nvPr userDrawn="1"/>
              </p:nvSpPr>
              <p:spPr bwMode="hidden">
                <a:xfrm rot="-5400000">
                  <a:off x="2334"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4" name="Line 295"/>
                <p:cNvSpPr>
                  <a:spLocks noChangeShapeType="1"/>
                </p:cNvSpPr>
                <p:nvPr userDrawn="1"/>
              </p:nvSpPr>
              <p:spPr bwMode="hidden">
                <a:xfrm rot="-5400000">
                  <a:off x="2873"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5" name="Line 296"/>
                <p:cNvSpPr>
                  <a:spLocks noChangeShapeType="1"/>
                </p:cNvSpPr>
                <p:nvPr userDrawn="1"/>
              </p:nvSpPr>
              <p:spPr bwMode="hidden">
                <a:xfrm rot="-5400000">
                  <a:off x="3402"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6" name="Line 297"/>
                <p:cNvSpPr>
                  <a:spLocks noChangeShapeType="1"/>
                </p:cNvSpPr>
                <p:nvPr userDrawn="1"/>
              </p:nvSpPr>
              <p:spPr bwMode="hidden">
                <a:xfrm rot="-5400000">
                  <a:off x="3941"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7" name="Line 298"/>
                <p:cNvSpPr>
                  <a:spLocks noChangeShapeType="1"/>
                </p:cNvSpPr>
                <p:nvPr userDrawn="1"/>
              </p:nvSpPr>
              <p:spPr bwMode="hidden">
                <a:xfrm rot="-5400000">
                  <a:off x="4470"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8" name="Line 299"/>
                <p:cNvSpPr>
                  <a:spLocks noChangeShapeType="1"/>
                </p:cNvSpPr>
                <p:nvPr userDrawn="1"/>
              </p:nvSpPr>
              <p:spPr bwMode="hidden">
                <a:xfrm rot="-5400000">
                  <a:off x="5009"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9" name="Line 300"/>
                <p:cNvSpPr>
                  <a:spLocks noChangeShapeType="1"/>
                </p:cNvSpPr>
                <p:nvPr userDrawn="1"/>
              </p:nvSpPr>
              <p:spPr bwMode="hidden">
                <a:xfrm rot="-5400000">
                  <a:off x="5538"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grpSp>
          <p:nvGrpSpPr>
            <p:cNvPr id="6" name="Group 315"/>
            <p:cNvGrpSpPr>
              <a:grpSpLocks/>
            </p:cNvGrpSpPr>
            <p:nvPr/>
          </p:nvGrpSpPr>
          <p:grpSpPr bwMode="auto">
            <a:xfrm>
              <a:off x="336" y="1200"/>
              <a:ext cx="5088" cy="1056"/>
              <a:chOff x="336" y="1200"/>
              <a:chExt cx="5088" cy="1056"/>
            </a:xfrm>
          </p:grpSpPr>
          <p:sp>
            <p:nvSpPr>
              <p:cNvPr id="32" name="Rectangle 9"/>
              <p:cNvSpPr>
                <a:spLocks noChangeArrowheads="1"/>
              </p:cNvSpPr>
              <p:nvPr userDrawn="1"/>
            </p:nvSpPr>
            <p:spPr bwMode="auto">
              <a:xfrm>
                <a:off x="2880" y="1200"/>
                <a:ext cx="2544" cy="528"/>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33" name="Rectangle 10"/>
              <p:cNvSpPr>
                <a:spLocks noChangeArrowheads="1"/>
              </p:cNvSpPr>
              <p:nvPr userDrawn="1"/>
            </p:nvSpPr>
            <p:spPr bwMode="auto">
              <a:xfrm>
                <a:off x="2880" y="1728"/>
                <a:ext cx="2544" cy="528"/>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34" name="Rectangle 11"/>
              <p:cNvSpPr>
                <a:spLocks noChangeArrowheads="1"/>
              </p:cNvSpPr>
              <p:nvPr userDrawn="1"/>
            </p:nvSpPr>
            <p:spPr bwMode="auto">
              <a:xfrm>
                <a:off x="336" y="1728"/>
                <a:ext cx="2544" cy="528"/>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35" name="Rectangle 12"/>
              <p:cNvSpPr>
                <a:spLocks noChangeArrowheads="1"/>
              </p:cNvSpPr>
              <p:nvPr userDrawn="1"/>
            </p:nvSpPr>
            <p:spPr bwMode="auto">
              <a:xfrm>
                <a:off x="336" y="1200"/>
                <a:ext cx="2544" cy="528"/>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36" name="Rectangle 13"/>
              <p:cNvSpPr>
                <a:spLocks noChangeArrowheads="1"/>
              </p:cNvSpPr>
              <p:nvPr userDrawn="1"/>
            </p:nvSpPr>
            <p:spPr bwMode="white">
              <a:xfrm>
                <a:off x="432" y="1296"/>
                <a:ext cx="4896" cy="864"/>
              </a:xfrm>
              <a:prstGeom prst="rect">
                <a:avLst/>
              </a:prstGeom>
              <a:solidFill>
                <a:schemeClr val="bg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7" name="Group 287"/>
            <p:cNvGrpSpPr>
              <a:grpSpLocks/>
            </p:cNvGrpSpPr>
            <p:nvPr/>
          </p:nvGrpSpPr>
          <p:grpSpPr bwMode="auto">
            <a:xfrm>
              <a:off x="192" y="4273"/>
              <a:ext cx="5328" cy="47"/>
              <a:chOff x="192" y="3840"/>
              <a:chExt cx="5328" cy="47"/>
            </a:xfrm>
          </p:grpSpPr>
          <p:grpSp>
            <p:nvGrpSpPr>
              <p:cNvPr id="8" name="Group 73"/>
              <p:cNvGrpSpPr>
                <a:grpSpLocks/>
              </p:cNvGrpSpPr>
              <p:nvPr userDrawn="1"/>
            </p:nvGrpSpPr>
            <p:grpSpPr bwMode="auto">
              <a:xfrm>
                <a:off x="192" y="3840"/>
                <a:ext cx="624" cy="47"/>
                <a:chOff x="624" y="3706"/>
                <a:chExt cx="1056" cy="106"/>
              </a:xfrm>
            </p:grpSpPr>
            <p:sp>
              <p:nvSpPr>
                <p:cNvPr id="30" name="Rectangle 16"/>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31" name="Rectangle 17"/>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9" name="Group 72"/>
              <p:cNvGrpSpPr>
                <a:grpSpLocks/>
              </p:cNvGrpSpPr>
              <p:nvPr userDrawn="1"/>
            </p:nvGrpSpPr>
            <p:grpSpPr bwMode="auto">
              <a:xfrm>
                <a:off x="864" y="3840"/>
                <a:ext cx="624" cy="47"/>
                <a:chOff x="624" y="3600"/>
                <a:chExt cx="1056" cy="106"/>
              </a:xfrm>
            </p:grpSpPr>
            <p:sp>
              <p:nvSpPr>
                <p:cNvPr id="28" name="Rectangle 15"/>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29" name="Rectangle 18"/>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0" name="Group 74"/>
              <p:cNvGrpSpPr>
                <a:grpSpLocks/>
              </p:cNvGrpSpPr>
              <p:nvPr userDrawn="1"/>
            </p:nvGrpSpPr>
            <p:grpSpPr bwMode="auto">
              <a:xfrm>
                <a:off x="1536" y="3840"/>
                <a:ext cx="624" cy="47"/>
                <a:chOff x="624" y="3706"/>
                <a:chExt cx="1056" cy="106"/>
              </a:xfrm>
            </p:grpSpPr>
            <p:sp>
              <p:nvSpPr>
                <p:cNvPr id="26" name="Rectangle 75"/>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27" name="Rectangle 76"/>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1" name="Group 77"/>
              <p:cNvGrpSpPr>
                <a:grpSpLocks/>
              </p:cNvGrpSpPr>
              <p:nvPr userDrawn="1"/>
            </p:nvGrpSpPr>
            <p:grpSpPr bwMode="auto">
              <a:xfrm>
                <a:off x="2208" y="3840"/>
                <a:ext cx="624" cy="47"/>
                <a:chOff x="624" y="3600"/>
                <a:chExt cx="1056" cy="106"/>
              </a:xfrm>
            </p:grpSpPr>
            <p:sp>
              <p:nvSpPr>
                <p:cNvPr id="24" name="Rectangle 78"/>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25" name="Rectangle 79"/>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2" name="Group 80"/>
              <p:cNvGrpSpPr>
                <a:grpSpLocks/>
              </p:cNvGrpSpPr>
              <p:nvPr userDrawn="1"/>
            </p:nvGrpSpPr>
            <p:grpSpPr bwMode="auto">
              <a:xfrm>
                <a:off x="2880" y="3840"/>
                <a:ext cx="624" cy="47"/>
                <a:chOff x="624" y="3706"/>
                <a:chExt cx="1056" cy="106"/>
              </a:xfrm>
            </p:grpSpPr>
            <p:sp>
              <p:nvSpPr>
                <p:cNvPr id="22" name="Rectangle 81"/>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23" name="Rectangle 82"/>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3" name="Group 83"/>
              <p:cNvGrpSpPr>
                <a:grpSpLocks/>
              </p:cNvGrpSpPr>
              <p:nvPr userDrawn="1"/>
            </p:nvGrpSpPr>
            <p:grpSpPr bwMode="auto">
              <a:xfrm>
                <a:off x="3552" y="3840"/>
                <a:ext cx="624" cy="47"/>
                <a:chOff x="624" y="3600"/>
                <a:chExt cx="1056" cy="106"/>
              </a:xfrm>
            </p:grpSpPr>
            <p:sp>
              <p:nvSpPr>
                <p:cNvPr id="20" name="Rectangle 84"/>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21" name="Rectangle 85"/>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4" name="Group 86"/>
              <p:cNvGrpSpPr>
                <a:grpSpLocks/>
              </p:cNvGrpSpPr>
              <p:nvPr userDrawn="1"/>
            </p:nvGrpSpPr>
            <p:grpSpPr bwMode="auto">
              <a:xfrm>
                <a:off x="4224" y="3840"/>
                <a:ext cx="624" cy="47"/>
                <a:chOff x="624" y="3706"/>
                <a:chExt cx="1056" cy="106"/>
              </a:xfrm>
            </p:grpSpPr>
            <p:sp>
              <p:nvSpPr>
                <p:cNvPr id="18" name="Rectangle 87"/>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9" name="Rectangle 88"/>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5" name="Group 89"/>
              <p:cNvGrpSpPr>
                <a:grpSpLocks/>
              </p:cNvGrpSpPr>
              <p:nvPr userDrawn="1"/>
            </p:nvGrpSpPr>
            <p:grpSpPr bwMode="auto">
              <a:xfrm>
                <a:off x="4896" y="3840"/>
                <a:ext cx="624" cy="47"/>
                <a:chOff x="624" y="3600"/>
                <a:chExt cx="1056" cy="106"/>
              </a:xfrm>
            </p:grpSpPr>
            <p:sp>
              <p:nvSpPr>
                <p:cNvPr id="16" name="Rectangle 90"/>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7" name="Rectangle 91"/>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grpSp>
      <p:pic>
        <p:nvPicPr>
          <p:cNvPr id="243" name="Picture 319" descr="posbul1a"/>
          <p:cNvPicPr>
            <a:picLocks noChangeAspect="1" noChangeArrowheads="1" noCrop="1"/>
          </p:cNvPicPr>
          <p:nvPr/>
        </p:nvPicPr>
        <p:blipFill>
          <a:blip r:embed="rId2"/>
          <a:srcRect/>
          <a:stretch>
            <a:fillRect/>
          </a:stretch>
        </p:blipFill>
        <p:spPr bwMode="auto">
          <a:xfrm>
            <a:off x="4456113" y="3403600"/>
            <a:ext cx="246062" cy="246063"/>
          </a:xfrm>
          <a:prstGeom prst="rect">
            <a:avLst/>
          </a:prstGeom>
          <a:noFill/>
          <a:ln w="9525">
            <a:noFill/>
            <a:miter lim="800000"/>
            <a:headEnd/>
            <a:tailEnd/>
          </a:ln>
        </p:spPr>
      </p:pic>
      <p:sp>
        <p:nvSpPr>
          <p:cNvPr id="10242" name="Rectangle 2"/>
          <p:cNvSpPr>
            <a:spLocks noGrp="1" noChangeArrowheads="1"/>
          </p:cNvSpPr>
          <p:nvPr>
            <p:ph type="ctrTitle"/>
          </p:nvPr>
        </p:nvSpPr>
        <p:spPr>
          <a:xfrm>
            <a:off x="685800" y="2133600"/>
            <a:ext cx="7772400" cy="1143000"/>
          </a:xfrm>
        </p:spPr>
        <p:txBody>
          <a:bodyPr/>
          <a:lstStyle>
            <a:lvl1pPr>
              <a:defRPr/>
            </a:lvl1pPr>
          </a:lstStyle>
          <a:p>
            <a:r>
              <a:rPr lang="en-US"/>
              <a:t>Click to edit Master title style</a:t>
            </a:r>
          </a:p>
        </p:txBody>
      </p:sp>
      <p:sp>
        <p:nvSpPr>
          <p:cNvPr id="10243" name="Rectangle 3"/>
          <p:cNvSpPr>
            <a:spLocks noGrp="1" noChangeArrowheads="1"/>
          </p:cNvSpPr>
          <p:nvPr>
            <p:ph type="subTitle" idx="1"/>
          </p:nvPr>
        </p:nvSpPr>
        <p:spPr>
          <a:xfrm>
            <a:off x="1371600" y="3886200"/>
            <a:ext cx="6400800" cy="1752600"/>
          </a:xfrm>
        </p:spPr>
        <p:txBody>
          <a:bodyPr anchor="ctr"/>
          <a:lstStyle>
            <a:lvl1pPr marL="0" indent="0" algn="ctr">
              <a:buFontTx/>
              <a:buNone/>
              <a:defRPr/>
            </a:lvl1pPr>
          </a:lstStyle>
          <a:p>
            <a:r>
              <a:rPr lang="en-US"/>
              <a:t>Click to edit Master subtitle style</a:t>
            </a:r>
          </a:p>
        </p:txBody>
      </p:sp>
      <p:sp>
        <p:nvSpPr>
          <p:cNvPr id="244" name="Rectangle 4"/>
          <p:cNvSpPr>
            <a:spLocks noGrp="1" noChangeArrowheads="1"/>
          </p:cNvSpPr>
          <p:nvPr>
            <p:ph type="dt" sz="half" idx="10"/>
          </p:nvPr>
        </p:nvSpPr>
        <p:spPr>
          <a:xfrm>
            <a:off x="685800" y="6248400"/>
            <a:ext cx="1905000" cy="457200"/>
          </a:xfrm>
        </p:spPr>
        <p:txBody>
          <a:bodyPr/>
          <a:lstStyle>
            <a:lvl1pPr>
              <a:defRPr/>
            </a:lvl1pPr>
          </a:lstStyle>
          <a:p>
            <a:endParaRPr lang="en-US"/>
          </a:p>
        </p:txBody>
      </p:sp>
      <p:sp>
        <p:nvSpPr>
          <p:cNvPr id="245" name="Rectangle 5"/>
          <p:cNvSpPr>
            <a:spLocks noGrp="1" noChangeArrowheads="1"/>
          </p:cNvSpPr>
          <p:nvPr>
            <p:ph type="ftr" sz="quarter" idx="11"/>
          </p:nvPr>
        </p:nvSpPr>
        <p:spPr>
          <a:xfrm>
            <a:off x="3124200" y="6248400"/>
            <a:ext cx="2895600" cy="457200"/>
          </a:xfrm>
        </p:spPr>
        <p:txBody>
          <a:bodyPr/>
          <a:lstStyle>
            <a:lvl1pPr>
              <a:defRPr/>
            </a:lvl1pPr>
          </a:lstStyle>
          <a:p>
            <a:endParaRPr lang="en-US"/>
          </a:p>
        </p:txBody>
      </p:sp>
      <p:sp>
        <p:nvSpPr>
          <p:cNvPr id="246" name="Rectangle 6"/>
          <p:cNvSpPr>
            <a:spLocks noGrp="1" noChangeArrowheads="1"/>
          </p:cNvSpPr>
          <p:nvPr>
            <p:ph type="sldNum" sz="quarter" idx="12"/>
          </p:nvPr>
        </p:nvSpPr>
        <p:spPr>
          <a:xfrm>
            <a:off x="6553200" y="6248400"/>
            <a:ext cx="1905000" cy="457200"/>
          </a:xfrm>
        </p:spPr>
        <p:txBody>
          <a:bodyPr/>
          <a:lstStyle>
            <a:lvl1pPr>
              <a:defRPr/>
            </a:lvl1pPr>
          </a:lstStyle>
          <a:p>
            <a:fld id="{10E8A647-D860-4300-8742-6422EDD5FAA2}" type="slidenum">
              <a:rPr lang="en-US"/>
              <a:pPr/>
              <a:t>‹#›</a:t>
            </a:fld>
            <a:endParaRPr lang="en-US"/>
          </a:p>
        </p:txBody>
      </p:sp>
    </p:spTree>
    <p:extLst>
      <p:ext uri="{BB962C8B-B14F-4D97-AF65-F5344CB8AC3E}">
        <p14:creationId xmlns:p14="http://schemas.microsoft.com/office/powerpoint/2010/main" val="2204927114"/>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F2961EC-9564-4441-8588-58703CE16BC0}" type="slidenum">
              <a:rPr lang="en-US"/>
              <a:pPr/>
              <a:t>‹#›</a:t>
            </a:fld>
            <a:endParaRPr lang="en-US"/>
          </a:p>
        </p:txBody>
      </p:sp>
    </p:spTree>
    <p:extLst>
      <p:ext uri="{BB962C8B-B14F-4D97-AF65-F5344CB8AC3E}">
        <p14:creationId xmlns:p14="http://schemas.microsoft.com/office/powerpoint/2010/main" val="1159739673"/>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451043B-322B-4E11-A142-A1887EA18A19}" type="slidenum">
              <a:rPr lang="en-US"/>
              <a:pPr/>
              <a:t>‹#›</a:t>
            </a:fld>
            <a:endParaRPr lang="en-US"/>
          </a:p>
        </p:txBody>
      </p:sp>
    </p:spTree>
    <p:extLst>
      <p:ext uri="{BB962C8B-B14F-4D97-AF65-F5344CB8AC3E}">
        <p14:creationId xmlns:p14="http://schemas.microsoft.com/office/powerpoint/2010/main" val="2914066680"/>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FBF27616-8486-45C5-9127-4D4890E20C8C}" type="slidenum">
              <a:rPr lang="en-US"/>
              <a:pPr/>
              <a:t>‹#›</a:t>
            </a:fld>
            <a:endParaRPr lang="en-US"/>
          </a:p>
        </p:txBody>
      </p:sp>
    </p:spTree>
    <p:extLst>
      <p:ext uri="{BB962C8B-B14F-4D97-AF65-F5344CB8AC3E}">
        <p14:creationId xmlns:p14="http://schemas.microsoft.com/office/powerpoint/2010/main" val="2585675340"/>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F9B2CBE7-F6EA-4C10-8F08-FE37BF6CF929}" type="slidenum">
              <a:rPr lang="en-US"/>
              <a:pPr/>
              <a:t>‹#›</a:t>
            </a:fld>
            <a:endParaRPr lang="en-US"/>
          </a:p>
        </p:txBody>
      </p:sp>
    </p:spTree>
    <p:extLst>
      <p:ext uri="{BB962C8B-B14F-4D97-AF65-F5344CB8AC3E}">
        <p14:creationId xmlns:p14="http://schemas.microsoft.com/office/powerpoint/2010/main" val="2792260188"/>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9E706A00-8486-4084-A689-8E4B6870E611}" type="slidenum">
              <a:rPr lang="en-US"/>
              <a:pPr/>
              <a:t>‹#›</a:t>
            </a:fld>
            <a:endParaRPr lang="en-US"/>
          </a:p>
        </p:txBody>
      </p:sp>
    </p:spTree>
    <p:extLst>
      <p:ext uri="{BB962C8B-B14F-4D97-AF65-F5344CB8AC3E}">
        <p14:creationId xmlns:p14="http://schemas.microsoft.com/office/powerpoint/2010/main" val="37271582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82E514BF-4E22-4F78-9BAC-8B67F6D2106D}" type="datetimeFigureOut">
              <a:rPr lang="en-US"/>
              <a:pPr/>
              <a:t>12/21/24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2150E4BC-CCC1-47E5-B33C-06D428CBD731}" type="slidenum">
              <a:rPr lang="en-US"/>
              <a:pPr/>
              <a:t>‹#›</a:t>
            </a:fld>
            <a:endParaRPr lang="en-US"/>
          </a:p>
        </p:txBody>
      </p:sp>
    </p:spTree>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FF0F20B1-1811-4EFA-8F80-E5BBCCCB3B63}" type="slidenum">
              <a:rPr lang="en-US"/>
              <a:pPr/>
              <a:t>‹#›</a:t>
            </a:fld>
            <a:endParaRPr lang="en-US"/>
          </a:p>
        </p:txBody>
      </p:sp>
    </p:spTree>
    <p:extLst>
      <p:ext uri="{BB962C8B-B14F-4D97-AF65-F5344CB8AC3E}">
        <p14:creationId xmlns:p14="http://schemas.microsoft.com/office/powerpoint/2010/main" val="3674565800"/>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E50C0EFA-BC5E-4CCA-B0D5-8C0B5B1C6DA5}" type="slidenum">
              <a:rPr lang="en-US"/>
              <a:pPr/>
              <a:t>‹#›</a:t>
            </a:fld>
            <a:endParaRPr lang="en-US"/>
          </a:p>
        </p:txBody>
      </p:sp>
    </p:spTree>
    <p:extLst>
      <p:ext uri="{BB962C8B-B14F-4D97-AF65-F5344CB8AC3E}">
        <p14:creationId xmlns:p14="http://schemas.microsoft.com/office/powerpoint/2010/main" val="4007201308"/>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07BB6FF5-8AB6-4FA5-B589-8FAC65BD6A45}" type="slidenum">
              <a:rPr lang="en-US"/>
              <a:pPr/>
              <a:t>‹#›</a:t>
            </a:fld>
            <a:endParaRPr lang="en-US"/>
          </a:p>
        </p:txBody>
      </p:sp>
    </p:spTree>
    <p:extLst>
      <p:ext uri="{BB962C8B-B14F-4D97-AF65-F5344CB8AC3E}">
        <p14:creationId xmlns:p14="http://schemas.microsoft.com/office/powerpoint/2010/main" val="2204328584"/>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3C3FCAA8-9C2D-4DEF-BDF4-4747FEC77930}" type="slidenum">
              <a:rPr lang="en-US"/>
              <a:pPr/>
              <a:t>‹#›</a:t>
            </a:fld>
            <a:endParaRPr lang="en-US"/>
          </a:p>
        </p:txBody>
      </p:sp>
    </p:spTree>
    <p:extLst>
      <p:ext uri="{BB962C8B-B14F-4D97-AF65-F5344CB8AC3E}">
        <p14:creationId xmlns:p14="http://schemas.microsoft.com/office/powerpoint/2010/main" val="312593233"/>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7F85B317-781F-4930-8A64-03A8A993DF2A}" type="slidenum">
              <a:rPr lang="en-US"/>
              <a:pPr/>
              <a:t>‹#›</a:t>
            </a:fld>
            <a:endParaRPr lang="en-US"/>
          </a:p>
        </p:txBody>
      </p:sp>
    </p:spTree>
    <p:extLst>
      <p:ext uri="{BB962C8B-B14F-4D97-AF65-F5344CB8AC3E}">
        <p14:creationId xmlns:p14="http://schemas.microsoft.com/office/powerpoint/2010/main" val="742770952"/>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FF02F86-F0D1-D148-8E71-029D43C64BA0}" type="slidenum">
              <a:rPr lang="en-US"/>
              <a:pPr/>
              <a:t>‹#›</a:t>
            </a:fld>
            <a:endParaRPr lang="en-US"/>
          </a:p>
        </p:txBody>
      </p:sp>
    </p:spTree>
    <p:extLst>
      <p:ext uri="{BB962C8B-B14F-4D97-AF65-F5344CB8AC3E}">
        <p14:creationId xmlns:p14="http://schemas.microsoft.com/office/powerpoint/2010/main" val="3950409509"/>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E70F8E9B-E471-F446-B2DA-B18EF30943BB}" type="slidenum">
              <a:rPr lang="en-US"/>
              <a:pPr/>
              <a:t>‹#›</a:t>
            </a:fld>
            <a:endParaRPr lang="en-US"/>
          </a:p>
        </p:txBody>
      </p:sp>
    </p:spTree>
    <p:extLst>
      <p:ext uri="{BB962C8B-B14F-4D97-AF65-F5344CB8AC3E}">
        <p14:creationId xmlns:p14="http://schemas.microsoft.com/office/powerpoint/2010/main" val="2560446802"/>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8E3684AA-747A-F34E-9AB6-A8F75F43F76E}" type="slidenum">
              <a:rPr lang="en-US"/>
              <a:pPr/>
              <a:t>‹#›</a:t>
            </a:fld>
            <a:endParaRPr lang="en-US"/>
          </a:p>
        </p:txBody>
      </p:sp>
    </p:spTree>
    <p:extLst>
      <p:ext uri="{BB962C8B-B14F-4D97-AF65-F5344CB8AC3E}">
        <p14:creationId xmlns:p14="http://schemas.microsoft.com/office/powerpoint/2010/main" val="2455284748"/>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3B81A6F9-A58C-4544-AE01-883D7FB34475}" type="slidenum">
              <a:rPr lang="en-US"/>
              <a:pPr/>
              <a:t>‹#›</a:t>
            </a:fld>
            <a:endParaRPr lang="en-US"/>
          </a:p>
        </p:txBody>
      </p:sp>
    </p:spTree>
    <p:extLst>
      <p:ext uri="{BB962C8B-B14F-4D97-AF65-F5344CB8AC3E}">
        <p14:creationId xmlns:p14="http://schemas.microsoft.com/office/powerpoint/2010/main" val="4283464523"/>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E6CB433B-B211-5F48-A3A6-93DF062A72F1}" type="slidenum">
              <a:rPr lang="en-US"/>
              <a:pPr/>
              <a:t>‹#›</a:t>
            </a:fld>
            <a:endParaRPr lang="en-US"/>
          </a:p>
        </p:txBody>
      </p:sp>
    </p:spTree>
    <p:extLst>
      <p:ext uri="{BB962C8B-B14F-4D97-AF65-F5344CB8AC3E}">
        <p14:creationId xmlns:p14="http://schemas.microsoft.com/office/powerpoint/2010/main" val="20023443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400">
              <a:defRPr/>
            </a:lvl1pPr>
          </a:lstStyle>
          <a:p>
            <a:fld id="{4F193767-23D1-4049-B378-FF0DCB774BC4}" type="datetimeFigureOut">
              <a:rPr lang="en-US"/>
              <a:pPr/>
              <a:t>12/21/24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13AC7347-2E40-4CFB-BEB0-D6ABC94F6AF1}" type="slidenum">
              <a:rPr lang="en-US"/>
              <a:pPr/>
              <a:t>‹#›</a:t>
            </a:fld>
            <a:endParaRPr lang="en-US"/>
          </a:p>
        </p:txBody>
      </p:sp>
    </p:spTree>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BAD18714-DCC4-A54E-8617-E59C8BC596C1}" type="slidenum">
              <a:rPr lang="en-US"/>
              <a:pPr/>
              <a:t>‹#›</a:t>
            </a:fld>
            <a:endParaRPr lang="en-US"/>
          </a:p>
        </p:txBody>
      </p:sp>
    </p:spTree>
    <p:extLst>
      <p:ext uri="{BB962C8B-B14F-4D97-AF65-F5344CB8AC3E}">
        <p14:creationId xmlns:p14="http://schemas.microsoft.com/office/powerpoint/2010/main" val="2991943053"/>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D9D389D7-8313-9248-AC3D-1CBCFB2AD466}" type="slidenum">
              <a:rPr lang="en-US"/>
              <a:pPr/>
              <a:t>‹#›</a:t>
            </a:fld>
            <a:endParaRPr lang="en-US"/>
          </a:p>
        </p:txBody>
      </p:sp>
    </p:spTree>
    <p:extLst>
      <p:ext uri="{BB962C8B-B14F-4D97-AF65-F5344CB8AC3E}">
        <p14:creationId xmlns:p14="http://schemas.microsoft.com/office/powerpoint/2010/main" val="1103843987"/>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8AE8EDFA-EF51-1244-9BDF-15D6EB397CF7}" type="slidenum">
              <a:rPr lang="en-US"/>
              <a:pPr/>
              <a:t>‹#›</a:t>
            </a:fld>
            <a:endParaRPr lang="en-US"/>
          </a:p>
        </p:txBody>
      </p:sp>
    </p:spTree>
    <p:extLst>
      <p:ext uri="{BB962C8B-B14F-4D97-AF65-F5344CB8AC3E}">
        <p14:creationId xmlns:p14="http://schemas.microsoft.com/office/powerpoint/2010/main" val="1035992297"/>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C2F44DCB-E444-6949-9F48-6DF817B198B3}" type="slidenum">
              <a:rPr lang="en-US"/>
              <a:pPr/>
              <a:t>‹#›</a:t>
            </a:fld>
            <a:endParaRPr lang="en-US"/>
          </a:p>
        </p:txBody>
      </p:sp>
    </p:spTree>
    <p:extLst>
      <p:ext uri="{BB962C8B-B14F-4D97-AF65-F5344CB8AC3E}">
        <p14:creationId xmlns:p14="http://schemas.microsoft.com/office/powerpoint/2010/main" val="1238960939"/>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9D2D043-21EC-EB4B-9CB2-15CA99403EDC}" type="slidenum">
              <a:rPr lang="en-US"/>
              <a:pPr/>
              <a:t>‹#›</a:t>
            </a:fld>
            <a:endParaRPr lang="en-US"/>
          </a:p>
        </p:txBody>
      </p:sp>
    </p:spTree>
    <p:extLst>
      <p:ext uri="{BB962C8B-B14F-4D97-AF65-F5344CB8AC3E}">
        <p14:creationId xmlns:p14="http://schemas.microsoft.com/office/powerpoint/2010/main" val="2527079653"/>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0164CA6-8770-BF4D-898A-B43DDFF46069}" type="slidenum">
              <a:rPr lang="en-US"/>
              <a:pPr/>
              <a:t>‹#›</a:t>
            </a:fld>
            <a:endParaRPr lang="en-US"/>
          </a:p>
        </p:txBody>
      </p:sp>
    </p:spTree>
    <p:extLst>
      <p:ext uri="{BB962C8B-B14F-4D97-AF65-F5344CB8AC3E}">
        <p14:creationId xmlns:p14="http://schemas.microsoft.com/office/powerpoint/2010/main" val="6005600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400">
              <a:defRPr/>
            </a:lvl1pPr>
          </a:lstStyle>
          <a:p>
            <a:fld id="{87A6AC12-2EB6-489E-875F-A7E2465EB362}" type="datetimeFigureOut">
              <a:rPr lang="en-US"/>
              <a:pPr/>
              <a:t>12/21/24</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832DCF4-0E81-4DBD-9702-6AE17A4E5275}"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B0F40F11-70B0-4BCA-BD00-819228E104C4}" type="slidenum">
              <a:rPr lang="en-US"/>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400">
              <a:defRPr/>
            </a:lvl1pPr>
          </a:lstStyle>
          <a:p>
            <a:fld id="{985D54CF-22D1-49B6-A6CA-F2BC8256484D}" type="datetimeFigureOut">
              <a:rPr lang="en-US"/>
              <a:pPr/>
              <a:t>12/21/24</a:t>
            </a:fld>
            <a:endParaRPr lang="en-US"/>
          </a:p>
        </p:txBody>
      </p:sp>
      <p:sp>
        <p:nvSpPr>
          <p:cNvPr id="8" name="Footer Placeholder 4"/>
          <p:cNvSpPr>
            <a:spLocks noGrp="1"/>
          </p:cNvSpPr>
          <p:nvPr>
            <p:ph type="ftr" sz="quarter" idx="11"/>
          </p:nvPr>
        </p:nvSpPr>
        <p:spPr/>
        <p:txBody>
          <a:bodyPr/>
          <a:lstStyle>
            <a:lvl1pPr defTabSz="914400">
              <a:defRPr/>
            </a:lvl1pPr>
          </a:lstStyle>
          <a:p>
            <a:endParaRPr lang="en-US"/>
          </a:p>
        </p:txBody>
      </p:sp>
      <p:sp>
        <p:nvSpPr>
          <p:cNvPr id="9" name="Slide Number Placeholder 5"/>
          <p:cNvSpPr>
            <a:spLocks noGrp="1"/>
          </p:cNvSpPr>
          <p:nvPr>
            <p:ph type="sldNum" sz="quarter" idx="12"/>
          </p:nvPr>
        </p:nvSpPr>
        <p:spPr/>
        <p:txBody>
          <a:bodyPr/>
          <a:lstStyle>
            <a:lvl1pPr defTabSz="914400">
              <a:defRPr/>
            </a:lvl1pPr>
          </a:lstStyle>
          <a:p>
            <a:fld id="{12604CD9-1669-4D24-89A7-52757F0C1744}" type="slidenum">
              <a:rPr lang="en-US"/>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400">
              <a:defRPr/>
            </a:lvl1pPr>
          </a:lstStyle>
          <a:p>
            <a:fld id="{07B87304-F7D0-471E-BF45-E5F0771361C0}" type="datetimeFigureOut">
              <a:rPr lang="en-US"/>
              <a:pPr/>
              <a:t>12/21/24</a:t>
            </a:fld>
            <a:endParaRPr lang="en-US"/>
          </a:p>
        </p:txBody>
      </p:sp>
      <p:sp>
        <p:nvSpPr>
          <p:cNvPr id="4" name="Footer Placeholder 4"/>
          <p:cNvSpPr>
            <a:spLocks noGrp="1"/>
          </p:cNvSpPr>
          <p:nvPr>
            <p:ph type="ftr" sz="quarter" idx="11"/>
          </p:nvPr>
        </p:nvSpPr>
        <p:spPr/>
        <p:txBody>
          <a:bodyPr/>
          <a:lstStyle>
            <a:lvl1pPr defTabSz="914400">
              <a:defRPr/>
            </a:lvl1pPr>
          </a:lstStyle>
          <a:p>
            <a:endParaRPr lang="en-US"/>
          </a:p>
        </p:txBody>
      </p:sp>
      <p:sp>
        <p:nvSpPr>
          <p:cNvPr id="5" name="Slide Number Placeholder 5"/>
          <p:cNvSpPr>
            <a:spLocks noGrp="1"/>
          </p:cNvSpPr>
          <p:nvPr>
            <p:ph type="sldNum" sz="quarter" idx="12"/>
          </p:nvPr>
        </p:nvSpPr>
        <p:spPr/>
        <p:txBody>
          <a:bodyPr/>
          <a:lstStyle>
            <a:lvl1pPr defTabSz="914400">
              <a:defRPr/>
            </a:lvl1pPr>
          </a:lstStyle>
          <a:p>
            <a:fld id="{2CA4C409-CF89-4521-B2FF-31BB2B34B9B0}" type="slidenum">
              <a:rPr lang="en-US"/>
              <a:pPr/>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a:lvl1pPr>
          </a:lstStyle>
          <a:p>
            <a:fld id="{1BC63BFC-A6A6-48E0-BF88-13CDA4B82E57}" type="datetimeFigureOut">
              <a:rPr lang="en-US"/>
              <a:pPr/>
              <a:t>12/21/24</a:t>
            </a:fld>
            <a:endParaRPr lang="en-US"/>
          </a:p>
        </p:txBody>
      </p:sp>
      <p:sp>
        <p:nvSpPr>
          <p:cNvPr id="3" name="Footer Placeholder 4"/>
          <p:cNvSpPr>
            <a:spLocks noGrp="1"/>
          </p:cNvSpPr>
          <p:nvPr>
            <p:ph type="ftr" sz="quarter" idx="11"/>
          </p:nvPr>
        </p:nvSpPr>
        <p:spPr/>
        <p:txBody>
          <a:bodyPr/>
          <a:lstStyle>
            <a:lvl1pPr defTabSz="914400">
              <a:defRPr/>
            </a:lvl1pPr>
          </a:lstStyle>
          <a:p>
            <a:endParaRPr lang="en-US"/>
          </a:p>
        </p:txBody>
      </p:sp>
      <p:sp>
        <p:nvSpPr>
          <p:cNvPr id="4" name="Slide Number Placeholder 5"/>
          <p:cNvSpPr>
            <a:spLocks noGrp="1"/>
          </p:cNvSpPr>
          <p:nvPr>
            <p:ph type="sldNum" sz="quarter" idx="12"/>
          </p:nvPr>
        </p:nvSpPr>
        <p:spPr/>
        <p:txBody>
          <a:bodyPr/>
          <a:lstStyle>
            <a:lvl1pPr defTabSz="914400">
              <a:defRPr/>
            </a:lvl1pPr>
          </a:lstStyle>
          <a:p>
            <a:fld id="{1067A024-1436-4A4A-B739-D59AE9A9384A}" type="slidenum">
              <a:rPr lang="en-US"/>
              <a:pPr/>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929EE1C1-06D6-4CB0-8190-D47CB7D2FBA8}" type="datetimeFigureOut">
              <a:rPr lang="en-US"/>
              <a:pPr/>
              <a:t>12/21/24</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985392AD-00A3-497E-84AD-FAC7ACBCBA52}" type="slidenum">
              <a:rPr lang="en-US"/>
              <a:pPr/>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B6EDB18B-6FBF-4269-9BA7-656F0E34B7DF}" type="datetimeFigureOut">
              <a:rPr lang="en-US"/>
              <a:pPr/>
              <a:t>12/21/24</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BFD46D8-976A-4DEA-BE35-6C635998D4F9}" type="slidenum">
              <a:rPr lang="en-US"/>
              <a:pPr/>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046011CF-B2DC-4EA7-A3A2-8A965372BE79}" type="datetimeFigureOut">
              <a:rPr lang="en-US"/>
              <a:pPr/>
              <a:t>12/21/24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EB6B0F81-00B3-4D2D-A4DE-8734B52DFB90}" type="slidenum">
              <a:rPr lang="en-US"/>
              <a:pPr/>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EDFACA77-081E-4208-AA98-828503BC7E62}" type="datetimeFigureOut">
              <a:rPr lang="en-US"/>
              <a:pPr/>
              <a:t>12/21/24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78763BFD-A71A-4B7C-9713-B749A32C3482}" type="slidenum">
              <a:rPr lang="en-US"/>
              <a:pPr/>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318"/>
          <p:cNvGrpSpPr>
            <a:grpSpLocks/>
          </p:cNvGrpSpPr>
          <p:nvPr/>
        </p:nvGrpSpPr>
        <p:grpSpPr bwMode="auto">
          <a:xfrm>
            <a:off x="0" y="107950"/>
            <a:ext cx="9101138" cy="6750050"/>
            <a:chOff x="0" y="68"/>
            <a:chExt cx="5733" cy="4252"/>
          </a:xfrm>
        </p:grpSpPr>
        <p:grpSp>
          <p:nvGrpSpPr>
            <p:cNvPr id="5" name="Group 313"/>
            <p:cNvGrpSpPr>
              <a:grpSpLocks/>
            </p:cNvGrpSpPr>
            <p:nvPr/>
          </p:nvGrpSpPr>
          <p:grpSpPr bwMode="auto">
            <a:xfrm>
              <a:off x="0" y="68"/>
              <a:ext cx="6556" cy="4088"/>
              <a:chOff x="0" y="68"/>
              <a:chExt cx="6556" cy="4088"/>
            </a:xfrm>
          </p:grpSpPr>
          <p:grpSp>
            <p:nvGrpSpPr>
              <p:cNvPr id="37" name="Group 312"/>
              <p:cNvGrpSpPr>
                <a:grpSpLocks/>
              </p:cNvGrpSpPr>
              <p:nvPr userDrawn="1"/>
            </p:nvGrpSpPr>
            <p:grpSpPr bwMode="auto">
              <a:xfrm>
                <a:off x="0" y="144"/>
                <a:ext cx="6556" cy="4012"/>
                <a:chOff x="0" y="144"/>
                <a:chExt cx="6556" cy="4012"/>
              </a:xfrm>
            </p:grpSpPr>
            <p:sp>
              <p:nvSpPr>
                <p:cNvPr id="50" name="Line 94"/>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51" name="Line 95"/>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52" name="Line 96"/>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53" name="Line 97"/>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54" name="Line 98"/>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55" name="Line 99"/>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56" name="Line 100"/>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57" name="Line 101"/>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nvGrpSpPr>
                <p:cNvPr id="58" name="Group 311"/>
                <p:cNvGrpSpPr>
                  <a:grpSpLocks/>
                </p:cNvGrpSpPr>
                <p:nvPr userDrawn="1"/>
              </p:nvGrpSpPr>
              <p:grpSpPr bwMode="auto">
                <a:xfrm>
                  <a:off x="483" y="144"/>
                  <a:ext cx="1801" cy="4012"/>
                  <a:chOff x="483" y="144"/>
                  <a:chExt cx="1801" cy="4012"/>
                </a:xfrm>
              </p:grpSpPr>
              <p:grpSp>
                <p:nvGrpSpPr>
                  <p:cNvPr id="207" name="Group 305"/>
                  <p:cNvGrpSpPr>
                    <a:grpSpLocks/>
                  </p:cNvGrpSpPr>
                  <p:nvPr userDrawn="1"/>
                </p:nvGrpSpPr>
                <p:grpSpPr bwMode="auto">
                  <a:xfrm>
                    <a:off x="483" y="144"/>
                    <a:ext cx="975" cy="947"/>
                    <a:chOff x="483" y="144"/>
                    <a:chExt cx="975" cy="947"/>
                  </a:xfrm>
                </p:grpSpPr>
                <p:sp>
                  <p:nvSpPr>
                    <p:cNvPr id="235" name="Line 104"/>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36" name="Line 105"/>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37" name="Line 106"/>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38" name="Line 107"/>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39" name="Line 108"/>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40" name="Line 109"/>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41" name="Line 110"/>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42" name="Line 111"/>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nvGrpSpPr>
                  <p:cNvPr id="208" name="Group 112"/>
                  <p:cNvGrpSpPr>
                    <a:grpSpLocks/>
                  </p:cNvGrpSpPr>
                  <p:nvPr/>
                </p:nvGrpSpPr>
                <p:grpSpPr bwMode="auto">
                  <a:xfrm>
                    <a:off x="604" y="1166"/>
                    <a:ext cx="1680" cy="947"/>
                    <a:chOff x="288" y="528"/>
                    <a:chExt cx="1680" cy="1632"/>
                  </a:xfrm>
                </p:grpSpPr>
                <p:sp>
                  <p:nvSpPr>
                    <p:cNvPr id="227" name="Line 11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28" name="Line 11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29" name="Line 11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30" name="Line 11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31" name="Line 11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32" name="Line 11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33" name="Line 11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34" name="Line 12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nvGrpSpPr>
                  <p:cNvPr id="209" name="Group 121"/>
                  <p:cNvGrpSpPr>
                    <a:grpSpLocks/>
                  </p:cNvGrpSpPr>
                  <p:nvPr/>
                </p:nvGrpSpPr>
                <p:grpSpPr bwMode="auto">
                  <a:xfrm>
                    <a:off x="604" y="2187"/>
                    <a:ext cx="1680" cy="947"/>
                    <a:chOff x="288" y="528"/>
                    <a:chExt cx="1680" cy="1632"/>
                  </a:xfrm>
                </p:grpSpPr>
                <p:sp>
                  <p:nvSpPr>
                    <p:cNvPr id="219" name="Line 12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20" name="Line 12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21" name="Line 12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22" name="Line 12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23" name="Line 12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24" name="Line 12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25" name="Line 12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26" name="Line 12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nvGrpSpPr>
                  <p:cNvPr id="210" name="Group 130"/>
                  <p:cNvGrpSpPr>
                    <a:grpSpLocks/>
                  </p:cNvGrpSpPr>
                  <p:nvPr/>
                </p:nvGrpSpPr>
                <p:grpSpPr bwMode="auto">
                  <a:xfrm>
                    <a:off x="604" y="3209"/>
                    <a:ext cx="1680" cy="947"/>
                    <a:chOff x="288" y="528"/>
                    <a:chExt cx="1680" cy="1632"/>
                  </a:xfrm>
                </p:grpSpPr>
                <p:sp>
                  <p:nvSpPr>
                    <p:cNvPr id="211" name="Line 13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12" name="Line 13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13" name="Line 13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14" name="Line 13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15" name="Line 13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16" name="Line 13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17" name="Line 13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18" name="Line 13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grpSp>
              <p:nvGrpSpPr>
                <p:cNvPr id="59" name="Group 310"/>
                <p:cNvGrpSpPr>
                  <a:grpSpLocks/>
                </p:cNvGrpSpPr>
                <p:nvPr userDrawn="1"/>
              </p:nvGrpSpPr>
              <p:grpSpPr bwMode="auto">
                <a:xfrm>
                  <a:off x="1551" y="144"/>
                  <a:ext cx="1801" cy="4012"/>
                  <a:chOff x="1551" y="144"/>
                  <a:chExt cx="1801" cy="4012"/>
                </a:xfrm>
              </p:grpSpPr>
              <p:grpSp>
                <p:nvGrpSpPr>
                  <p:cNvPr id="171" name="Group 304"/>
                  <p:cNvGrpSpPr>
                    <a:grpSpLocks/>
                  </p:cNvGrpSpPr>
                  <p:nvPr userDrawn="1"/>
                </p:nvGrpSpPr>
                <p:grpSpPr bwMode="auto">
                  <a:xfrm>
                    <a:off x="1551" y="144"/>
                    <a:ext cx="975" cy="947"/>
                    <a:chOff x="1551" y="144"/>
                    <a:chExt cx="975" cy="947"/>
                  </a:xfrm>
                </p:grpSpPr>
                <p:sp>
                  <p:nvSpPr>
                    <p:cNvPr id="199" name="Line 141"/>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00" name="Line 142"/>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01" name="Line 143"/>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02" name="Line 144"/>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03" name="Line 145"/>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04" name="Line 146"/>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05" name="Line 147"/>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06" name="Line 148"/>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nvGrpSpPr>
                  <p:cNvPr id="172" name="Group 149"/>
                  <p:cNvGrpSpPr>
                    <a:grpSpLocks/>
                  </p:cNvGrpSpPr>
                  <p:nvPr/>
                </p:nvGrpSpPr>
                <p:grpSpPr bwMode="auto">
                  <a:xfrm>
                    <a:off x="1672" y="1166"/>
                    <a:ext cx="1680" cy="947"/>
                    <a:chOff x="288" y="528"/>
                    <a:chExt cx="1680" cy="1632"/>
                  </a:xfrm>
                </p:grpSpPr>
                <p:sp>
                  <p:nvSpPr>
                    <p:cNvPr id="191" name="Line 15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92" name="Line 15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93" name="Line 15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94" name="Line 15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95" name="Line 15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96" name="Line 15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97" name="Line 15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98" name="Line 15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nvGrpSpPr>
                  <p:cNvPr id="173" name="Group 158"/>
                  <p:cNvGrpSpPr>
                    <a:grpSpLocks/>
                  </p:cNvGrpSpPr>
                  <p:nvPr/>
                </p:nvGrpSpPr>
                <p:grpSpPr bwMode="auto">
                  <a:xfrm>
                    <a:off x="1672" y="2187"/>
                    <a:ext cx="1680" cy="947"/>
                    <a:chOff x="288" y="528"/>
                    <a:chExt cx="1680" cy="1632"/>
                  </a:xfrm>
                </p:grpSpPr>
                <p:sp>
                  <p:nvSpPr>
                    <p:cNvPr id="183" name="Line 15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84" name="Line 16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85" name="Line 16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86" name="Line 16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87" name="Line 16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88" name="Line 16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89" name="Line 16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90" name="Line 16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nvGrpSpPr>
                  <p:cNvPr id="174" name="Group 167"/>
                  <p:cNvGrpSpPr>
                    <a:grpSpLocks/>
                  </p:cNvGrpSpPr>
                  <p:nvPr/>
                </p:nvGrpSpPr>
                <p:grpSpPr bwMode="auto">
                  <a:xfrm>
                    <a:off x="1672" y="3209"/>
                    <a:ext cx="1680" cy="947"/>
                    <a:chOff x="288" y="528"/>
                    <a:chExt cx="1680" cy="1632"/>
                  </a:xfrm>
                </p:grpSpPr>
                <p:sp>
                  <p:nvSpPr>
                    <p:cNvPr id="175" name="Line 168"/>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76" name="Line 169"/>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77" name="Line 170"/>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78" name="Line 171"/>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79" name="Line 172"/>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80" name="Line 173"/>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81" name="Line 174"/>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82" name="Line 175"/>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grpSp>
              <p:nvGrpSpPr>
                <p:cNvPr id="60" name="Group 309"/>
                <p:cNvGrpSpPr>
                  <a:grpSpLocks/>
                </p:cNvGrpSpPr>
                <p:nvPr userDrawn="1"/>
              </p:nvGrpSpPr>
              <p:grpSpPr bwMode="auto">
                <a:xfrm>
                  <a:off x="2619" y="144"/>
                  <a:ext cx="1801" cy="4012"/>
                  <a:chOff x="2619" y="144"/>
                  <a:chExt cx="1801" cy="4012"/>
                </a:xfrm>
              </p:grpSpPr>
              <p:grpSp>
                <p:nvGrpSpPr>
                  <p:cNvPr id="135" name="Group 303"/>
                  <p:cNvGrpSpPr>
                    <a:grpSpLocks/>
                  </p:cNvGrpSpPr>
                  <p:nvPr userDrawn="1"/>
                </p:nvGrpSpPr>
                <p:grpSpPr bwMode="auto">
                  <a:xfrm>
                    <a:off x="2619" y="144"/>
                    <a:ext cx="975" cy="947"/>
                    <a:chOff x="2619" y="144"/>
                    <a:chExt cx="975" cy="947"/>
                  </a:xfrm>
                </p:grpSpPr>
                <p:sp>
                  <p:nvSpPr>
                    <p:cNvPr id="163" name="Line 178"/>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64" name="Line 179"/>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65" name="Line 180"/>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66" name="Line 181"/>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67" name="Line 182"/>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68" name="Line 183"/>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69" name="Line 184"/>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70" name="Line 185"/>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nvGrpSpPr>
                  <p:cNvPr id="136" name="Group 186"/>
                  <p:cNvGrpSpPr>
                    <a:grpSpLocks/>
                  </p:cNvGrpSpPr>
                  <p:nvPr/>
                </p:nvGrpSpPr>
                <p:grpSpPr bwMode="auto">
                  <a:xfrm>
                    <a:off x="2740" y="1166"/>
                    <a:ext cx="1680" cy="947"/>
                    <a:chOff x="288" y="528"/>
                    <a:chExt cx="1680" cy="1632"/>
                  </a:xfrm>
                </p:grpSpPr>
                <p:sp>
                  <p:nvSpPr>
                    <p:cNvPr id="155" name="Line 187"/>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56" name="Line 188"/>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57" name="Line 189"/>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58" name="Line 190"/>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59" name="Line 191"/>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60" name="Line 192"/>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61" name="Line 193"/>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62" name="Line 194"/>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nvGrpSpPr>
                  <p:cNvPr id="137" name="Group 195"/>
                  <p:cNvGrpSpPr>
                    <a:grpSpLocks/>
                  </p:cNvGrpSpPr>
                  <p:nvPr/>
                </p:nvGrpSpPr>
                <p:grpSpPr bwMode="auto">
                  <a:xfrm>
                    <a:off x="2740" y="2187"/>
                    <a:ext cx="1680" cy="947"/>
                    <a:chOff x="288" y="528"/>
                    <a:chExt cx="1680" cy="1632"/>
                  </a:xfrm>
                </p:grpSpPr>
                <p:sp>
                  <p:nvSpPr>
                    <p:cNvPr id="147" name="Line 196"/>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48" name="Line 197"/>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49" name="Line 198"/>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50" name="Line 199"/>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51" name="Line 200"/>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52" name="Line 201"/>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53" name="Line 202"/>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54" name="Line 203"/>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nvGrpSpPr>
                  <p:cNvPr id="138" name="Group 204"/>
                  <p:cNvGrpSpPr>
                    <a:grpSpLocks/>
                  </p:cNvGrpSpPr>
                  <p:nvPr/>
                </p:nvGrpSpPr>
                <p:grpSpPr bwMode="auto">
                  <a:xfrm>
                    <a:off x="2740" y="3209"/>
                    <a:ext cx="1680" cy="947"/>
                    <a:chOff x="288" y="528"/>
                    <a:chExt cx="1680" cy="1632"/>
                  </a:xfrm>
                </p:grpSpPr>
                <p:sp>
                  <p:nvSpPr>
                    <p:cNvPr id="139" name="Line 205"/>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40" name="Line 206"/>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41" name="Line 207"/>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42" name="Line 208"/>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43" name="Line 209"/>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44" name="Line 210"/>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45" name="Line 211"/>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46" name="Line 212"/>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grpSp>
              <p:nvGrpSpPr>
                <p:cNvPr id="61" name="Group 308"/>
                <p:cNvGrpSpPr>
                  <a:grpSpLocks/>
                </p:cNvGrpSpPr>
                <p:nvPr userDrawn="1"/>
              </p:nvGrpSpPr>
              <p:grpSpPr bwMode="auto">
                <a:xfrm>
                  <a:off x="3687" y="144"/>
                  <a:ext cx="1801" cy="4012"/>
                  <a:chOff x="3687" y="144"/>
                  <a:chExt cx="1801" cy="4012"/>
                </a:xfrm>
              </p:grpSpPr>
              <p:grpSp>
                <p:nvGrpSpPr>
                  <p:cNvPr id="99" name="Group 302"/>
                  <p:cNvGrpSpPr>
                    <a:grpSpLocks/>
                  </p:cNvGrpSpPr>
                  <p:nvPr userDrawn="1"/>
                </p:nvGrpSpPr>
                <p:grpSpPr bwMode="auto">
                  <a:xfrm>
                    <a:off x="3687" y="144"/>
                    <a:ext cx="975" cy="947"/>
                    <a:chOff x="3687" y="144"/>
                    <a:chExt cx="975" cy="947"/>
                  </a:xfrm>
                </p:grpSpPr>
                <p:sp>
                  <p:nvSpPr>
                    <p:cNvPr id="127" name="Line 215"/>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28" name="Line 216"/>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29" name="Line 217"/>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30" name="Line 218"/>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31" name="Line 219"/>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32" name="Line 220"/>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33" name="Line 221"/>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34" name="Line 222"/>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nvGrpSpPr>
                  <p:cNvPr id="100" name="Group 223"/>
                  <p:cNvGrpSpPr>
                    <a:grpSpLocks/>
                  </p:cNvGrpSpPr>
                  <p:nvPr/>
                </p:nvGrpSpPr>
                <p:grpSpPr bwMode="auto">
                  <a:xfrm>
                    <a:off x="3808" y="1166"/>
                    <a:ext cx="1680" cy="947"/>
                    <a:chOff x="288" y="528"/>
                    <a:chExt cx="1680" cy="1632"/>
                  </a:xfrm>
                </p:grpSpPr>
                <p:sp>
                  <p:nvSpPr>
                    <p:cNvPr id="119" name="Line 224"/>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20" name="Line 225"/>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21" name="Line 226"/>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22" name="Line 227"/>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23" name="Line 228"/>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24" name="Line 229"/>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25" name="Line 230"/>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26" name="Line 231"/>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nvGrpSpPr>
                  <p:cNvPr id="101" name="Group 232"/>
                  <p:cNvGrpSpPr>
                    <a:grpSpLocks/>
                  </p:cNvGrpSpPr>
                  <p:nvPr/>
                </p:nvGrpSpPr>
                <p:grpSpPr bwMode="auto">
                  <a:xfrm>
                    <a:off x="3808" y="2187"/>
                    <a:ext cx="1680" cy="947"/>
                    <a:chOff x="288" y="528"/>
                    <a:chExt cx="1680" cy="1632"/>
                  </a:xfrm>
                </p:grpSpPr>
                <p:sp>
                  <p:nvSpPr>
                    <p:cNvPr id="111" name="Line 23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12" name="Line 23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13" name="Line 23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14" name="Line 23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15" name="Line 23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16" name="Line 23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17" name="Line 23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18" name="Line 24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nvGrpSpPr>
                  <p:cNvPr id="102" name="Group 241"/>
                  <p:cNvGrpSpPr>
                    <a:grpSpLocks/>
                  </p:cNvGrpSpPr>
                  <p:nvPr/>
                </p:nvGrpSpPr>
                <p:grpSpPr bwMode="auto">
                  <a:xfrm>
                    <a:off x="3808" y="3209"/>
                    <a:ext cx="1680" cy="947"/>
                    <a:chOff x="288" y="528"/>
                    <a:chExt cx="1680" cy="1632"/>
                  </a:xfrm>
                </p:grpSpPr>
                <p:sp>
                  <p:nvSpPr>
                    <p:cNvPr id="103" name="Line 24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04" name="Line 24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05" name="Line 24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06" name="Line 24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07" name="Line 24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08" name="Line 24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09" name="Line 24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10" name="Line 24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grpSp>
              <p:nvGrpSpPr>
                <p:cNvPr id="62" name="Group 307"/>
                <p:cNvGrpSpPr>
                  <a:grpSpLocks/>
                </p:cNvGrpSpPr>
                <p:nvPr userDrawn="1"/>
              </p:nvGrpSpPr>
              <p:grpSpPr bwMode="auto">
                <a:xfrm>
                  <a:off x="4755" y="144"/>
                  <a:ext cx="1801" cy="4012"/>
                  <a:chOff x="4755" y="144"/>
                  <a:chExt cx="1801" cy="4012"/>
                </a:xfrm>
              </p:grpSpPr>
              <p:grpSp>
                <p:nvGrpSpPr>
                  <p:cNvPr id="63" name="Group 301"/>
                  <p:cNvGrpSpPr>
                    <a:grpSpLocks/>
                  </p:cNvGrpSpPr>
                  <p:nvPr userDrawn="1"/>
                </p:nvGrpSpPr>
                <p:grpSpPr bwMode="auto">
                  <a:xfrm>
                    <a:off x="4755" y="144"/>
                    <a:ext cx="975" cy="947"/>
                    <a:chOff x="4755" y="144"/>
                    <a:chExt cx="975" cy="947"/>
                  </a:xfrm>
                </p:grpSpPr>
                <p:sp>
                  <p:nvSpPr>
                    <p:cNvPr id="91" name="Line 252"/>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92" name="Line 253"/>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93" name="Line 254"/>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94" name="Line 255"/>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95" name="Line 256"/>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96" name="Line 257"/>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97" name="Line 258"/>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98" name="Line 259"/>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nvGrpSpPr>
                  <p:cNvPr id="64" name="Group 260"/>
                  <p:cNvGrpSpPr>
                    <a:grpSpLocks/>
                  </p:cNvGrpSpPr>
                  <p:nvPr/>
                </p:nvGrpSpPr>
                <p:grpSpPr bwMode="auto">
                  <a:xfrm>
                    <a:off x="4876" y="1166"/>
                    <a:ext cx="1680" cy="947"/>
                    <a:chOff x="288" y="528"/>
                    <a:chExt cx="1680" cy="1632"/>
                  </a:xfrm>
                </p:grpSpPr>
                <p:sp>
                  <p:nvSpPr>
                    <p:cNvPr id="83" name="Line 26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84" name="Line 26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85" name="Line 26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86" name="Line 26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87" name="Line 26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88" name="Line 26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89" name="Line 26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90" name="Line 26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nvGrpSpPr>
                  <p:cNvPr id="65" name="Group 269"/>
                  <p:cNvGrpSpPr>
                    <a:grpSpLocks/>
                  </p:cNvGrpSpPr>
                  <p:nvPr/>
                </p:nvGrpSpPr>
                <p:grpSpPr bwMode="auto">
                  <a:xfrm>
                    <a:off x="4876" y="2187"/>
                    <a:ext cx="1680" cy="947"/>
                    <a:chOff x="288" y="528"/>
                    <a:chExt cx="1680" cy="1632"/>
                  </a:xfrm>
                </p:grpSpPr>
                <p:sp>
                  <p:nvSpPr>
                    <p:cNvPr id="75" name="Line 27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76" name="Line 27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77" name="Line 27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78" name="Line 27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79" name="Line 27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80" name="Line 27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81" name="Line 27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82" name="Line 27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nvGrpSpPr>
                  <p:cNvPr id="66" name="Group 278"/>
                  <p:cNvGrpSpPr>
                    <a:grpSpLocks/>
                  </p:cNvGrpSpPr>
                  <p:nvPr/>
                </p:nvGrpSpPr>
                <p:grpSpPr bwMode="auto">
                  <a:xfrm>
                    <a:off x="4876" y="3209"/>
                    <a:ext cx="1680" cy="947"/>
                    <a:chOff x="288" y="528"/>
                    <a:chExt cx="1680" cy="1632"/>
                  </a:xfrm>
                </p:grpSpPr>
                <p:sp>
                  <p:nvSpPr>
                    <p:cNvPr id="67" name="Line 27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68" name="Line 28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69" name="Line 28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70" name="Line 28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71" name="Line 28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72" name="Line 28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73" name="Line 28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74" name="Line 28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grpSp>
          <p:grpSp>
            <p:nvGrpSpPr>
              <p:cNvPr id="38" name="Group 306"/>
              <p:cNvGrpSpPr>
                <a:grpSpLocks/>
              </p:cNvGrpSpPr>
              <p:nvPr userDrawn="1"/>
            </p:nvGrpSpPr>
            <p:grpSpPr bwMode="auto">
              <a:xfrm>
                <a:off x="3" y="68"/>
                <a:ext cx="5730" cy="0"/>
                <a:chOff x="3" y="68"/>
                <a:chExt cx="5730" cy="0"/>
              </a:xfrm>
            </p:grpSpPr>
            <p:sp>
              <p:nvSpPr>
                <p:cNvPr id="39" name="Line 290"/>
                <p:cNvSpPr>
                  <a:spLocks noChangeShapeType="1"/>
                </p:cNvSpPr>
                <p:nvPr userDrawn="1"/>
              </p:nvSpPr>
              <p:spPr bwMode="hidden">
                <a:xfrm rot="-5400000">
                  <a:off x="198"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40" name="Line 291"/>
                <p:cNvSpPr>
                  <a:spLocks noChangeShapeType="1"/>
                </p:cNvSpPr>
                <p:nvPr userDrawn="1"/>
              </p:nvSpPr>
              <p:spPr bwMode="hidden">
                <a:xfrm rot="-5400000">
                  <a:off x="737"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41" name="Line 292"/>
                <p:cNvSpPr>
                  <a:spLocks noChangeShapeType="1"/>
                </p:cNvSpPr>
                <p:nvPr userDrawn="1"/>
              </p:nvSpPr>
              <p:spPr bwMode="hidden">
                <a:xfrm rot="-5400000">
                  <a:off x="1266"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42" name="Line 293"/>
                <p:cNvSpPr>
                  <a:spLocks noChangeShapeType="1"/>
                </p:cNvSpPr>
                <p:nvPr userDrawn="1"/>
              </p:nvSpPr>
              <p:spPr bwMode="hidden">
                <a:xfrm rot="-5400000">
                  <a:off x="1805"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43" name="Line 294"/>
                <p:cNvSpPr>
                  <a:spLocks noChangeShapeType="1"/>
                </p:cNvSpPr>
                <p:nvPr userDrawn="1"/>
              </p:nvSpPr>
              <p:spPr bwMode="hidden">
                <a:xfrm rot="-5400000">
                  <a:off x="2334"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44" name="Line 295"/>
                <p:cNvSpPr>
                  <a:spLocks noChangeShapeType="1"/>
                </p:cNvSpPr>
                <p:nvPr userDrawn="1"/>
              </p:nvSpPr>
              <p:spPr bwMode="hidden">
                <a:xfrm rot="-5400000">
                  <a:off x="2873"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45" name="Line 296"/>
                <p:cNvSpPr>
                  <a:spLocks noChangeShapeType="1"/>
                </p:cNvSpPr>
                <p:nvPr userDrawn="1"/>
              </p:nvSpPr>
              <p:spPr bwMode="hidden">
                <a:xfrm rot="-5400000">
                  <a:off x="3402"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46" name="Line 297"/>
                <p:cNvSpPr>
                  <a:spLocks noChangeShapeType="1"/>
                </p:cNvSpPr>
                <p:nvPr userDrawn="1"/>
              </p:nvSpPr>
              <p:spPr bwMode="hidden">
                <a:xfrm rot="-5400000">
                  <a:off x="3941"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47" name="Line 298"/>
                <p:cNvSpPr>
                  <a:spLocks noChangeShapeType="1"/>
                </p:cNvSpPr>
                <p:nvPr userDrawn="1"/>
              </p:nvSpPr>
              <p:spPr bwMode="hidden">
                <a:xfrm rot="-5400000">
                  <a:off x="4470"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48" name="Line 299"/>
                <p:cNvSpPr>
                  <a:spLocks noChangeShapeType="1"/>
                </p:cNvSpPr>
                <p:nvPr userDrawn="1"/>
              </p:nvSpPr>
              <p:spPr bwMode="hidden">
                <a:xfrm rot="-5400000">
                  <a:off x="5009"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49" name="Line 300"/>
                <p:cNvSpPr>
                  <a:spLocks noChangeShapeType="1"/>
                </p:cNvSpPr>
                <p:nvPr userDrawn="1"/>
              </p:nvSpPr>
              <p:spPr bwMode="hidden">
                <a:xfrm rot="-5400000">
                  <a:off x="5538"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grpSp>
          <p:nvGrpSpPr>
            <p:cNvPr id="6" name="Group 315"/>
            <p:cNvGrpSpPr>
              <a:grpSpLocks/>
            </p:cNvGrpSpPr>
            <p:nvPr/>
          </p:nvGrpSpPr>
          <p:grpSpPr bwMode="auto">
            <a:xfrm>
              <a:off x="336" y="1200"/>
              <a:ext cx="5088" cy="1056"/>
              <a:chOff x="336" y="1200"/>
              <a:chExt cx="5088" cy="1056"/>
            </a:xfrm>
          </p:grpSpPr>
          <p:sp>
            <p:nvSpPr>
              <p:cNvPr id="32" name="Rectangle 9"/>
              <p:cNvSpPr>
                <a:spLocks noChangeArrowheads="1"/>
              </p:cNvSpPr>
              <p:nvPr userDrawn="1"/>
            </p:nvSpPr>
            <p:spPr bwMode="auto">
              <a:xfrm>
                <a:off x="2880" y="1200"/>
                <a:ext cx="2544" cy="528"/>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33" name="Rectangle 10"/>
              <p:cNvSpPr>
                <a:spLocks noChangeArrowheads="1"/>
              </p:cNvSpPr>
              <p:nvPr userDrawn="1"/>
            </p:nvSpPr>
            <p:spPr bwMode="auto">
              <a:xfrm>
                <a:off x="2880" y="1728"/>
                <a:ext cx="2544" cy="528"/>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34" name="Rectangle 11"/>
              <p:cNvSpPr>
                <a:spLocks noChangeArrowheads="1"/>
              </p:cNvSpPr>
              <p:nvPr userDrawn="1"/>
            </p:nvSpPr>
            <p:spPr bwMode="auto">
              <a:xfrm>
                <a:off x="336" y="1728"/>
                <a:ext cx="2544" cy="528"/>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35" name="Rectangle 12"/>
              <p:cNvSpPr>
                <a:spLocks noChangeArrowheads="1"/>
              </p:cNvSpPr>
              <p:nvPr userDrawn="1"/>
            </p:nvSpPr>
            <p:spPr bwMode="auto">
              <a:xfrm>
                <a:off x="336" y="1200"/>
                <a:ext cx="2544" cy="528"/>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36" name="Rectangle 13"/>
              <p:cNvSpPr>
                <a:spLocks noChangeArrowheads="1"/>
              </p:cNvSpPr>
              <p:nvPr userDrawn="1"/>
            </p:nvSpPr>
            <p:spPr bwMode="white">
              <a:xfrm>
                <a:off x="432" y="1296"/>
                <a:ext cx="4896" cy="864"/>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nvGrpSpPr>
            <p:cNvPr id="7" name="Group 287"/>
            <p:cNvGrpSpPr>
              <a:grpSpLocks/>
            </p:cNvGrpSpPr>
            <p:nvPr/>
          </p:nvGrpSpPr>
          <p:grpSpPr bwMode="auto">
            <a:xfrm>
              <a:off x="192" y="4273"/>
              <a:ext cx="5328" cy="47"/>
              <a:chOff x="192" y="3840"/>
              <a:chExt cx="5328" cy="47"/>
            </a:xfrm>
          </p:grpSpPr>
          <p:grpSp>
            <p:nvGrpSpPr>
              <p:cNvPr id="8" name="Group 73"/>
              <p:cNvGrpSpPr>
                <a:grpSpLocks/>
              </p:cNvGrpSpPr>
              <p:nvPr userDrawn="1"/>
            </p:nvGrpSpPr>
            <p:grpSpPr bwMode="auto">
              <a:xfrm>
                <a:off x="192" y="3840"/>
                <a:ext cx="624" cy="47"/>
                <a:chOff x="624" y="3706"/>
                <a:chExt cx="1056" cy="106"/>
              </a:xfrm>
            </p:grpSpPr>
            <p:sp>
              <p:nvSpPr>
                <p:cNvPr id="30" name="Rectangle 1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31" name="Rectangle 1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nvGrpSpPr>
              <p:cNvPr id="9" name="Group 72"/>
              <p:cNvGrpSpPr>
                <a:grpSpLocks/>
              </p:cNvGrpSpPr>
              <p:nvPr userDrawn="1"/>
            </p:nvGrpSpPr>
            <p:grpSpPr bwMode="auto">
              <a:xfrm>
                <a:off x="864" y="3840"/>
                <a:ext cx="624" cy="47"/>
                <a:chOff x="624" y="3600"/>
                <a:chExt cx="1056" cy="106"/>
              </a:xfrm>
            </p:grpSpPr>
            <p:sp>
              <p:nvSpPr>
                <p:cNvPr id="28" name="Rectangle 1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9" name="Rectangle 1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nvGrpSpPr>
              <p:cNvPr id="10" name="Group 74"/>
              <p:cNvGrpSpPr>
                <a:grpSpLocks/>
              </p:cNvGrpSpPr>
              <p:nvPr userDrawn="1"/>
            </p:nvGrpSpPr>
            <p:grpSpPr bwMode="auto">
              <a:xfrm>
                <a:off x="1536" y="3840"/>
                <a:ext cx="624" cy="47"/>
                <a:chOff x="624" y="3706"/>
                <a:chExt cx="1056" cy="106"/>
              </a:xfrm>
            </p:grpSpPr>
            <p:sp>
              <p:nvSpPr>
                <p:cNvPr id="26" name="Rectangle 75"/>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7" name="Rectangle 76"/>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nvGrpSpPr>
              <p:cNvPr id="11" name="Group 77"/>
              <p:cNvGrpSpPr>
                <a:grpSpLocks/>
              </p:cNvGrpSpPr>
              <p:nvPr userDrawn="1"/>
            </p:nvGrpSpPr>
            <p:grpSpPr bwMode="auto">
              <a:xfrm>
                <a:off x="2208" y="3840"/>
                <a:ext cx="624" cy="47"/>
                <a:chOff x="624" y="3600"/>
                <a:chExt cx="1056" cy="106"/>
              </a:xfrm>
            </p:grpSpPr>
            <p:sp>
              <p:nvSpPr>
                <p:cNvPr id="24" name="Rectangle 78"/>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5" name="Rectangle 79"/>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nvGrpSpPr>
              <p:cNvPr id="12" name="Group 80"/>
              <p:cNvGrpSpPr>
                <a:grpSpLocks/>
              </p:cNvGrpSpPr>
              <p:nvPr userDrawn="1"/>
            </p:nvGrpSpPr>
            <p:grpSpPr bwMode="auto">
              <a:xfrm>
                <a:off x="2880" y="3840"/>
                <a:ext cx="624" cy="47"/>
                <a:chOff x="624" y="3706"/>
                <a:chExt cx="1056" cy="106"/>
              </a:xfrm>
            </p:grpSpPr>
            <p:sp>
              <p:nvSpPr>
                <p:cNvPr id="22" name="Rectangle 81"/>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3" name="Rectangle 82"/>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nvGrpSpPr>
              <p:cNvPr id="13" name="Group 83"/>
              <p:cNvGrpSpPr>
                <a:grpSpLocks/>
              </p:cNvGrpSpPr>
              <p:nvPr userDrawn="1"/>
            </p:nvGrpSpPr>
            <p:grpSpPr bwMode="auto">
              <a:xfrm>
                <a:off x="3552" y="3840"/>
                <a:ext cx="624" cy="47"/>
                <a:chOff x="624" y="3600"/>
                <a:chExt cx="1056" cy="106"/>
              </a:xfrm>
            </p:grpSpPr>
            <p:sp>
              <p:nvSpPr>
                <p:cNvPr id="20" name="Rectangle 84"/>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21" name="Rectangle 85"/>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nvGrpSpPr>
              <p:cNvPr id="14" name="Group 86"/>
              <p:cNvGrpSpPr>
                <a:grpSpLocks/>
              </p:cNvGrpSpPr>
              <p:nvPr userDrawn="1"/>
            </p:nvGrpSpPr>
            <p:grpSpPr bwMode="auto">
              <a:xfrm>
                <a:off x="4224" y="3840"/>
                <a:ext cx="624" cy="47"/>
                <a:chOff x="624" y="3706"/>
                <a:chExt cx="1056" cy="106"/>
              </a:xfrm>
            </p:grpSpPr>
            <p:sp>
              <p:nvSpPr>
                <p:cNvPr id="18" name="Rectangle 87"/>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9" name="Rectangle 88"/>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nvGrpSpPr>
              <p:cNvPr id="15" name="Group 89"/>
              <p:cNvGrpSpPr>
                <a:grpSpLocks/>
              </p:cNvGrpSpPr>
              <p:nvPr userDrawn="1"/>
            </p:nvGrpSpPr>
            <p:grpSpPr bwMode="auto">
              <a:xfrm>
                <a:off x="4896" y="3840"/>
                <a:ext cx="624" cy="47"/>
                <a:chOff x="624" y="3600"/>
                <a:chExt cx="1056" cy="106"/>
              </a:xfrm>
            </p:grpSpPr>
            <p:sp>
              <p:nvSpPr>
                <p:cNvPr id="16" name="Rectangle 90"/>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7" name="Rectangle 91"/>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grpSp>
      <p:pic>
        <p:nvPicPr>
          <p:cNvPr id="243" name="Picture 319" descr="posbul1a"/>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456113" y="3403600"/>
            <a:ext cx="246062" cy="246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42" name="Rectangle 2"/>
          <p:cNvSpPr>
            <a:spLocks noGrp="1" noChangeArrowheads="1"/>
          </p:cNvSpPr>
          <p:nvPr>
            <p:ph type="ctrTitle"/>
          </p:nvPr>
        </p:nvSpPr>
        <p:spPr>
          <a:xfrm>
            <a:off x="685800" y="2133600"/>
            <a:ext cx="7772400" cy="1143000"/>
          </a:xfrm>
        </p:spPr>
        <p:txBody>
          <a:bodyPr/>
          <a:lstStyle>
            <a:lvl1pPr>
              <a:defRPr/>
            </a:lvl1pPr>
          </a:lstStyle>
          <a:p>
            <a:r>
              <a:rPr lang="en-US"/>
              <a:t>Click to edit Master title style</a:t>
            </a:r>
          </a:p>
        </p:txBody>
      </p:sp>
      <p:sp>
        <p:nvSpPr>
          <p:cNvPr id="10243" name="Rectangle 3"/>
          <p:cNvSpPr>
            <a:spLocks noGrp="1" noChangeArrowheads="1"/>
          </p:cNvSpPr>
          <p:nvPr>
            <p:ph type="subTitle" idx="1"/>
          </p:nvPr>
        </p:nvSpPr>
        <p:spPr>
          <a:xfrm>
            <a:off x="1371600" y="3886200"/>
            <a:ext cx="6400800" cy="1752600"/>
          </a:xfrm>
        </p:spPr>
        <p:txBody>
          <a:bodyPr anchor="ctr"/>
          <a:lstStyle>
            <a:lvl1pPr marL="0" indent="0" algn="ctr">
              <a:buFontTx/>
              <a:buNone/>
              <a:defRPr/>
            </a:lvl1pPr>
          </a:lstStyle>
          <a:p>
            <a:r>
              <a:rPr lang="en-US"/>
              <a:t>Click to edit Master subtitle style</a:t>
            </a:r>
          </a:p>
        </p:txBody>
      </p:sp>
      <p:sp>
        <p:nvSpPr>
          <p:cNvPr id="24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solidFill>
                <a:srgbClr val="404176"/>
              </a:solidFill>
            </a:endParaRPr>
          </a:p>
        </p:txBody>
      </p:sp>
      <p:sp>
        <p:nvSpPr>
          <p:cNvPr id="24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404176"/>
              </a:solidFill>
            </a:endParaRPr>
          </a:p>
        </p:txBody>
      </p:sp>
      <p:sp>
        <p:nvSpPr>
          <p:cNvPr id="24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3C15A6FE-4D96-B642-BAD8-4D2F5A467C04}"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397076767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FBEDE8A-D43E-2448-9EAA-B2D027A86D3E}"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220051882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8F7514-A130-3244-B784-4AFD3D97223E}"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24726648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DC75DD5E-1F67-4CFD-83B7-341C11C357F4}" type="slidenum">
              <a:rPr lang="en-US"/>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2AD23F3-E1B9-F745-922D-D848557C46D9}"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32567141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1F986BC-011E-9D4E-B6F1-CBEDDFF30EDE}"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33639146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54E722A-B473-4C44-876D-DD54A5502587}"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78625107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E239B09-49AA-F04F-8E98-9D090D56F872}"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283197683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781918-64F8-924D-A2B9-639E730987FA}"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59278730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1ABB62F-4221-C44A-ADAB-624AB636E759}"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33287916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95D9F46-63B5-A44C-9B59-58C34AF4D6A8}"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294510918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D80DC6D-5A4B-B54F-BBA5-BAA7F10C70BC}"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199671724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6343" indent="0" algn="ctr">
              <a:buNone/>
              <a:defRPr>
                <a:solidFill>
                  <a:schemeClr val="tx1">
                    <a:tint val="75000"/>
                  </a:schemeClr>
                </a:solidFill>
              </a:defRPr>
            </a:lvl2pPr>
            <a:lvl3pPr marL="912690" indent="0" algn="ctr">
              <a:buNone/>
              <a:defRPr>
                <a:solidFill>
                  <a:schemeClr val="tx1">
                    <a:tint val="75000"/>
                  </a:schemeClr>
                </a:solidFill>
              </a:defRPr>
            </a:lvl3pPr>
            <a:lvl4pPr marL="1369016" indent="0" algn="ctr">
              <a:buNone/>
              <a:defRPr>
                <a:solidFill>
                  <a:schemeClr val="tx1">
                    <a:tint val="75000"/>
                  </a:schemeClr>
                </a:solidFill>
              </a:defRPr>
            </a:lvl4pPr>
            <a:lvl5pPr marL="1825374" indent="0" algn="ctr">
              <a:buNone/>
              <a:defRPr>
                <a:solidFill>
                  <a:schemeClr val="tx1">
                    <a:tint val="75000"/>
                  </a:schemeClr>
                </a:solidFill>
              </a:defRPr>
            </a:lvl5pPr>
            <a:lvl6pPr marL="2281697" indent="0" algn="ctr">
              <a:buNone/>
              <a:defRPr>
                <a:solidFill>
                  <a:schemeClr val="tx1">
                    <a:tint val="75000"/>
                  </a:schemeClr>
                </a:solidFill>
              </a:defRPr>
            </a:lvl6pPr>
            <a:lvl7pPr marL="2738032" indent="0" algn="ctr">
              <a:buNone/>
              <a:defRPr>
                <a:solidFill>
                  <a:schemeClr val="tx1">
                    <a:tint val="75000"/>
                  </a:schemeClr>
                </a:solidFill>
              </a:defRPr>
            </a:lvl7pPr>
            <a:lvl8pPr marL="3194368" indent="0" algn="ctr">
              <a:buNone/>
              <a:defRPr>
                <a:solidFill>
                  <a:schemeClr val="tx1">
                    <a:tint val="75000"/>
                  </a:schemeClr>
                </a:solidFill>
              </a:defRPr>
            </a:lvl8pPr>
            <a:lvl9pPr marL="3650712"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2690">
              <a:defRPr/>
            </a:lvl1pPr>
          </a:lstStyle>
          <a:p>
            <a:pPr>
              <a:defRPr/>
            </a:pPr>
            <a:fld id="{B605C6B5-F4DB-1F4C-932D-1C3F33EBCEB3}" type="datetimeFigureOut">
              <a:rPr lang="en-US"/>
              <a:pPr>
                <a:defRPr/>
              </a:pPr>
              <a:t>12/21/24</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B6A70472-465F-2D40-A83B-60481EF4783F}" type="slidenum">
              <a:rPr lang="en-US"/>
              <a:pPr>
                <a:defRPr/>
              </a:pPr>
              <a:t>‹#›</a:t>
            </a:fld>
            <a:endParaRPr lang="en-US"/>
          </a:p>
        </p:txBody>
      </p:sp>
    </p:spTree>
    <p:extLst>
      <p:ext uri="{BB962C8B-B14F-4D97-AF65-F5344CB8AC3E}">
        <p14:creationId xmlns:p14="http://schemas.microsoft.com/office/powerpoint/2010/main" val="50739085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A920D1DA-1396-DE4C-98B0-7F410662FBFA}" type="datetimeFigureOut">
              <a:rPr lang="en-US"/>
              <a:pPr>
                <a:defRPr/>
              </a:pPr>
              <a:t>12/21/24</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5C91A302-AB91-A441-88E5-6BBBDF1418BD}" type="slidenum">
              <a:rPr lang="en-US"/>
              <a:pPr>
                <a:defRPr/>
              </a:pPr>
              <a:t>‹#›</a:t>
            </a:fld>
            <a:endParaRPr lang="en-US"/>
          </a:p>
        </p:txBody>
      </p:sp>
    </p:spTree>
    <p:extLst>
      <p:ext uri="{BB962C8B-B14F-4D97-AF65-F5344CB8AC3E}">
        <p14:creationId xmlns:p14="http://schemas.microsoft.com/office/powerpoint/2010/main" val="4674329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359D7B45-8C79-4657-8F40-54BD25EB3805}" type="slidenum">
              <a:rPr lang="en-US"/>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343" indent="0">
              <a:buNone/>
              <a:defRPr sz="1800">
                <a:solidFill>
                  <a:schemeClr val="tx1">
                    <a:tint val="75000"/>
                  </a:schemeClr>
                </a:solidFill>
              </a:defRPr>
            </a:lvl2pPr>
            <a:lvl3pPr marL="912690" indent="0">
              <a:buNone/>
              <a:defRPr sz="1600">
                <a:solidFill>
                  <a:schemeClr val="tx1">
                    <a:tint val="75000"/>
                  </a:schemeClr>
                </a:solidFill>
              </a:defRPr>
            </a:lvl3pPr>
            <a:lvl4pPr marL="1369016" indent="0">
              <a:buNone/>
              <a:defRPr sz="1400">
                <a:solidFill>
                  <a:schemeClr val="tx1">
                    <a:tint val="75000"/>
                  </a:schemeClr>
                </a:solidFill>
              </a:defRPr>
            </a:lvl4pPr>
            <a:lvl5pPr marL="1825374" indent="0">
              <a:buNone/>
              <a:defRPr sz="1400">
                <a:solidFill>
                  <a:schemeClr val="tx1">
                    <a:tint val="75000"/>
                  </a:schemeClr>
                </a:solidFill>
              </a:defRPr>
            </a:lvl5pPr>
            <a:lvl6pPr marL="2281697" indent="0">
              <a:buNone/>
              <a:defRPr sz="1400">
                <a:solidFill>
                  <a:schemeClr val="tx1">
                    <a:tint val="75000"/>
                  </a:schemeClr>
                </a:solidFill>
              </a:defRPr>
            </a:lvl6pPr>
            <a:lvl7pPr marL="2738032" indent="0">
              <a:buNone/>
              <a:defRPr sz="1400">
                <a:solidFill>
                  <a:schemeClr val="tx1">
                    <a:tint val="75000"/>
                  </a:schemeClr>
                </a:solidFill>
              </a:defRPr>
            </a:lvl7pPr>
            <a:lvl8pPr marL="3194368" indent="0">
              <a:buNone/>
              <a:defRPr sz="1400">
                <a:solidFill>
                  <a:schemeClr val="tx1">
                    <a:tint val="75000"/>
                  </a:schemeClr>
                </a:solidFill>
              </a:defRPr>
            </a:lvl8pPr>
            <a:lvl9pPr marL="3650712"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2690">
              <a:defRPr/>
            </a:lvl1pPr>
          </a:lstStyle>
          <a:p>
            <a:pPr>
              <a:defRPr/>
            </a:pPr>
            <a:fld id="{3D5C99D4-A2F5-9442-9C31-7D46F4EA01A2}" type="datetimeFigureOut">
              <a:rPr lang="en-US"/>
              <a:pPr>
                <a:defRPr/>
              </a:pPr>
              <a:t>12/21/24</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45D15B34-CC31-C949-ACEF-2DA6DB996540}" type="slidenum">
              <a:rPr lang="en-US"/>
              <a:pPr>
                <a:defRPr/>
              </a:pPr>
              <a:t>‹#›</a:t>
            </a:fld>
            <a:endParaRPr lang="en-US"/>
          </a:p>
        </p:txBody>
      </p:sp>
    </p:spTree>
    <p:extLst>
      <p:ext uri="{BB962C8B-B14F-4D97-AF65-F5344CB8AC3E}">
        <p14:creationId xmlns:p14="http://schemas.microsoft.com/office/powerpoint/2010/main" val="8006909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2690">
              <a:defRPr/>
            </a:lvl1pPr>
          </a:lstStyle>
          <a:p>
            <a:pPr>
              <a:defRPr/>
            </a:pPr>
            <a:fld id="{2CB989B6-1DDC-4E41-B776-C10A5F62469B}" type="datetimeFigureOut">
              <a:rPr lang="en-US"/>
              <a:pPr>
                <a:defRPr/>
              </a:pPr>
              <a:t>12/21/24</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97A67FF3-BD05-204F-A16F-C9F03875874D}" type="slidenum">
              <a:rPr lang="en-US"/>
              <a:pPr>
                <a:defRPr/>
              </a:pPr>
              <a:t>‹#›</a:t>
            </a:fld>
            <a:endParaRPr lang="en-US"/>
          </a:p>
        </p:txBody>
      </p:sp>
    </p:spTree>
    <p:extLst>
      <p:ext uri="{BB962C8B-B14F-4D97-AF65-F5344CB8AC3E}">
        <p14:creationId xmlns:p14="http://schemas.microsoft.com/office/powerpoint/2010/main" val="93561710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2690">
              <a:defRPr/>
            </a:lvl1pPr>
          </a:lstStyle>
          <a:p>
            <a:pPr>
              <a:defRPr/>
            </a:pPr>
            <a:fld id="{E94C0690-9A53-0942-BCC5-6A138EF6A454}" type="datetimeFigureOut">
              <a:rPr lang="en-US"/>
              <a:pPr>
                <a:defRPr/>
              </a:pPr>
              <a:t>12/21/24</a:t>
            </a:fld>
            <a:endParaRPr lang="en-US"/>
          </a:p>
        </p:txBody>
      </p:sp>
      <p:sp>
        <p:nvSpPr>
          <p:cNvPr id="8" name="Footer Placeholder 4"/>
          <p:cNvSpPr>
            <a:spLocks noGrp="1"/>
          </p:cNvSpPr>
          <p:nvPr>
            <p:ph type="ftr" sz="quarter" idx="11"/>
          </p:nvPr>
        </p:nvSpPr>
        <p:spPr/>
        <p:txBody>
          <a:bodyPr/>
          <a:lstStyle>
            <a:lvl1pPr defTabSz="912690">
              <a:defRPr/>
            </a:lvl1pPr>
          </a:lstStyle>
          <a:p>
            <a:pPr>
              <a:defRPr/>
            </a:pPr>
            <a:endParaRPr lang="en-US"/>
          </a:p>
        </p:txBody>
      </p:sp>
      <p:sp>
        <p:nvSpPr>
          <p:cNvPr id="9" name="Slide Number Placeholder 5"/>
          <p:cNvSpPr>
            <a:spLocks noGrp="1"/>
          </p:cNvSpPr>
          <p:nvPr>
            <p:ph type="sldNum" sz="quarter" idx="12"/>
          </p:nvPr>
        </p:nvSpPr>
        <p:spPr/>
        <p:txBody>
          <a:bodyPr/>
          <a:lstStyle>
            <a:lvl1pPr defTabSz="912690">
              <a:defRPr/>
            </a:lvl1pPr>
          </a:lstStyle>
          <a:p>
            <a:pPr>
              <a:defRPr/>
            </a:pPr>
            <a:fld id="{77D37D8E-352E-C343-9ECF-7CB56CC578C8}" type="slidenum">
              <a:rPr lang="en-US"/>
              <a:pPr>
                <a:defRPr/>
              </a:pPr>
              <a:t>‹#›</a:t>
            </a:fld>
            <a:endParaRPr lang="en-US"/>
          </a:p>
        </p:txBody>
      </p:sp>
    </p:spTree>
    <p:extLst>
      <p:ext uri="{BB962C8B-B14F-4D97-AF65-F5344CB8AC3E}">
        <p14:creationId xmlns:p14="http://schemas.microsoft.com/office/powerpoint/2010/main" val="362807978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2690">
              <a:defRPr/>
            </a:lvl1pPr>
          </a:lstStyle>
          <a:p>
            <a:pPr>
              <a:defRPr/>
            </a:pPr>
            <a:fld id="{08E9111D-008A-5D4C-80E1-67A0B0076F6E}" type="datetimeFigureOut">
              <a:rPr lang="en-US"/>
              <a:pPr>
                <a:defRPr/>
              </a:pPr>
              <a:t>12/21/24</a:t>
            </a:fld>
            <a:endParaRPr lang="en-US"/>
          </a:p>
        </p:txBody>
      </p:sp>
      <p:sp>
        <p:nvSpPr>
          <p:cNvPr id="4" name="Footer Placeholder 4"/>
          <p:cNvSpPr>
            <a:spLocks noGrp="1"/>
          </p:cNvSpPr>
          <p:nvPr>
            <p:ph type="ftr" sz="quarter" idx="11"/>
          </p:nvPr>
        </p:nvSpPr>
        <p:spPr/>
        <p:txBody>
          <a:bodyPr/>
          <a:lstStyle>
            <a:lvl1pPr defTabSz="912690">
              <a:defRPr/>
            </a:lvl1pPr>
          </a:lstStyle>
          <a:p>
            <a:pPr>
              <a:defRPr/>
            </a:pPr>
            <a:endParaRPr lang="en-US"/>
          </a:p>
        </p:txBody>
      </p:sp>
      <p:sp>
        <p:nvSpPr>
          <p:cNvPr id="5" name="Slide Number Placeholder 5"/>
          <p:cNvSpPr>
            <a:spLocks noGrp="1"/>
          </p:cNvSpPr>
          <p:nvPr>
            <p:ph type="sldNum" sz="quarter" idx="12"/>
          </p:nvPr>
        </p:nvSpPr>
        <p:spPr/>
        <p:txBody>
          <a:bodyPr/>
          <a:lstStyle>
            <a:lvl1pPr defTabSz="912690">
              <a:defRPr/>
            </a:lvl1pPr>
          </a:lstStyle>
          <a:p>
            <a:pPr>
              <a:defRPr/>
            </a:pPr>
            <a:fld id="{45AFB9F7-0A43-8540-8887-F4419AC127B8}" type="slidenum">
              <a:rPr lang="en-US"/>
              <a:pPr>
                <a:defRPr/>
              </a:pPr>
              <a:t>‹#›</a:t>
            </a:fld>
            <a:endParaRPr lang="en-US"/>
          </a:p>
        </p:txBody>
      </p:sp>
    </p:spTree>
    <p:extLst>
      <p:ext uri="{BB962C8B-B14F-4D97-AF65-F5344CB8AC3E}">
        <p14:creationId xmlns:p14="http://schemas.microsoft.com/office/powerpoint/2010/main" val="19966424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2690">
              <a:defRPr/>
            </a:lvl1pPr>
          </a:lstStyle>
          <a:p>
            <a:pPr>
              <a:defRPr/>
            </a:pPr>
            <a:fld id="{05EB222C-B7E7-1F4A-A282-F664BAC7BDB2}" type="datetimeFigureOut">
              <a:rPr lang="en-US"/>
              <a:pPr>
                <a:defRPr/>
              </a:pPr>
              <a:t>12/21/24</a:t>
            </a:fld>
            <a:endParaRPr lang="en-US"/>
          </a:p>
        </p:txBody>
      </p:sp>
      <p:sp>
        <p:nvSpPr>
          <p:cNvPr id="3" name="Footer Placeholder 4"/>
          <p:cNvSpPr>
            <a:spLocks noGrp="1"/>
          </p:cNvSpPr>
          <p:nvPr>
            <p:ph type="ftr" sz="quarter" idx="11"/>
          </p:nvPr>
        </p:nvSpPr>
        <p:spPr/>
        <p:txBody>
          <a:bodyPr/>
          <a:lstStyle>
            <a:lvl1pPr defTabSz="912690">
              <a:defRPr/>
            </a:lvl1pPr>
          </a:lstStyle>
          <a:p>
            <a:pPr>
              <a:defRPr/>
            </a:pPr>
            <a:endParaRPr lang="en-US"/>
          </a:p>
        </p:txBody>
      </p:sp>
      <p:sp>
        <p:nvSpPr>
          <p:cNvPr id="4" name="Slide Number Placeholder 5"/>
          <p:cNvSpPr>
            <a:spLocks noGrp="1"/>
          </p:cNvSpPr>
          <p:nvPr>
            <p:ph type="sldNum" sz="quarter" idx="12"/>
          </p:nvPr>
        </p:nvSpPr>
        <p:spPr/>
        <p:txBody>
          <a:bodyPr/>
          <a:lstStyle>
            <a:lvl1pPr defTabSz="912690">
              <a:defRPr/>
            </a:lvl1pPr>
          </a:lstStyle>
          <a:p>
            <a:pPr>
              <a:defRPr/>
            </a:pPr>
            <a:fld id="{D56F125F-05A4-CC4C-907C-25F383179751}" type="slidenum">
              <a:rPr lang="en-US"/>
              <a:pPr>
                <a:defRPr/>
              </a:pPr>
              <a:t>‹#›</a:t>
            </a:fld>
            <a:endParaRPr lang="en-US"/>
          </a:p>
        </p:txBody>
      </p:sp>
    </p:spTree>
    <p:extLst>
      <p:ext uri="{BB962C8B-B14F-4D97-AF65-F5344CB8AC3E}">
        <p14:creationId xmlns:p14="http://schemas.microsoft.com/office/powerpoint/2010/main" val="404864468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2690">
              <a:defRPr/>
            </a:lvl1pPr>
          </a:lstStyle>
          <a:p>
            <a:pPr>
              <a:defRPr/>
            </a:pPr>
            <a:fld id="{CE0A1A91-BB72-DF49-BCC6-DBAAF342085B}" type="datetimeFigureOut">
              <a:rPr lang="en-US"/>
              <a:pPr>
                <a:defRPr/>
              </a:pPr>
              <a:t>12/21/24</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B77749E9-3FCF-3A45-B484-73FAF98A9FDE}" type="slidenum">
              <a:rPr lang="en-US"/>
              <a:pPr>
                <a:defRPr/>
              </a:pPr>
              <a:t>‹#›</a:t>
            </a:fld>
            <a:endParaRPr lang="en-US"/>
          </a:p>
        </p:txBody>
      </p:sp>
    </p:spTree>
    <p:extLst>
      <p:ext uri="{BB962C8B-B14F-4D97-AF65-F5344CB8AC3E}">
        <p14:creationId xmlns:p14="http://schemas.microsoft.com/office/powerpoint/2010/main" val="249991819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2690">
              <a:defRPr/>
            </a:lvl1pPr>
          </a:lstStyle>
          <a:p>
            <a:pPr>
              <a:defRPr/>
            </a:pPr>
            <a:fld id="{E192B9F1-FB38-5B43-B97F-366718914DDE}" type="datetimeFigureOut">
              <a:rPr lang="en-US"/>
              <a:pPr>
                <a:defRPr/>
              </a:pPr>
              <a:t>12/21/24</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FF8EB988-C371-C346-B0A0-586B2A382EA4}" type="slidenum">
              <a:rPr lang="en-US"/>
              <a:pPr>
                <a:defRPr/>
              </a:pPr>
              <a:t>‹#›</a:t>
            </a:fld>
            <a:endParaRPr lang="en-US"/>
          </a:p>
        </p:txBody>
      </p:sp>
    </p:spTree>
    <p:extLst>
      <p:ext uri="{BB962C8B-B14F-4D97-AF65-F5344CB8AC3E}">
        <p14:creationId xmlns:p14="http://schemas.microsoft.com/office/powerpoint/2010/main" val="59006421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17731BFF-FAB2-7F4E-BD0D-80B345E6EB0F}" type="datetimeFigureOut">
              <a:rPr lang="en-US"/>
              <a:pPr>
                <a:defRPr/>
              </a:pPr>
              <a:t>12/21/24</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AFEAB897-DE18-C24A-B6A1-0FAD477E3D23}" type="slidenum">
              <a:rPr lang="en-US"/>
              <a:pPr>
                <a:defRPr/>
              </a:pPr>
              <a:t>‹#›</a:t>
            </a:fld>
            <a:endParaRPr lang="en-US"/>
          </a:p>
        </p:txBody>
      </p:sp>
    </p:spTree>
    <p:extLst>
      <p:ext uri="{BB962C8B-B14F-4D97-AF65-F5344CB8AC3E}">
        <p14:creationId xmlns:p14="http://schemas.microsoft.com/office/powerpoint/2010/main" val="6857986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0E533861-A3B7-1142-B9E0-8DFBB59E64CC}" type="datetimeFigureOut">
              <a:rPr lang="en-US"/>
              <a:pPr>
                <a:defRPr/>
              </a:pPr>
              <a:t>12/21/24</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D67CE4D8-8AFC-CF44-A093-740AE1A4F027}" type="slidenum">
              <a:rPr lang="en-US"/>
              <a:pPr>
                <a:defRPr/>
              </a:pPr>
              <a:t>‹#›</a:t>
            </a:fld>
            <a:endParaRPr lang="en-US"/>
          </a:p>
        </p:txBody>
      </p:sp>
    </p:spTree>
    <p:extLst>
      <p:ext uri="{BB962C8B-B14F-4D97-AF65-F5344CB8AC3E}">
        <p14:creationId xmlns:p14="http://schemas.microsoft.com/office/powerpoint/2010/main" val="112608953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343" indent="0" algn="ctr">
              <a:buNone/>
              <a:defRPr/>
            </a:lvl2pPr>
            <a:lvl3pPr marL="912690" indent="0" algn="ctr">
              <a:buNone/>
              <a:defRPr/>
            </a:lvl3pPr>
            <a:lvl4pPr marL="1369016" indent="0" algn="ctr">
              <a:buNone/>
              <a:defRPr/>
            </a:lvl4pPr>
            <a:lvl5pPr marL="1825374" indent="0" algn="ctr">
              <a:buNone/>
              <a:defRPr/>
            </a:lvl5pPr>
            <a:lvl6pPr marL="2281697" indent="0" algn="ctr">
              <a:buNone/>
              <a:defRPr/>
            </a:lvl6pPr>
            <a:lvl7pPr marL="2738032" indent="0" algn="ctr">
              <a:buNone/>
              <a:defRPr/>
            </a:lvl7pPr>
            <a:lvl8pPr marL="3194368" indent="0" algn="ctr">
              <a:buNone/>
              <a:defRPr/>
            </a:lvl8pPr>
            <a:lvl9pPr marL="3650712"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3A0316E7-4EE0-2747-A7D2-431FF7426764}" type="slidenum">
              <a:rPr lang="en-US"/>
              <a:pPr>
                <a:defRPr/>
              </a:pPr>
              <a:t>‹#›</a:t>
            </a:fld>
            <a:endParaRPr lang="en-US"/>
          </a:p>
        </p:txBody>
      </p:sp>
    </p:spTree>
    <p:extLst>
      <p:ext uri="{BB962C8B-B14F-4D97-AF65-F5344CB8AC3E}">
        <p14:creationId xmlns:p14="http://schemas.microsoft.com/office/powerpoint/2010/main" val="97799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405381B5-36E6-4A49-B615-EF850FE9BF3E}" type="slidenum">
              <a:rPr lang="en-US"/>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896435D-1CE3-C642-A16B-3E2B01C37BE0}" type="slidenum">
              <a:rPr lang="en-US"/>
              <a:pPr>
                <a:defRPr/>
              </a:pPr>
              <a:t>‹#›</a:t>
            </a:fld>
            <a:endParaRPr lang="en-US"/>
          </a:p>
        </p:txBody>
      </p:sp>
    </p:spTree>
    <p:extLst>
      <p:ext uri="{BB962C8B-B14F-4D97-AF65-F5344CB8AC3E}">
        <p14:creationId xmlns:p14="http://schemas.microsoft.com/office/powerpoint/2010/main" val="352568155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B2F58A9-695B-9640-AFA4-30BC4B7DD010}" type="slidenum">
              <a:rPr lang="en-US"/>
              <a:pPr>
                <a:defRPr/>
              </a:pPr>
              <a:t>‹#›</a:t>
            </a:fld>
            <a:endParaRPr lang="en-US"/>
          </a:p>
        </p:txBody>
      </p:sp>
    </p:spTree>
    <p:extLst>
      <p:ext uri="{BB962C8B-B14F-4D97-AF65-F5344CB8AC3E}">
        <p14:creationId xmlns:p14="http://schemas.microsoft.com/office/powerpoint/2010/main" val="297958991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359FE17-693C-4B4E-BB61-3AC6820D9E1E}" type="slidenum">
              <a:rPr lang="en-US"/>
              <a:pPr>
                <a:defRPr/>
              </a:pPr>
              <a:t>‹#›</a:t>
            </a:fld>
            <a:endParaRPr lang="en-US"/>
          </a:p>
        </p:txBody>
      </p:sp>
    </p:spTree>
    <p:extLst>
      <p:ext uri="{BB962C8B-B14F-4D97-AF65-F5344CB8AC3E}">
        <p14:creationId xmlns:p14="http://schemas.microsoft.com/office/powerpoint/2010/main" val="192666328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5B68D4B9-3E5B-8842-B273-F876E9372B49}" type="slidenum">
              <a:rPr lang="en-US"/>
              <a:pPr>
                <a:defRPr/>
              </a:pPr>
              <a:t>‹#›</a:t>
            </a:fld>
            <a:endParaRPr lang="en-US"/>
          </a:p>
        </p:txBody>
      </p:sp>
    </p:spTree>
    <p:extLst>
      <p:ext uri="{BB962C8B-B14F-4D97-AF65-F5344CB8AC3E}">
        <p14:creationId xmlns:p14="http://schemas.microsoft.com/office/powerpoint/2010/main" val="424116684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646224C9-EDF7-6345-AAEF-B2DCB06D457B}" type="slidenum">
              <a:rPr lang="en-US"/>
              <a:pPr>
                <a:defRPr/>
              </a:pPr>
              <a:t>‹#›</a:t>
            </a:fld>
            <a:endParaRPr lang="en-US"/>
          </a:p>
        </p:txBody>
      </p:sp>
    </p:spTree>
    <p:extLst>
      <p:ext uri="{BB962C8B-B14F-4D97-AF65-F5344CB8AC3E}">
        <p14:creationId xmlns:p14="http://schemas.microsoft.com/office/powerpoint/2010/main" val="389023376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3F98CCF7-B73A-DF42-90DA-8C4034FBE740}" type="slidenum">
              <a:rPr lang="en-US"/>
              <a:pPr>
                <a:defRPr/>
              </a:pPr>
              <a:t>‹#›</a:t>
            </a:fld>
            <a:endParaRPr lang="en-US"/>
          </a:p>
        </p:txBody>
      </p:sp>
    </p:spTree>
    <p:extLst>
      <p:ext uri="{BB962C8B-B14F-4D97-AF65-F5344CB8AC3E}">
        <p14:creationId xmlns:p14="http://schemas.microsoft.com/office/powerpoint/2010/main" val="56839676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887EA0F-0B14-794B-B6D5-E1D0AC57BA53}" type="slidenum">
              <a:rPr lang="en-US"/>
              <a:pPr>
                <a:defRPr/>
              </a:pPr>
              <a:t>‹#›</a:t>
            </a:fld>
            <a:endParaRPr lang="en-US"/>
          </a:p>
        </p:txBody>
      </p:sp>
    </p:spTree>
    <p:extLst>
      <p:ext uri="{BB962C8B-B14F-4D97-AF65-F5344CB8AC3E}">
        <p14:creationId xmlns:p14="http://schemas.microsoft.com/office/powerpoint/2010/main" val="149286902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0631A74-28DE-EB42-8351-D3899EDD57C2}" type="slidenum">
              <a:rPr lang="en-US"/>
              <a:pPr>
                <a:defRPr/>
              </a:pPr>
              <a:t>‹#›</a:t>
            </a:fld>
            <a:endParaRPr lang="en-US"/>
          </a:p>
        </p:txBody>
      </p:sp>
    </p:spTree>
    <p:extLst>
      <p:ext uri="{BB962C8B-B14F-4D97-AF65-F5344CB8AC3E}">
        <p14:creationId xmlns:p14="http://schemas.microsoft.com/office/powerpoint/2010/main" val="105571287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CA10BA2D-AEA3-F142-A80A-4D631512BE2D}" type="slidenum">
              <a:rPr lang="en-US"/>
              <a:pPr>
                <a:defRPr/>
              </a:pPr>
              <a:t>‹#›</a:t>
            </a:fld>
            <a:endParaRPr lang="en-US"/>
          </a:p>
        </p:txBody>
      </p:sp>
    </p:spTree>
    <p:extLst>
      <p:ext uri="{BB962C8B-B14F-4D97-AF65-F5344CB8AC3E}">
        <p14:creationId xmlns:p14="http://schemas.microsoft.com/office/powerpoint/2010/main" val="386111342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75E29E-3232-EB4E-AD9B-4864E6127920}" type="slidenum">
              <a:rPr lang="en-US"/>
              <a:pPr>
                <a:defRPr/>
              </a:pPr>
              <a:t>‹#›</a:t>
            </a:fld>
            <a:endParaRPr lang="en-US"/>
          </a:p>
        </p:txBody>
      </p:sp>
    </p:spTree>
    <p:extLst>
      <p:ext uri="{BB962C8B-B14F-4D97-AF65-F5344CB8AC3E}">
        <p14:creationId xmlns:p14="http://schemas.microsoft.com/office/powerpoint/2010/main" val="31520246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27613AF9-A47C-4B8E-8917-509B3B71BCB7}" type="slidenum">
              <a:rPr lang="en-US"/>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EDCBD72C-006A-3049-8609-8433958C54EA}" type="slidenum">
              <a:rPr lang="en-US"/>
              <a:pPr>
                <a:defRPr/>
              </a:pPr>
              <a:t>‹#›</a:t>
            </a:fld>
            <a:endParaRPr lang="en-US"/>
          </a:p>
        </p:txBody>
      </p:sp>
    </p:spTree>
    <p:extLst>
      <p:ext uri="{BB962C8B-B14F-4D97-AF65-F5344CB8AC3E}">
        <p14:creationId xmlns:p14="http://schemas.microsoft.com/office/powerpoint/2010/main" val="48779450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AAF87CCA-3974-3D4F-BB53-9DCA2F7374AD}" type="slidenum">
              <a:rPr lang="en-US"/>
              <a:pPr>
                <a:defRPr/>
              </a:pPr>
              <a:t>‹#›</a:t>
            </a:fld>
            <a:endParaRPr lang="en-US"/>
          </a:p>
        </p:txBody>
      </p:sp>
    </p:spTree>
    <p:extLst>
      <p:ext uri="{BB962C8B-B14F-4D97-AF65-F5344CB8AC3E}">
        <p14:creationId xmlns:p14="http://schemas.microsoft.com/office/powerpoint/2010/main" val="37567461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343" indent="0" algn="ctr">
              <a:buNone/>
              <a:defRPr/>
            </a:lvl2pPr>
            <a:lvl3pPr marL="912690" indent="0" algn="ctr">
              <a:buNone/>
              <a:defRPr/>
            </a:lvl3pPr>
            <a:lvl4pPr marL="1369016" indent="0" algn="ctr">
              <a:buNone/>
              <a:defRPr/>
            </a:lvl4pPr>
            <a:lvl5pPr marL="1825374" indent="0" algn="ctr">
              <a:buNone/>
              <a:defRPr/>
            </a:lvl5pPr>
            <a:lvl6pPr marL="2281697" indent="0" algn="ctr">
              <a:buNone/>
              <a:defRPr/>
            </a:lvl6pPr>
            <a:lvl7pPr marL="2738032" indent="0" algn="ctr">
              <a:buNone/>
              <a:defRPr/>
            </a:lvl7pPr>
            <a:lvl8pPr marL="3194368" indent="0" algn="ctr">
              <a:buNone/>
              <a:defRPr/>
            </a:lvl8pPr>
            <a:lvl9pPr marL="3650712"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1FE7552D-7038-E443-BB51-BD3C8A9EC2EA}" type="slidenum">
              <a:rPr lang="en-US"/>
              <a:pPr>
                <a:defRPr/>
              </a:pPr>
              <a:t>‹#›</a:t>
            </a:fld>
            <a:endParaRPr lang="en-US"/>
          </a:p>
        </p:txBody>
      </p:sp>
    </p:spTree>
    <p:extLst>
      <p:ext uri="{BB962C8B-B14F-4D97-AF65-F5344CB8AC3E}">
        <p14:creationId xmlns:p14="http://schemas.microsoft.com/office/powerpoint/2010/main" val="243883870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3F6C0F91-0EE5-844B-8AF3-138116BE702D}" type="slidenum">
              <a:rPr lang="en-US"/>
              <a:pPr>
                <a:defRPr/>
              </a:pPr>
              <a:t>‹#›</a:t>
            </a:fld>
            <a:endParaRPr lang="en-US"/>
          </a:p>
        </p:txBody>
      </p:sp>
    </p:spTree>
    <p:extLst>
      <p:ext uri="{BB962C8B-B14F-4D97-AF65-F5344CB8AC3E}">
        <p14:creationId xmlns:p14="http://schemas.microsoft.com/office/powerpoint/2010/main" val="236435235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5A927B9C-3CA4-844C-AC28-DDA429C8712B}" type="slidenum">
              <a:rPr lang="en-US"/>
              <a:pPr>
                <a:defRPr/>
              </a:pPr>
              <a:t>‹#›</a:t>
            </a:fld>
            <a:endParaRPr lang="en-US"/>
          </a:p>
        </p:txBody>
      </p:sp>
    </p:spTree>
    <p:extLst>
      <p:ext uri="{BB962C8B-B14F-4D97-AF65-F5344CB8AC3E}">
        <p14:creationId xmlns:p14="http://schemas.microsoft.com/office/powerpoint/2010/main" val="310590464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FFEA23BD-B985-1C4E-9B65-36D16A59E9CC}" type="slidenum">
              <a:rPr lang="en-US"/>
              <a:pPr>
                <a:defRPr/>
              </a:pPr>
              <a:t>‹#›</a:t>
            </a:fld>
            <a:endParaRPr lang="en-US"/>
          </a:p>
        </p:txBody>
      </p:sp>
    </p:spTree>
    <p:extLst>
      <p:ext uri="{BB962C8B-B14F-4D97-AF65-F5344CB8AC3E}">
        <p14:creationId xmlns:p14="http://schemas.microsoft.com/office/powerpoint/2010/main" val="43316889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Times New Roman"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Times New Roman"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Times New Roman" charset="0"/>
              </a:defRPr>
            </a:lvl1pPr>
          </a:lstStyle>
          <a:p>
            <a:pPr>
              <a:defRPr/>
            </a:pPr>
            <a:fld id="{6BE86E92-3A3B-1D4B-ABDE-30459DB76668}" type="slidenum">
              <a:rPr lang="en-US"/>
              <a:pPr>
                <a:defRPr/>
              </a:pPr>
              <a:t>‹#›</a:t>
            </a:fld>
            <a:endParaRPr lang="en-US"/>
          </a:p>
        </p:txBody>
      </p:sp>
    </p:spTree>
    <p:extLst>
      <p:ext uri="{BB962C8B-B14F-4D97-AF65-F5344CB8AC3E}">
        <p14:creationId xmlns:p14="http://schemas.microsoft.com/office/powerpoint/2010/main" val="147694474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Times New Roman"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Times New Roman"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Times New Roman" charset="0"/>
              </a:defRPr>
            </a:lvl1pPr>
          </a:lstStyle>
          <a:p>
            <a:pPr>
              <a:defRPr/>
            </a:pPr>
            <a:fld id="{706A8237-1E2D-D44E-B375-0C8EC94D3A2F}" type="slidenum">
              <a:rPr lang="en-US"/>
              <a:pPr>
                <a:defRPr/>
              </a:pPr>
              <a:t>‹#›</a:t>
            </a:fld>
            <a:endParaRPr lang="en-US"/>
          </a:p>
        </p:txBody>
      </p:sp>
    </p:spTree>
    <p:extLst>
      <p:ext uri="{BB962C8B-B14F-4D97-AF65-F5344CB8AC3E}">
        <p14:creationId xmlns:p14="http://schemas.microsoft.com/office/powerpoint/2010/main" val="350751693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Times New Roman"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Times New Roman"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Times New Roman" charset="0"/>
              </a:defRPr>
            </a:lvl1pPr>
          </a:lstStyle>
          <a:p>
            <a:pPr>
              <a:defRPr/>
            </a:pPr>
            <a:fld id="{F869A4A4-461A-9C4F-A660-AB0921412A63}" type="slidenum">
              <a:rPr lang="en-US"/>
              <a:pPr>
                <a:defRPr/>
              </a:pPr>
              <a:t>‹#›</a:t>
            </a:fld>
            <a:endParaRPr lang="en-US"/>
          </a:p>
        </p:txBody>
      </p:sp>
    </p:spTree>
    <p:extLst>
      <p:ext uri="{BB962C8B-B14F-4D97-AF65-F5344CB8AC3E}">
        <p14:creationId xmlns:p14="http://schemas.microsoft.com/office/powerpoint/2010/main" val="290532435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CB4D7291-344A-0041-A0E9-204B6E8163A1}" type="slidenum">
              <a:rPr lang="en-US"/>
              <a:pPr>
                <a:defRPr/>
              </a:pPr>
              <a:t>‹#›</a:t>
            </a:fld>
            <a:endParaRPr lang="en-US"/>
          </a:p>
        </p:txBody>
      </p:sp>
    </p:spTree>
    <p:extLst>
      <p:ext uri="{BB962C8B-B14F-4D97-AF65-F5344CB8AC3E}">
        <p14:creationId xmlns:p14="http://schemas.microsoft.com/office/powerpoint/2010/main" val="17506408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11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4.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12.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5.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13.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6.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theme" Target="../theme/theme14.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7.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theme" Target="../theme/theme15.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8.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theme" Target="../theme/theme16.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9.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theme" Target="../theme/theme17.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0.xml"/><Relationship Id="rId13" Type="http://schemas.openxmlformats.org/officeDocument/2006/relationships/image" Target="../media/image1.png"/><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theme" Target="../theme/theme18.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1.xml"/><Relationship Id="rId3" Type="http://schemas.openxmlformats.org/officeDocument/2006/relationships/slideLayout" Target="../slideLayouts/slideLayout196.xml"/><Relationship Id="rId7" Type="http://schemas.openxmlformats.org/officeDocument/2006/relationships/slideLayout" Target="../slideLayouts/slideLayout200.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theme" Target="../theme/theme19.xml"/><Relationship Id="rId5" Type="http://schemas.openxmlformats.org/officeDocument/2006/relationships/slideLayout" Target="../slideLayouts/slideLayout198.xml"/><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1.xml"/><Relationship Id="rId3" Type="http://schemas.openxmlformats.org/officeDocument/2006/relationships/slideLayout" Target="../slideLayouts/slideLayout206.xml"/><Relationship Id="rId7" Type="http://schemas.openxmlformats.org/officeDocument/2006/relationships/slideLayout" Target="../slideLayouts/slideLayout210.xml"/><Relationship Id="rId12" Type="http://schemas.openxmlformats.org/officeDocument/2006/relationships/theme" Target="../theme/theme20.xml"/><Relationship Id="rId2" Type="http://schemas.openxmlformats.org/officeDocument/2006/relationships/slideLayout" Target="../slideLayouts/slideLayout205.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5" Type="http://schemas.openxmlformats.org/officeDocument/2006/relationships/slideLayout" Target="../slideLayouts/slideLayout208.xml"/><Relationship Id="rId10" Type="http://schemas.openxmlformats.org/officeDocument/2006/relationships/slideLayout" Target="../slideLayouts/slideLayout213.xml"/><Relationship Id="rId4" Type="http://schemas.openxmlformats.org/officeDocument/2006/relationships/slideLayout" Target="../slideLayouts/slideLayout207.xml"/><Relationship Id="rId9" Type="http://schemas.openxmlformats.org/officeDocument/2006/relationships/slideLayout" Target="../slideLayouts/slideLayout212.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2.xml"/><Relationship Id="rId3" Type="http://schemas.openxmlformats.org/officeDocument/2006/relationships/slideLayout" Target="../slideLayouts/slideLayout217.xml"/><Relationship Id="rId7" Type="http://schemas.openxmlformats.org/officeDocument/2006/relationships/slideLayout" Target="../slideLayouts/slideLayout221.xml"/><Relationship Id="rId12" Type="http://schemas.openxmlformats.org/officeDocument/2006/relationships/theme" Target="../theme/theme21.xml"/><Relationship Id="rId2" Type="http://schemas.openxmlformats.org/officeDocument/2006/relationships/slideLayout" Target="../slideLayouts/slideLayout216.xml"/><Relationship Id="rId1" Type="http://schemas.openxmlformats.org/officeDocument/2006/relationships/slideLayout" Target="../slideLayouts/slideLayout215.xml"/><Relationship Id="rId6" Type="http://schemas.openxmlformats.org/officeDocument/2006/relationships/slideLayout" Target="../slideLayouts/slideLayout220.xml"/><Relationship Id="rId11" Type="http://schemas.openxmlformats.org/officeDocument/2006/relationships/slideLayout" Target="../slideLayouts/slideLayout225.xml"/><Relationship Id="rId5" Type="http://schemas.openxmlformats.org/officeDocument/2006/relationships/slideLayout" Target="../slideLayouts/slideLayout219.xml"/><Relationship Id="rId10" Type="http://schemas.openxmlformats.org/officeDocument/2006/relationships/slideLayout" Target="../slideLayouts/slideLayout224.xml"/><Relationship Id="rId4" Type="http://schemas.openxmlformats.org/officeDocument/2006/relationships/slideLayout" Target="../slideLayouts/slideLayout218.xml"/><Relationship Id="rId9" Type="http://schemas.openxmlformats.org/officeDocument/2006/relationships/slideLayout" Target="../slideLayouts/slideLayout223.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3.xml"/><Relationship Id="rId3" Type="http://schemas.openxmlformats.org/officeDocument/2006/relationships/slideLayout" Target="../slideLayouts/slideLayout228.xml"/><Relationship Id="rId7" Type="http://schemas.openxmlformats.org/officeDocument/2006/relationships/slideLayout" Target="../slideLayouts/slideLayout232.xml"/><Relationship Id="rId12" Type="http://schemas.openxmlformats.org/officeDocument/2006/relationships/theme" Target="../theme/theme22.xml"/><Relationship Id="rId2" Type="http://schemas.openxmlformats.org/officeDocument/2006/relationships/slideLayout" Target="../slideLayouts/slideLayout227.xml"/><Relationship Id="rId1" Type="http://schemas.openxmlformats.org/officeDocument/2006/relationships/slideLayout" Target="../slideLayouts/slideLayout226.xml"/><Relationship Id="rId6" Type="http://schemas.openxmlformats.org/officeDocument/2006/relationships/slideLayout" Target="../slideLayouts/slideLayout231.xml"/><Relationship Id="rId11" Type="http://schemas.openxmlformats.org/officeDocument/2006/relationships/slideLayout" Target="../slideLayouts/slideLayout236.xml"/><Relationship Id="rId5" Type="http://schemas.openxmlformats.org/officeDocument/2006/relationships/slideLayout" Target="../slideLayouts/slideLayout230.xml"/><Relationship Id="rId10" Type="http://schemas.openxmlformats.org/officeDocument/2006/relationships/slideLayout" Target="../slideLayouts/slideLayout235.xml"/><Relationship Id="rId4" Type="http://schemas.openxmlformats.org/officeDocument/2006/relationships/slideLayout" Target="../slideLayouts/slideLayout229.xml"/><Relationship Id="rId9" Type="http://schemas.openxmlformats.org/officeDocument/2006/relationships/slideLayout" Target="../slideLayouts/slideLayout234.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4.xml"/><Relationship Id="rId3" Type="http://schemas.openxmlformats.org/officeDocument/2006/relationships/slideLayout" Target="../slideLayouts/slideLayout239.xml"/><Relationship Id="rId7" Type="http://schemas.openxmlformats.org/officeDocument/2006/relationships/slideLayout" Target="../slideLayouts/slideLayout243.xml"/><Relationship Id="rId12" Type="http://schemas.openxmlformats.org/officeDocument/2006/relationships/theme" Target="../theme/theme23.xml"/><Relationship Id="rId2" Type="http://schemas.openxmlformats.org/officeDocument/2006/relationships/slideLayout" Target="../slideLayouts/slideLayout238.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11" Type="http://schemas.openxmlformats.org/officeDocument/2006/relationships/slideLayout" Target="../slideLayouts/slideLayout247.xml"/><Relationship Id="rId5" Type="http://schemas.openxmlformats.org/officeDocument/2006/relationships/slideLayout" Target="../slideLayouts/slideLayout241.xml"/><Relationship Id="rId10" Type="http://schemas.openxmlformats.org/officeDocument/2006/relationships/slideLayout" Target="../slideLayouts/slideLayout246.xml"/><Relationship Id="rId4" Type="http://schemas.openxmlformats.org/officeDocument/2006/relationships/slideLayout" Target="../slideLayouts/slideLayout240.xml"/><Relationship Id="rId9" Type="http://schemas.openxmlformats.org/officeDocument/2006/relationships/slideLayout" Target="../slideLayouts/slideLayout245.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5.xml"/><Relationship Id="rId3" Type="http://schemas.openxmlformats.org/officeDocument/2006/relationships/slideLayout" Target="../slideLayouts/slideLayout250.xml"/><Relationship Id="rId7" Type="http://schemas.openxmlformats.org/officeDocument/2006/relationships/slideLayout" Target="../slideLayouts/slideLayout254.xml"/><Relationship Id="rId12" Type="http://schemas.openxmlformats.org/officeDocument/2006/relationships/theme" Target="../theme/theme24.xml"/><Relationship Id="rId2" Type="http://schemas.openxmlformats.org/officeDocument/2006/relationships/slideLayout" Target="../slideLayouts/slideLayout249.xml"/><Relationship Id="rId1" Type="http://schemas.openxmlformats.org/officeDocument/2006/relationships/slideLayout" Target="../slideLayouts/slideLayout248.xml"/><Relationship Id="rId6" Type="http://schemas.openxmlformats.org/officeDocument/2006/relationships/slideLayout" Target="../slideLayouts/slideLayout253.xml"/><Relationship Id="rId11" Type="http://schemas.openxmlformats.org/officeDocument/2006/relationships/slideLayout" Target="../slideLayouts/slideLayout258.xml"/><Relationship Id="rId5" Type="http://schemas.openxmlformats.org/officeDocument/2006/relationships/slideLayout" Target="../slideLayouts/slideLayout252.xml"/><Relationship Id="rId10" Type="http://schemas.openxmlformats.org/officeDocument/2006/relationships/slideLayout" Target="../slideLayouts/slideLayout257.xml"/><Relationship Id="rId4" Type="http://schemas.openxmlformats.org/officeDocument/2006/relationships/slideLayout" Target="../slideLayouts/slideLayout251.xml"/><Relationship Id="rId9" Type="http://schemas.openxmlformats.org/officeDocument/2006/relationships/slideLayout" Target="../slideLayouts/slideLayout256.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6.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theme" Target="../theme/theme25.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7.xml"/><Relationship Id="rId3" Type="http://schemas.openxmlformats.org/officeDocument/2006/relationships/slideLayout" Target="../slideLayouts/slideLayout272.xml"/><Relationship Id="rId7" Type="http://schemas.openxmlformats.org/officeDocument/2006/relationships/slideLayout" Target="../slideLayouts/slideLayout276.xml"/><Relationship Id="rId12" Type="http://schemas.openxmlformats.org/officeDocument/2006/relationships/theme" Target="../theme/theme26.xml"/><Relationship Id="rId2" Type="http://schemas.openxmlformats.org/officeDocument/2006/relationships/slideLayout" Target="../slideLayouts/slideLayout271.xml"/><Relationship Id="rId1" Type="http://schemas.openxmlformats.org/officeDocument/2006/relationships/slideLayout" Target="../slideLayouts/slideLayout270.xml"/><Relationship Id="rId6" Type="http://schemas.openxmlformats.org/officeDocument/2006/relationships/slideLayout" Target="../slideLayouts/slideLayout275.xml"/><Relationship Id="rId11" Type="http://schemas.openxmlformats.org/officeDocument/2006/relationships/slideLayout" Target="../slideLayouts/slideLayout280.xml"/><Relationship Id="rId5" Type="http://schemas.openxmlformats.org/officeDocument/2006/relationships/slideLayout" Target="../slideLayouts/slideLayout274.xml"/><Relationship Id="rId10" Type="http://schemas.openxmlformats.org/officeDocument/2006/relationships/slideLayout" Target="../slideLayouts/slideLayout279.xml"/><Relationship Id="rId4" Type="http://schemas.openxmlformats.org/officeDocument/2006/relationships/slideLayout" Target="../slideLayouts/slideLayout273.xml"/><Relationship Id="rId9" Type="http://schemas.openxmlformats.org/officeDocument/2006/relationships/slideLayout" Target="../slideLayouts/slideLayout278.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8.xml"/><Relationship Id="rId13" Type="http://schemas.openxmlformats.org/officeDocument/2006/relationships/slideLayout" Target="../slideLayouts/slideLayout293.xml"/><Relationship Id="rId18" Type="http://schemas.openxmlformats.org/officeDocument/2006/relationships/slideLayout" Target="../slideLayouts/slideLayout298.xml"/><Relationship Id="rId3" Type="http://schemas.openxmlformats.org/officeDocument/2006/relationships/slideLayout" Target="../slideLayouts/slideLayout283.xml"/><Relationship Id="rId21" Type="http://schemas.openxmlformats.org/officeDocument/2006/relationships/slideLayout" Target="../slideLayouts/slideLayout301.xml"/><Relationship Id="rId7" Type="http://schemas.openxmlformats.org/officeDocument/2006/relationships/slideLayout" Target="../slideLayouts/slideLayout287.xml"/><Relationship Id="rId12" Type="http://schemas.openxmlformats.org/officeDocument/2006/relationships/slideLayout" Target="../slideLayouts/slideLayout292.xml"/><Relationship Id="rId17" Type="http://schemas.openxmlformats.org/officeDocument/2006/relationships/slideLayout" Target="../slideLayouts/slideLayout297.xml"/><Relationship Id="rId2" Type="http://schemas.openxmlformats.org/officeDocument/2006/relationships/slideLayout" Target="../slideLayouts/slideLayout282.xml"/><Relationship Id="rId16" Type="http://schemas.openxmlformats.org/officeDocument/2006/relationships/slideLayout" Target="../slideLayouts/slideLayout296.xml"/><Relationship Id="rId20" Type="http://schemas.openxmlformats.org/officeDocument/2006/relationships/slideLayout" Target="../slideLayouts/slideLayout300.xml"/><Relationship Id="rId1" Type="http://schemas.openxmlformats.org/officeDocument/2006/relationships/slideLayout" Target="../slideLayouts/slideLayout281.xml"/><Relationship Id="rId6" Type="http://schemas.openxmlformats.org/officeDocument/2006/relationships/slideLayout" Target="../slideLayouts/slideLayout286.xml"/><Relationship Id="rId11" Type="http://schemas.openxmlformats.org/officeDocument/2006/relationships/slideLayout" Target="../slideLayouts/slideLayout291.xml"/><Relationship Id="rId5" Type="http://schemas.openxmlformats.org/officeDocument/2006/relationships/slideLayout" Target="../slideLayouts/slideLayout285.xml"/><Relationship Id="rId15" Type="http://schemas.openxmlformats.org/officeDocument/2006/relationships/slideLayout" Target="../slideLayouts/slideLayout295.xml"/><Relationship Id="rId23" Type="http://schemas.openxmlformats.org/officeDocument/2006/relationships/theme" Target="../theme/theme27.xml"/><Relationship Id="rId10" Type="http://schemas.openxmlformats.org/officeDocument/2006/relationships/slideLayout" Target="../slideLayouts/slideLayout290.xml"/><Relationship Id="rId19" Type="http://schemas.openxmlformats.org/officeDocument/2006/relationships/slideLayout" Target="../slideLayouts/slideLayout299.xml"/><Relationship Id="rId4" Type="http://schemas.openxmlformats.org/officeDocument/2006/relationships/slideLayout" Target="../slideLayouts/slideLayout284.xml"/><Relationship Id="rId9" Type="http://schemas.openxmlformats.org/officeDocument/2006/relationships/slideLayout" Target="../slideLayouts/slideLayout289.xml"/><Relationship Id="rId14" Type="http://schemas.openxmlformats.org/officeDocument/2006/relationships/slideLayout" Target="../slideLayouts/slideLayout294.xml"/><Relationship Id="rId22" Type="http://schemas.openxmlformats.org/officeDocument/2006/relationships/slideLayout" Target="../slideLayouts/slideLayout302.xml"/></Relationships>
</file>

<file path=ppt/slideMasters/_rels/slideMaster28.xml.rels><?xml version="1.0" encoding="UTF-8" standalone="yes"?>
<Relationships xmlns="http://schemas.openxmlformats.org/package/2006/relationships"><Relationship Id="rId2" Type="http://schemas.openxmlformats.org/officeDocument/2006/relationships/theme" Target="../theme/theme28.xml"/><Relationship Id="rId1" Type="http://schemas.openxmlformats.org/officeDocument/2006/relationships/slideLayout" Target="../slideLayouts/slideLayout303.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1.xml"/><Relationship Id="rId13" Type="http://schemas.openxmlformats.org/officeDocument/2006/relationships/image" Target="../media/image1.png"/><Relationship Id="rId3" Type="http://schemas.openxmlformats.org/officeDocument/2006/relationships/slideLayout" Target="../slideLayouts/slideLayout306.xml"/><Relationship Id="rId7" Type="http://schemas.openxmlformats.org/officeDocument/2006/relationships/slideLayout" Target="../slideLayouts/slideLayout310.xml"/><Relationship Id="rId12" Type="http://schemas.openxmlformats.org/officeDocument/2006/relationships/theme" Target="../theme/theme29.xml"/><Relationship Id="rId2" Type="http://schemas.openxmlformats.org/officeDocument/2006/relationships/slideLayout" Target="../slideLayouts/slideLayout305.xml"/><Relationship Id="rId1" Type="http://schemas.openxmlformats.org/officeDocument/2006/relationships/slideLayout" Target="../slideLayouts/slideLayout304.xml"/><Relationship Id="rId6" Type="http://schemas.openxmlformats.org/officeDocument/2006/relationships/slideLayout" Target="../slideLayouts/slideLayout309.xml"/><Relationship Id="rId11" Type="http://schemas.openxmlformats.org/officeDocument/2006/relationships/slideLayout" Target="../slideLayouts/slideLayout314.xml"/><Relationship Id="rId5" Type="http://schemas.openxmlformats.org/officeDocument/2006/relationships/slideLayout" Target="../slideLayouts/slideLayout308.xml"/><Relationship Id="rId10" Type="http://schemas.openxmlformats.org/officeDocument/2006/relationships/slideLayout" Target="../slideLayouts/slideLayout313.xml"/><Relationship Id="rId4" Type="http://schemas.openxmlformats.org/officeDocument/2006/relationships/slideLayout" Target="../slideLayouts/slideLayout307.xml"/><Relationship Id="rId9" Type="http://schemas.openxmlformats.org/officeDocument/2006/relationships/slideLayout" Target="../slideLayouts/slideLayout3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2.xml"/><Relationship Id="rId13" Type="http://schemas.openxmlformats.org/officeDocument/2006/relationships/slideLayout" Target="../slideLayouts/slideLayout327.xml"/><Relationship Id="rId3" Type="http://schemas.openxmlformats.org/officeDocument/2006/relationships/slideLayout" Target="../slideLayouts/slideLayout317.xml"/><Relationship Id="rId7" Type="http://schemas.openxmlformats.org/officeDocument/2006/relationships/slideLayout" Target="../slideLayouts/slideLayout321.xml"/><Relationship Id="rId12" Type="http://schemas.openxmlformats.org/officeDocument/2006/relationships/slideLayout" Target="../slideLayouts/slideLayout326.xml"/><Relationship Id="rId2" Type="http://schemas.openxmlformats.org/officeDocument/2006/relationships/slideLayout" Target="../slideLayouts/slideLayout316.xml"/><Relationship Id="rId1" Type="http://schemas.openxmlformats.org/officeDocument/2006/relationships/slideLayout" Target="../slideLayouts/slideLayout315.xml"/><Relationship Id="rId6" Type="http://schemas.openxmlformats.org/officeDocument/2006/relationships/slideLayout" Target="../slideLayouts/slideLayout320.xml"/><Relationship Id="rId11" Type="http://schemas.openxmlformats.org/officeDocument/2006/relationships/slideLayout" Target="../slideLayouts/slideLayout325.xml"/><Relationship Id="rId5" Type="http://schemas.openxmlformats.org/officeDocument/2006/relationships/slideLayout" Target="../slideLayouts/slideLayout319.xml"/><Relationship Id="rId10" Type="http://schemas.openxmlformats.org/officeDocument/2006/relationships/slideLayout" Target="../slideLayouts/slideLayout324.xml"/><Relationship Id="rId4" Type="http://schemas.openxmlformats.org/officeDocument/2006/relationships/slideLayout" Target="../slideLayouts/slideLayout318.xml"/><Relationship Id="rId9" Type="http://schemas.openxmlformats.org/officeDocument/2006/relationships/slideLayout" Target="../slideLayouts/slideLayout323.xml"/><Relationship Id="rId14" Type="http://schemas.openxmlformats.org/officeDocument/2006/relationships/theme" Target="../theme/theme3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5.xml"/><Relationship Id="rId13" Type="http://schemas.openxmlformats.org/officeDocument/2006/relationships/slideLayout" Target="../slideLayouts/slideLayout340.xml"/><Relationship Id="rId3" Type="http://schemas.openxmlformats.org/officeDocument/2006/relationships/slideLayout" Target="../slideLayouts/slideLayout330.xml"/><Relationship Id="rId7" Type="http://schemas.openxmlformats.org/officeDocument/2006/relationships/slideLayout" Target="../slideLayouts/slideLayout334.xml"/><Relationship Id="rId12" Type="http://schemas.openxmlformats.org/officeDocument/2006/relationships/slideLayout" Target="../slideLayouts/slideLayout339.xml"/><Relationship Id="rId2" Type="http://schemas.openxmlformats.org/officeDocument/2006/relationships/slideLayout" Target="../slideLayouts/slideLayout329.xml"/><Relationship Id="rId1" Type="http://schemas.openxmlformats.org/officeDocument/2006/relationships/slideLayout" Target="../slideLayouts/slideLayout328.xml"/><Relationship Id="rId6" Type="http://schemas.openxmlformats.org/officeDocument/2006/relationships/slideLayout" Target="../slideLayouts/slideLayout333.xml"/><Relationship Id="rId11" Type="http://schemas.openxmlformats.org/officeDocument/2006/relationships/slideLayout" Target="../slideLayouts/slideLayout338.xml"/><Relationship Id="rId5" Type="http://schemas.openxmlformats.org/officeDocument/2006/relationships/slideLayout" Target="../slideLayouts/slideLayout332.xml"/><Relationship Id="rId10" Type="http://schemas.openxmlformats.org/officeDocument/2006/relationships/slideLayout" Target="../slideLayouts/slideLayout337.xml"/><Relationship Id="rId4" Type="http://schemas.openxmlformats.org/officeDocument/2006/relationships/slideLayout" Target="../slideLayouts/slideLayout331.xml"/><Relationship Id="rId9" Type="http://schemas.openxmlformats.org/officeDocument/2006/relationships/slideLayout" Target="../slideLayouts/slideLayout336.xml"/><Relationship Id="rId14" Type="http://schemas.openxmlformats.org/officeDocument/2006/relationships/theme" Target="../theme/theme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8.xml"/><Relationship Id="rId3" Type="http://schemas.openxmlformats.org/officeDocument/2006/relationships/slideLayout" Target="../slideLayouts/slideLayout343.xml"/><Relationship Id="rId7" Type="http://schemas.openxmlformats.org/officeDocument/2006/relationships/slideLayout" Target="../slideLayouts/slideLayout347.xml"/><Relationship Id="rId12" Type="http://schemas.openxmlformats.org/officeDocument/2006/relationships/theme" Target="../theme/theme32.xml"/><Relationship Id="rId2" Type="http://schemas.openxmlformats.org/officeDocument/2006/relationships/slideLayout" Target="../slideLayouts/slideLayout342.xml"/><Relationship Id="rId1" Type="http://schemas.openxmlformats.org/officeDocument/2006/relationships/slideLayout" Target="../slideLayouts/slideLayout341.xml"/><Relationship Id="rId6" Type="http://schemas.openxmlformats.org/officeDocument/2006/relationships/slideLayout" Target="../slideLayouts/slideLayout346.xml"/><Relationship Id="rId11" Type="http://schemas.openxmlformats.org/officeDocument/2006/relationships/slideLayout" Target="../slideLayouts/slideLayout351.xml"/><Relationship Id="rId5" Type="http://schemas.openxmlformats.org/officeDocument/2006/relationships/slideLayout" Target="../slideLayouts/slideLayout345.xml"/><Relationship Id="rId10" Type="http://schemas.openxmlformats.org/officeDocument/2006/relationships/slideLayout" Target="../slideLayouts/slideLayout350.xml"/><Relationship Id="rId4" Type="http://schemas.openxmlformats.org/officeDocument/2006/relationships/slideLayout" Target="../slideLayouts/slideLayout344.xml"/><Relationship Id="rId9" Type="http://schemas.openxmlformats.org/officeDocument/2006/relationships/slideLayout" Target="../slideLayouts/slideLayout349.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9.xml"/><Relationship Id="rId13" Type="http://schemas.openxmlformats.org/officeDocument/2006/relationships/image" Target="../media/image1.png"/><Relationship Id="rId3" Type="http://schemas.openxmlformats.org/officeDocument/2006/relationships/slideLayout" Target="../slideLayouts/slideLayout354.xml"/><Relationship Id="rId7" Type="http://schemas.openxmlformats.org/officeDocument/2006/relationships/slideLayout" Target="../slideLayouts/slideLayout358.xml"/><Relationship Id="rId12" Type="http://schemas.openxmlformats.org/officeDocument/2006/relationships/theme" Target="../theme/theme33.xml"/><Relationship Id="rId2" Type="http://schemas.openxmlformats.org/officeDocument/2006/relationships/slideLayout" Target="../slideLayouts/slideLayout353.xml"/><Relationship Id="rId1" Type="http://schemas.openxmlformats.org/officeDocument/2006/relationships/slideLayout" Target="../slideLayouts/slideLayout352.xml"/><Relationship Id="rId6" Type="http://schemas.openxmlformats.org/officeDocument/2006/relationships/slideLayout" Target="../slideLayouts/slideLayout357.xml"/><Relationship Id="rId11" Type="http://schemas.openxmlformats.org/officeDocument/2006/relationships/slideLayout" Target="../slideLayouts/slideLayout362.xml"/><Relationship Id="rId5" Type="http://schemas.openxmlformats.org/officeDocument/2006/relationships/slideLayout" Target="../slideLayouts/slideLayout356.xml"/><Relationship Id="rId10" Type="http://schemas.openxmlformats.org/officeDocument/2006/relationships/slideLayout" Target="../slideLayouts/slideLayout361.xml"/><Relationship Id="rId4" Type="http://schemas.openxmlformats.org/officeDocument/2006/relationships/slideLayout" Target="../slideLayouts/slideLayout355.xml"/><Relationship Id="rId9" Type="http://schemas.openxmlformats.org/officeDocument/2006/relationships/slideLayout" Target="../slideLayouts/slideLayout360.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70.xml"/><Relationship Id="rId3" Type="http://schemas.openxmlformats.org/officeDocument/2006/relationships/slideLayout" Target="../slideLayouts/slideLayout365.xml"/><Relationship Id="rId7" Type="http://schemas.openxmlformats.org/officeDocument/2006/relationships/slideLayout" Target="../slideLayouts/slideLayout369.xml"/><Relationship Id="rId12" Type="http://schemas.openxmlformats.org/officeDocument/2006/relationships/theme" Target="../theme/theme34.xml"/><Relationship Id="rId2" Type="http://schemas.openxmlformats.org/officeDocument/2006/relationships/slideLayout" Target="../slideLayouts/slideLayout364.xml"/><Relationship Id="rId1" Type="http://schemas.openxmlformats.org/officeDocument/2006/relationships/slideLayout" Target="../slideLayouts/slideLayout363.xml"/><Relationship Id="rId6" Type="http://schemas.openxmlformats.org/officeDocument/2006/relationships/slideLayout" Target="../slideLayouts/slideLayout368.xml"/><Relationship Id="rId11" Type="http://schemas.openxmlformats.org/officeDocument/2006/relationships/slideLayout" Target="../slideLayouts/slideLayout373.xml"/><Relationship Id="rId5" Type="http://schemas.openxmlformats.org/officeDocument/2006/relationships/slideLayout" Target="../slideLayouts/slideLayout367.xml"/><Relationship Id="rId10" Type="http://schemas.openxmlformats.org/officeDocument/2006/relationships/slideLayout" Target="../slideLayouts/slideLayout372.xml"/><Relationship Id="rId4" Type="http://schemas.openxmlformats.org/officeDocument/2006/relationships/slideLayout" Target="../slideLayouts/slideLayout366.xml"/><Relationship Id="rId9" Type="http://schemas.openxmlformats.org/officeDocument/2006/relationships/slideLayout" Target="../slideLayouts/slideLayout371.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81.xml"/><Relationship Id="rId3" Type="http://schemas.openxmlformats.org/officeDocument/2006/relationships/slideLayout" Target="../slideLayouts/slideLayout376.xml"/><Relationship Id="rId7" Type="http://schemas.openxmlformats.org/officeDocument/2006/relationships/slideLayout" Target="../slideLayouts/slideLayout380.xml"/><Relationship Id="rId12" Type="http://schemas.openxmlformats.org/officeDocument/2006/relationships/theme" Target="../theme/theme35.xml"/><Relationship Id="rId2" Type="http://schemas.openxmlformats.org/officeDocument/2006/relationships/slideLayout" Target="../slideLayouts/slideLayout375.xml"/><Relationship Id="rId1" Type="http://schemas.openxmlformats.org/officeDocument/2006/relationships/slideLayout" Target="../slideLayouts/slideLayout374.xml"/><Relationship Id="rId6" Type="http://schemas.openxmlformats.org/officeDocument/2006/relationships/slideLayout" Target="../slideLayouts/slideLayout379.xml"/><Relationship Id="rId11" Type="http://schemas.openxmlformats.org/officeDocument/2006/relationships/slideLayout" Target="../slideLayouts/slideLayout384.xml"/><Relationship Id="rId5" Type="http://schemas.openxmlformats.org/officeDocument/2006/relationships/slideLayout" Target="../slideLayouts/slideLayout378.xml"/><Relationship Id="rId10" Type="http://schemas.openxmlformats.org/officeDocument/2006/relationships/slideLayout" Target="../slideLayouts/slideLayout383.xml"/><Relationship Id="rId4" Type="http://schemas.openxmlformats.org/officeDocument/2006/relationships/slideLayout" Target="../slideLayouts/slideLayout377.xml"/><Relationship Id="rId9" Type="http://schemas.openxmlformats.org/officeDocument/2006/relationships/slideLayout" Target="../slideLayouts/slideLayout382.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92.xml"/><Relationship Id="rId13" Type="http://schemas.openxmlformats.org/officeDocument/2006/relationships/image" Target="../media/image1.png"/><Relationship Id="rId3" Type="http://schemas.openxmlformats.org/officeDocument/2006/relationships/slideLayout" Target="../slideLayouts/slideLayout387.xml"/><Relationship Id="rId7" Type="http://schemas.openxmlformats.org/officeDocument/2006/relationships/slideLayout" Target="../slideLayouts/slideLayout391.xml"/><Relationship Id="rId12" Type="http://schemas.openxmlformats.org/officeDocument/2006/relationships/theme" Target="../theme/theme36.xml"/><Relationship Id="rId2" Type="http://schemas.openxmlformats.org/officeDocument/2006/relationships/slideLayout" Target="../slideLayouts/slideLayout386.xml"/><Relationship Id="rId1" Type="http://schemas.openxmlformats.org/officeDocument/2006/relationships/slideLayout" Target="../slideLayouts/slideLayout385.xml"/><Relationship Id="rId6" Type="http://schemas.openxmlformats.org/officeDocument/2006/relationships/slideLayout" Target="../slideLayouts/slideLayout390.xml"/><Relationship Id="rId11" Type="http://schemas.openxmlformats.org/officeDocument/2006/relationships/slideLayout" Target="../slideLayouts/slideLayout395.xml"/><Relationship Id="rId5" Type="http://schemas.openxmlformats.org/officeDocument/2006/relationships/slideLayout" Target="../slideLayouts/slideLayout389.xml"/><Relationship Id="rId10" Type="http://schemas.openxmlformats.org/officeDocument/2006/relationships/slideLayout" Target="../slideLayouts/slideLayout394.xml"/><Relationship Id="rId4" Type="http://schemas.openxmlformats.org/officeDocument/2006/relationships/slideLayout" Target="../slideLayouts/slideLayout388.xml"/><Relationship Id="rId9" Type="http://schemas.openxmlformats.org/officeDocument/2006/relationships/slideLayout" Target="../slideLayouts/slideLayout393.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03.xml"/><Relationship Id="rId13" Type="http://schemas.openxmlformats.org/officeDocument/2006/relationships/slideLayout" Target="../slideLayouts/slideLayout408.xml"/><Relationship Id="rId3" Type="http://schemas.openxmlformats.org/officeDocument/2006/relationships/slideLayout" Target="../slideLayouts/slideLayout398.xml"/><Relationship Id="rId7" Type="http://schemas.openxmlformats.org/officeDocument/2006/relationships/slideLayout" Target="../slideLayouts/slideLayout402.xml"/><Relationship Id="rId12" Type="http://schemas.openxmlformats.org/officeDocument/2006/relationships/slideLayout" Target="../slideLayouts/slideLayout407.xml"/><Relationship Id="rId2" Type="http://schemas.openxmlformats.org/officeDocument/2006/relationships/slideLayout" Target="../slideLayouts/slideLayout397.xml"/><Relationship Id="rId1" Type="http://schemas.openxmlformats.org/officeDocument/2006/relationships/slideLayout" Target="../slideLayouts/slideLayout396.xml"/><Relationship Id="rId6" Type="http://schemas.openxmlformats.org/officeDocument/2006/relationships/slideLayout" Target="../slideLayouts/slideLayout401.xml"/><Relationship Id="rId11" Type="http://schemas.openxmlformats.org/officeDocument/2006/relationships/slideLayout" Target="../slideLayouts/slideLayout406.xml"/><Relationship Id="rId5" Type="http://schemas.openxmlformats.org/officeDocument/2006/relationships/slideLayout" Target="../slideLayouts/slideLayout400.xml"/><Relationship Id="rId10" Type="http://schemas.openxmlformats.org/officeDocument/2006/relationships/slideLayout" Target="../slideLayouts/slideLayout405.xml"/><Relationship Id="rId4" Type="http://schemas.openxmlformats.org/officeDocument/2006/relationships/slideLayout" Target="../slideLayouts/slideLayout399.xml"/><Relationship Id="rId9" Type="http://schemas.openxmlformats.org/officeDocument/2006/relationships/slideLayout" Target="../slideLayouts/slideLayout404.xml"/><Relationship Id="rId14" Type="http://schemas.openxmlformats.org/officeDocument/2006/relationships/theme" Target="../theme/theme3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16.xml"/><Relationship Id="rId3" Type="http://schemas.openxmlformats.org/officeDocument/2006/relationships/slideLayout" Target="../slideLayouts/slideLayout411.xml"/><Relationship Id="rId7" Type="http://schemas.openxmlformats.org/officeDocument/2006/relationships/slideLayout" Target="../slideLayouts/slideLayout415.xml"/><Relationship Id="rId12" Type="http://schemas.openxmlformats.org/officeDocument/2006/relationships/theme" Target="../theme/theme38.xml"/><Relationship Id="rId2" Type="http://schemas.openxmlformats.org/officeDocument/2006/relationships/slideLayout" Target="../slideLayouts/slideLayout410.xml"/><Relationship Id="rId1" Type="http://schemas.openxmlformats.org/officeDocument/2006/relationships/slideLayout" Target="../slideLayouts/slideLayout409.xml"/><Relationship Id="rId6" Type="http://schemas.openxmlformats.org/officeDocument/2006/relationships/slideLayout" Target="../slideLayouts/slideLayout414.xml"/><Relationship Id="rId11" Type="http://schemas.openxmlformats.org/officeDocument/2006/relationships/slideLayout" Target="../slideLayouts/slideLayout419.xml"/><Relationship Id="rId5" Type="http://schemas.openxmlformats.org/officeDocument/2006/relationships/slideLayout" Target="../slideLayouts/slideLayout413.xml"/><Relationship Id="rId10" Type="http://schemas.openxmlformats.org/officeDocument/2006/relationships/slideLayout" Target="../slideLayouts/slideLayout418.xml"/><Relationship Id="rId4" Type="http://schemas.openxmlformats.org/officeDocument/2006/relationships/slideLayout" Target="../slideLayouts/slideLayout412.xml"/><Relationship Id="rId9" Type="http://schemas.openxmlformats.org/officeDocument/2006/relationships/slideLayout" Target="../slideLayouts/slideLayout417.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27.xml"/><Relationship Id="rId3" Type="http://schemas.openxmlformats.org/officeDocument/2006/relationships/slideLayout" Target="../slideLayouts/slideLayout422.xml"/><Relationship Id="rId7" Type="http://schemas.openxmlformats.org/officeDocument/2006/relationships/slideLayout" Target="../slideLayouts/slideLayout426.xml"/><Relationship Id="rId12" Type="http://schemas.openxmlformats.org/officeDocument/2006/relationships/theme" Target="../theme/theme39.xml"/><Relationship Id="rId2" Type="http://schemas.openxmlformats.org/officeDocument/2006/relationships/slideLayout" Target="../slideLayouts/slideLayout421.xml"/><Relationship Id="rId1" Type="http://schemas.openxmlformats.org/officeDocument/2006/relationships/slideLayout" Target="../slideLayouts/slideLayout420.xml"/><Relationship Id="rId6" Type="http://schemas.openxmlformats.org/officeDocument/2006/relationships/slideLayout" Target="../slideLayouts/slideLayout425.xml"/><Relationship Id="rId11" Type="http://schemas.openxmlformats.org/officeDocument/2006/relationships/slideLayout" Target="../slideLayouts/slideLayout430.xml"/><Relationship Id="rId5" Type="http://schemas.openxmlformats.org/officeDocument/2006/relationships/slideLayout" Target="../slideLayouts/slideLayout424.xml"/><Relationship Id="rId10" Type="http://schemas.openxmlformats.org/officeDocument/2006/relationships/slideLayout" Target="../slideLayouts/slideLayout429.xml"/><Relationship Id="rId4" Type="http://schemas.openxmlformats.org/officeDocument/2006/relationships/slideLayout" Target="../slideLayouts/slideLayout423.xml"/><Relationship Id="rId9" Type="http://schemas.openxmlformats.org/officeDocument/2006/relationships/slideLayout" Target="../slideLayouts/slideLayout4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3.jpe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38.xml"/><Relationship Id="rId3" Type="http://schemas.openxmlformats.org/officeDocument/2006/relationships/slideLayout" Target="../slideLayouts/slideLayout433.xml"/><Relationship Id="rId7" Type="http://schemas.openxmlformats.org/officeDocument/2006/relationships/slideLayout" Target="../slideLayouts/slideLayout437.xml"/><Relationship Id="rId12" Type="http://schemas.openxmlformats.org/officeDocument/2006/relationships/theme" Target="../theme/theme40.xml"/><Relationship Id="rId2" Type="http://schemas.openxmlformats.org/officeDocument/2006/relationships/slideLayout" Target="../slideLayouts/slideLayout432.xml"/><Relationship Id="rId1" Type="http://schemas.openxmlformats.org/officeDocument/2006/relationships/slideLayout" Target="../slideLayouts/slideLayout431.xml"/><Relationship Id="rId6" Type="http://schemas.openxmlformats.org/officeDocument/2006/relationships/slideLayout" Target="../slideLayouts/slideLayout436.xml"/><Relationship Id="rId11" Type="http://schemas.openxmlformats.org/officeDocument/2006/relationships/slideLayout" Target="../slideLayouts/slideLayout441.xml"/><Relationship Id="rId5" Type="http://schemas.openxmlformats.org/officeDocument/2006/relationships/slideLayout" Target="../slideLayouts/slideLayout435.xml"/><Relationship Id="rId10" Type="http://schemas.openxmlformats.org/officeDocument/2006/relationships/slideLayout" Target="../slideLayouts/slideLayout440.xml"/><Relationship Id="rId4" Type="http://schemas.openxmlformats.org/officeDocument/2006/relationships/slideLayout" Target="../slideLayouts/slideLayout434.xml"/><Relationship Id="rId9" Type="http://schemas.openxmlformats.org/officeDocument/2006/relationships/slideLayout" Target="../slideLayouts/slideLayout439.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9.xml"/><Relationship Id="rId3" Type="http://schemas.openxmlformats.org/officeDocument/2006/relationships/slideLayout" Target="../slideLayouts/slideLayout444.xml"/><Relationship Id="rId7" Type="http://schemas.openxmlformats.org/officeDocument/2006/relationships/slideLayout" Target="../slideLayouts/slideLayout448.xml"/><Relationship Id="rId12" Type="http://schemas.openxmlformats.org/officeDocument/2006/relationships/theme" Target="../theme/theme41.xml"/><Relationship Id="rId2" Type="http://schemas.openxmlformats.org/officeDocument/2006/relationships/slideLayout" Target="../slideLayouts/slideLayout443.xml"/><Relationship Id="rId1" Type="http://schemas.openxmlformats.org/officeDocument/2006/relationships/slideLayout" Target="../slideLayouts/slideLayout442.xml"/><Relationship Id="rId6" Type="http://schemas.openxmlformats.org/officeDocument/2006/relationships/slideLayout" Target="../slideLayouts/slideLayout447.xml"/><Relationship Id="rId11" Type="http://schemas.openxmlformats.org/officeDocument/2006/relationships/slideLayout" Target="../slideLayouts/slideLayout452.xml"/><Relationship Id="rId5" Type="http://schemas.openxmlformats.org/officeDocument/2006/relationships/slideLayout" Target="../slideLayouts/slideLayout446.xml"/><Relationship Id="rId10" Type="http://schemas.openxmlformats.org/officeDocument/2006/relationships/slideLayout" Target="../slideLayouts/slideLayout451.xml"/><Relationship Id="rId4" Type="http://schemas.openxmlformats.org/officeDocument/2006/relationships/slideLayout" Target="../slideLayouts/slideLayout445.xml"/><Relationship Id="rId9" Type="http://schemas.openxmlformats.org/officeDocument/2006/relationships/slideLayout" Target="../slideLayouts/slideLayout450.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60.xml"/><Relationship Id="rId13" Type="http://schemas.openxmlformats.org/officeDocument/2006/relationships/image" Target="../media/image1.png"/><Relationship Id="rId3" Type="http://schemas.openxmlformats.org/officeDocument/2006/relationships/slideLayout" Target="../slideLayouts/slideLayout455.xml"/><Relationship Id="rId7" Type="http://schemas.openxmlformats.org/officeDocument/2006/relationships/slideLayout" Target="../slideLayouts/slideLayout459.xml"/><Relationship Id="rId12" Type="http://schemas.openxmlformats.org/officeDocument/2006/relationships/theme" Target="../theme/theme42.xml"/><Relationship Id="rId2" Type="http://schemas.openxmlformats.org/officeDocument/2006/relationships/slideLayout" Target="../slideLayouts/slideLayout454.xml"/><Relationship Id="rId1" Type="http://schemas.openxmlformats.org/officeDocument/2006/relationships/slideLayout" Target="../slideLayouts/slideLayout453.xml"/><Relationship Id="rId6" Type="http://schemas.openxmlformats.org/officeDocument/2006/relationships/slideLayout" Target="../slideLayouts/slideLayout458.xml"/><Relationship Id="rId11" Type="http://schemas.openxmlformats.org/officeDocument/2006/relationships/slideLayout" Target="../slideLayouts/slideLayout463.xml"/><Relationship Id="rId5" Type="http://schemas.openxmlformats.org/officeDocument/2006/relationships/slideLayout" Target="../slideLayouts/slideLayout457.xml"/><Relationship Id="rId10" Type="http://schemas.openxmlformats.org/officeDocument/2006/relationships/slideLayout" Target="../slideLayouts/slideLayout462.xml"/><Relationship Id="rId4" Type="http://schemas.openxmlformats.org/officeDocument/2006/relationships/slideLayout" Target="../slideLayouts/slideLayout456.xml"/><Relationship Id="rId9" Type="http://schemas.openxmlformats.org/officeDocument/2006/relationships/slideLayout" Target="../slideLayouts/slideLayout461.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71.xml"/><Relationship Id="rId13" Type="http://schemas.openxmlformats.org/officeDocument/2006/relationships/image" Target="../media/image1.png"/><Relationship Id="rId3" Type="http://schemas.openxmlformats.org/officeDocument/2006/relationships/slideLayout" Target="../slideLayouts/slideLayout466.xml"/><Relationship Id="rId7" Type="http://schemas.openxmlformats.org/officeDocument/2006/relationships/slideLayout" Target="../slideLayouts/slideLayout470.xml"/><Relationship Id="rId12" Type="http://schemas.openxmlformats.org/officeDocument/2006/relationships/theme" Target="../theme/theme43.xml"/><Relationship Id="rId2" Type="http://schemas.openxmlformats.org/officeDocument/2006/relationships/slideLayout" Target="../slideLayouts/slideLayout465.xml"/><Relationship Id="rId1" Type="http://schemas.openxmlformats.org/officeDocument/2006/relationships/slideLayout" Target="../slideLayouts/slideLayout464.xml"/><Relationship Id="rId6" Type="http://schemas.openxmlformats.org/officeDocument/2006/relationships/slideLayout" Target="../slideLayouts/slideLayout469.xml"/><Relationship Id="rId11" Type="http://schemas.openxmlformats.org/officeDocument/2006/relationships/slideLayout" Target="../slideLayouts/slideLayout474.xml"/><Relationship Id="rId5" Type="http://schemas.openxmlformats.org/officeDocument/2006/relationships/slideLayout" Target="../slideLayouts/slideLayout468.xml"/><Relationship Id="rId10" Type="http://schemas.openxmlformats.org/officeDocument/2006/relationships/slideLayout" Target="../slideLayouts/slideLayout473.xml"/><Relationship Id="rId4" Type="http://schemas.openxmlformats.org/officeDocument/2006/relationships/slideLayout" Target="../slideLayouts/slideLayout467.xml"/><Relationship Id="rId9" Type="http://schemas.openxmlformats.org/officeDocument/2006/relationships/slideLayout" Target="../slideLayouts/slideLayout472.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82.xml"/><Relationship Id="rId3" Type="http://schemas.openxmlformats.org/officeDocument/2006/relationships/slideLayout" Target="../slideLayouts/slideLayout477.xml"/><Relationship Id="rId7" Type="http://schemas.openxmlformats.org/officeDocument/2006/relationships/slideLayout" Target="../slideLayouts/slideLayout481.xml"/><Relationship Id="rId12" Type="http://schemas.openxmlformats.org/officeDocument/2006/relationships/theme" Target="../theme/theme44.xml"/><Relationship Id="rId2" Type="http://schemas.openxmlformats.org/officeDocument/2006/relationships/slideLayout" Target="../slideLayouts/slideLayout476.xml"/><Relationship Id="rId1" Type="http://schemas.openxmlformats.org/officeDocument/2006/relationships/slideLayout" Target="../slideLayouts/slideLayout475.xml"/><Relationship Id="rId6" Type="http://schemas.openxmlformats.org/officeDocument/2006/relationships/slideLayout" Target="../slideLayouts/slideLayout480.xml"/><Relationship Id="rId11" Type="http://schemas.openxmlformats.org/officeDocument/2006/relationships/slideLayout" Target="../slideLayouts/slideLayout485.xml"/><Relationship Id="rId5" Type="http://schemas.openxmlformats.org/officeDocument/2006/relationships/slideLayout" Target="../slideLayouts/slideLayout479.xml"/><Relationship Id="rId10" Type="http://schemas.openxmlformats.org/officeDocument/2006/relationships/slideLayout" Target="../slideLayouts/slideLayout484.xml"/><Relationship Id="rId4" Type="http://schemas.openxmlformats.org/officeDocument/2006/relationships/slideLayout" Target="../slideLayouts/slideLayout478.xml"/><Relationship Id="rId9" Type="http://schemas.openxmlformats.org/officeDocument/2006/relationships/slideLayout" Target="../slideLayouts/slideLayout48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1.pn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9.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91"/>
          <p:cNvGrpSpPr>
            <a:grpSpLocks/>
          </p:cNvGrpSpPr>
          <p:nvPr/>
        </p:nvGrpSpPr>
        <p:grpSpPr bwMode="auto">
          <a:xfrm>
            <a:off x="215900" y="76200"/>
            <a:ext cx="8686800" cy="6781800"/>
            <a:chOff x="136" y="48"/>
            <a:chExt cx="5472" cy="4272"/>
          </a:xfrm>
        </p:grpSpPr>
        <p:grpSp>
          <p:nvGrpSpPr>
            <p:cNvPr id="1032" name="Group 201"/>
            <p:cNvGrpSpPr>
              <a:grpSpLocks/>
            </p:cNvGrpSpPr>
            <p:nvPr userDrawn="1"/>
          </p:nvGrpSpPr>
          <p:grpSpPr bwMode="auto">
            <a:xfrm>
              <a:off x="136" y="48"/>
              <a:ext cx="5472" cy="212"/>
              <a:chOff x="136" y="48"/>
              <a:chExt cx="5472" cy="212"/>
            </a:xfrm>
          </p:grpSpPr>
          <p:grpSp>
            <p:nvGrpSpPr>
              <p:cNvPr id="1058" name="Group 202"/>
              <p:cNvGrpSpPr>
                <a:grpSpLocks/>
              </p:cNvGrpSpPr>
              <p:nvPr/>
            </p:nvGrpSpPr>
            <p:grpSpPr bwMode="auto">
              <a:xfrm>
                <a:off x="136" y="48"/>
                <a:ext cx="1056" cy="212"/>
                <a:chOff x="2544" y="2160"/>
                <a:chExt cx="1920" cy="384"/>
              </a:xfrm>
            </p:grpSpPr>
            <p:sp>
              <p:nvSpPr>
                <p:cNvPr id="1083" name="Rectangle 203"/>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endParaRPr lang="en-US"/>
                </a:p>
              </p:txBody>
            </p:sp>
            <p:sp>
              <p:nvSpPr>
                <p:cNvPr id="1084" name="Rectangle 204"/>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endParaRPr lang="en-US"/>
                </a:p>
              </p:txBody>
            </p:sp>
            <p:sp>
              <p:nvSpPr>
                <p:cNvPr id="1085" name="Rectangle 205"/>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endParaRPr lang="en-US"/>
                </a:p>
              </p:txBody>
            </p:sp>
            <p:sp>
              <p:nvSpPr>
                <p:cNvPr id="1086" name="Rectangle 206"/>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endParaRPr lang="en-US"/>
                </a:p>
              </p:txBody>
            </p:sp>
            <p:sp>
              <p:nvSpPr>
                <p:cNvPr id="1087" name="Rectangle 207"/>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endParaRPr lang="en-US"/>
                </a:p>
              </p:txBody>
            </p:sp>
          </p:grpSp>
          <p:grpSp>
            <p:nvGrpSpPr>
              <p:cNvPr id="1059" name="Group 208"/>
              <p:cNvGrpSpPr>
                <a:grpSpLocks/>
              </p:cNvGrpSpPr>
              <p:nvPr/>
            </p:nvGrpSpPr>
            <p:grpSpPr bwMode="auto">
              <a:xfrm>
                <a:off x="1240" y="48"/>
                <a:ext cx="1056" cy="212"/>
                <a:chOff x="2544" y="2160"/>
                <a:chExt cx="1920" cy="384"/>
              </a:xfrm>
            </p:grpSpPr>
            <p:sp>
              <p:nvSpPr>
                <p:cNvPr id="1078" name="Rectangle 209"/>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endParaRPr lang="en-US"/>
                </a:p>
              </p:txBody>
            </p:sp>
            <p:sp>
              <p:nvSpPr>
                <p:cNvPr id="1079" name="Rectangle 210"/>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endParaRPr lang="en-US"/>
                </a:p>
              </p:txBody>
            </p:sp>
            <p:sp>
              <p:nvSpPr>
                <p:cNvPr id="1080" name="Rectangle 211"/>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endParaRPr lang="en-US"/>
                </a:p>
              </p:txBody>
            </p:sp>
            <p:sp>
              <p:nvSpPr>
                <p:cNvPr id="1081" name="Rectangle 212"/>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endParaRPr lang="en-US"/>
                </a:p>
              </p:txBody>
            </p:sp>
            <p:sp>
              <p:nvSpPr>
                <p:cNvPr id="1082" name="Rectangle 213"/>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endParaRPr lang="en-US"/>
                </a:p>
              </p:txBody>
            </p:sp>
          </p:grpSp>
          <p:grpSp>
            <p:nvGrpSpPr>
              <p:cNvPr id="1060" name="Group 214"/>
              <p:cNvGrpSpPr>
                <a:grpSpLocks/>
              </p:cNvGrpSpPr>
              <p:nvPr/>
            </p:nvGrpSpPr>
            <p:grpSpPr bwMode="auto">
              <a:xfrm>
                <a:off x="2344" y="48"/>
                <a:ext cx="1056" cy="212"/>
                <a:chOff x="2544" y="2160"/>
                <a:chExt cx="1920" cy="384"/>
              </a:xfrm>
            </p:grpSpPr>
            <p:sp>
              <p:nvSpPr>
                <p:cNvPr id="1073" name="Rectangle 215"/>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endParaRPr lang="en-US"/>
                </a:p>
              </p:txBody>
            </p:sp>
            <p:sp>
              <p:nvSpPr>
                <p:cNvPr id="1074" name="Rectangle 216"/>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endParaRPr lang="en-US"/>
                </a:p>
              </p:txBody>
            </p:sp>
            <p:sp>
              <p:nvSpPr>
                <p:cNvPr id="1075" name="Rectangle 217"/>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endParaRPr lang="en-US"/>
                </a:p>
              </p:txBody>
            </p:sp>
            <p:sp>
              <p:nvSpPr>
                <p:cNvPr id="1076" name="Rectangle 218"/>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endParaRPr lang="en-US"/>
                </a:p>
              </p:txBody>
            </p:sp>
            <p:sp>
              <p:nvSpPr>
                <p:cNvPr id="1077" name="Rectangle 219"/>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endParaRPr lang="en-US"/>
                </a:p>
              </p:txBody>
            </p:sp>
          </p:grpSp>
          <p:grpSp>
            <p:nvGrpSpPr>
              <p:cNvPr id="1061" name="Group 220"/>
              <p:cNvGrpSpPr>
                <a:grpSpLocks/>
              </p:cNvGrpSpPr>
              <p:nvPr/>
            </p:nvGrpSpPr>
            <p:grpSpPr bwMode="auto">
              <a:xfrm>
                <a:off x="3448" y="48"/>
                <a:ext cx="1056" cy="212"/>
                <a:chOff x="2544" y="2160"/>
                <a:chExt cx="1920" cy="384"/>
              </a:xfrm>
            </p:grpSpPr>
            <p:sp>
              <p:nvSpPr>
                <p:cNvPr id="1068" name="Rectangle 221"/>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endParaRPr lang="en-US"/>
                </a:p>
              </p:txBody>
            </p:sp>
            <p:sp>
              <p:nvSpPr>
                <p:cNvPr id="1069" name="Rectangle 222"/>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endParaRPr lang="en-US"/>
                </a:p>
              </p:txBody>
            </p:sp>
            <p:sp>
              <p:nvSpPr>
                <p:cNvPr id="1070" name="Rectangle 223"/>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endParaRPr lang="en-US"/>
                </a:p>
              </p:txBody>
            </p:sp>
            <p:sp>
              <p:nvSpPr>
                <p:cNvPr id="1071" name="Rectangle 224"/>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endParaRPr lang="en-US"/>
                </a:p>
              </p:txBody>
            </p:sp>
            <p:sp>
              <p:nvSpPr>
                <p:cNvPr id="1072" name="Rectangle 225"/>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endParaRPr lang="en-US"/>
                </a:p>
              </p:txBody>
            </p:sp>
          </p:grpSp>
          <p:grpSp>
            <p:nvGrpSpPr>
              <p:cNvPr id="1062" name="Group 226"/>
              <p:cNvGrpSpPr>
                <a:grpSpLocks/>
              </p:cNvGrpSpPr>
              <p:nvPr/>
            </p:nvGrpSpPr>
            <p:grpSpPr bwMode="auto">
              <a:xfrm>
                <a:off x="4552" y="48"/>
                <a:ext cx="1056" cy="212"/>
                <a:chOff x="2544" y="2160"/>
                <a:chExt cx="1920" cy="384"/>
              </a:xfrm>
            </p:grpSpPr>
            <p:sp>
              <p:nvSpPr>
                <p:cNvPr id="1063" name="Rectangle 227"/>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endParaRPr lang="en-US"/>
                </a:p>
              </p:txBody>
            </p:sp>
            <p:sp>
              <p:nvSpPr>
                <p:cNvPr id="1064" name="Rectangle 228"/>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endParaRPr lang="en-US"/>
                </a:p>
              </p:txBody>
            </p:sp>
            <p:sp>
              <p:nvSpPr>
                <p:cNvPr id="1065" name="Rectangle 229"/>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endParaRPr lang="en-US"/>
                </a:p>
              </p:txBody>
            </p:sp>
            <p:sp>
              <p:nvSpPr>
                <p:cNvPr id="1066" name="Rectangle 230"/>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endParaRPr lang="en-US"/>
                </a:p>
              </p:txBody>
            </p:sp>
            <p:sp>
              <p:nvSpPr>
                <p:cNvPr id="1067" name="Rectangle 231"/>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endParaRPr lang="en-US"/>
                </a:p>
              </p:txBody>
            </p:sp>
          </p:grpSp>
        </p:grpSp>
        <p:grpSp>
          <p:nvGrpSpPr>
            <p:cNvPr id="1033" name="Group 289"/>
            <p:cNvGrpSpPr>
              <a:grpSpLocks/>
            </p:cNvGrpSpPr>
            <p:nvPr userDrawn="1"/>
          </p:nvGrpSpPr>
          <p:grpSpPr bwMode="auto">
            <a:xfrm>
              <a:off x="192" y="4273"/>
              <a:ext cx="5328" cy="47"/>
              <a:chOff x="192" y="3840"/>
              <a:chExt cx="5328" cy="47"/>
            </a:xfrm>
          </p:grpSpPr>
          <p:grpSp>
            <p:nvGrpSpPr>
              <p:cNvPr id="1034" name="Group 265"/>
              <p:cNvGrpSpPr>
                <a:grpSpLocks/>
              </p:cNvGrpSpPr>
              <p:nvPr userDrawn="1"/>
            </p:nvGrpSpPr>
            <p:grpSpPr bwMode="auto">
              <a:xfrm>
                <a:off x="192" y="3840"/>
                <a:ext cx="624" cy="47"/>
                <a:chOff x="624" y="3706"/>
                <a:chExt cx="1056" cy="106"/>
              </a:xfrm>
            </p:grpSpPr>
            <p:sp>
              <p:nvSpPr>
                <p:cNvPr id="1056" name="Rectangle 266"/>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endParaRPr lang="en-US"/>
                </a:p>
              </p:txBody>
            </p:sp>
            <p:sp>
              <p:nvSpPr>
                <p:cNvPr id="1057" name="Rectangle 267"/>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endParaRPr lang="en-US"/>
                </a:p>
              </p:txBody>
            </p:sp>
          </p:grpSp>
          <p:grpSp>
            <p:nvGrpSpPr>
              <p:cNvPr id="1035" name="Group 268"/>
              <p:cNvGrpSpPr>
                <a:grpSpLocks/>
              </p:cNvGrpSpPr>
              <p:nvPr userDrawn="1"/>
            </p:nvGrpSpPr>
            <p:grpSpPr bwMode="auto">
              <a:xfrm>
                <a:off x="864" y="3840"/>
                <a:ext cx="624" cy="47"/>
                <a:chOff x="624" y="3600"/>
                <a:chExt cx="1056" cy="106"/>
              </a:xfrm>
            </p:grpSpPr>
            <p:sp>
              <p:nvSpPr>
                <p:cNvPr id="1054" name="Rectangle 269"/>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endParaRPr lang="en-US"/>
                </a:p>
              </p:txBody>
            </p:sp>
            <p:sp>
              <p:nvSpPr>
                <p:cNvPr id="1055" name="Rectangle 270"/>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endParaRPr lang="en-US"/>
                </a:p>
              </p:txBody>
            </p:sp>
          </p:grpSp>
          <p:grpSp>
            <p:nvGrpSpPr>
              <p:cNvPr id="1036" name="Group 271"/>
              <p:cNvGrpSpPr>
                <a:grpSpLocks/>
              </p:cNvGrpSpPr>
              <p:nvPr userDrawn="1"/>
            </p:nvGrpSpPr>
            <p:grpSpPr bwMode="auto">
              <a:xfrm>
                <a:off x="1536" y="3840"/>
                <a:ext cx="624" cy="47"/>
                <a:chOff x="624" y="3706"/>
                <a:chExt cx="1056" cy="106"/>
              </a:xfrm>
            </p:grpSpPr>
            <p:sp>
              <p:nvSpPr>
                <p:cNvPr id="1052" name="Rectangle 272"/>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endParaRPr lang="en-US"/>
                </a:p>
              </p:txBody>
            </p:sp>
            <p:sp>
              <p:nvSpPr>
                <p:cNvPr id="1053" name="Rectangle 273"/>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endParaRPr lang="en-US"/>
                </a:p>
              </p:txBody>
            </p:sp>
          </p:grpSp>
          <p:grpSp>
            <p:nvGrpSpPr>
              <p:cNvPr id="1037" name="Group 274"/>
              <p:cNvGrpSpPr>
                <a:grpSpLocks/>
              </p:cNvGrpSpPr>
              <p:nvPr userDrawn="1"/>
            </p:nvGrpSpPr>
            <p:grpSpPr bwMode="auto">
              <a:xfrm>
                <a:off x="2208" y="3840"/>
                <a:ext cx="624" cy="47"/>
                <a:chOff x="624" y="3600"/>
                <a:chExt cx="1056" cy="106"/>
              </a:xfrm>
            </p:grpSpPr>
            <p:sp>
              <p:nvSpPr>
                <p:cNvPr id="1050" name="Rectangle 275"/>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endParaRPr lang="en-US"/>
                </a:p>
              </p:txBody>
            </p:sp>
            <p:sp>
              <p:nvSpPr>
                <p:cNvPr id="1051" name="Rectangle 276"/>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endParaRPr lang="en-US"/>
                </a:p>
              </p:txBody>
            </p:sp>
          </p:grpSp>
          <p:grpSp>
            <p:nvGrpSpPr>
              <p:cNvPr id="1038" name="Group 277"/>
              <p:cNvGrpSpPr>
                <a:grpSpLocks/>
              </p:cNvGrpSpPr>
              <p:nvPr userDrawn="1"/>
            </p:nvGrpSpPr>
            <p:grpSpPr bwMode="auto">
              <a:xfrm>
                <a:off x="2880" y="3840"/>
                <a:ext cx="624" cy="47"/>
                <a:chOff x="624" y="3706"/>
                <a:chExt cx="1056" cy="106"/>
              </a:xfrm>
            </p:grpSpPr>
            <p:sp>
              <p:nvSpPr>
                <p:cNvPr id="1048" name="Rectangle 278"/>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endParaRPr lang="en-US"/>
                </a:p>
              </p:txBody>
            </p:sp>
            <p:sp>
              <p:nvSpPr>
                <p:cNvPr id="1049" name="Rectangle 279"/>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endParaRPr lang="en-US"/>
                </a:p>
              </p:txBody>
            </p:sp>
          </p:grpSp>
          <p:grpSp>
            <p:nvGrpSpPr>
              <p:cNvPr id="1039" name="Group 280"/>
              <p:cNvGrpSpPr>
                <a:grpSpLocks/>
              </p:cNvGrpSpPr>
              <p:nvPr userDrawn="1"/>
            </p:nvGrpSpPr>
            <p:grpSpPr bwMode="auto">
              <a:xfrm>
                <a:off x="3552" y="3840"/>
                <a:ext cx="624" cy="47"/>
                <a:chOff x="624" y="3600"/>
                <a:chExt cx="1056" cy="106"/>
              </a:xfrm>
            </p:grpSpPr>
            <p:sp>
              <p:nvSpPr>
                <p:cNvPr id="1046" name="Rectangle 281"/>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endParaRPr lang="en-US"/>
                </a:p>
              </p:txBody>
            </p:sp>
            <p:sp>
              <p:nvSpPr>
                <p:cNvPr id="1047" name="Rectangle 282"/>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endParaRPr lang="en-US"/>
                </a:p>
              </p:txBody>
            </p:sp>
          </p:grpSp>
          <p:grpSp>
            <p:nvGrpSpPr>
              <p:cNvPr id="1040" name="Group 283"/>
              <p:cNvGrpSpPr>
                <a:grpSpLocks/>
              </p:cNvGrpSpPr>
              <p:nvPr userDrawn="1"/>
            </p:nvGrpSpPr>
            <p:grpSpPr bwMode="auto">
              <a:xfrm>
                <a:off x="4224" y="3840"/>
                <a:ext cx="624" cy="47"/>
                <a:chOff x="624" y="3706"/>
                <a:chExt cx="1056" cy="106"/>
              </a:xfrm>
            </p:grpSpPr>
            <p:sp>
              <p:nvSpPr>
                <p:cNvPr id="1044" name="Rectangle 284"/>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endParaRPr lang="en-US"/>
                </a:p>
              </p:txBody>
            </p:sp>
            <p:sp>
              <p:nvSpPr>
                <p:cNvPr id="1045" name="Rectangle 285"/>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endParaRPr lang="en-US"/>
                </a:p>
              </p:txBody>
            </p:sp>
          </p:grpSp>
          <p:grpSp>
            <p:nvGrpSpPr>
              <p:cNvPr id="1041" name="Group 286"/>
              <p:cNvGrpSpPr>
                <a:grpSpLocks/>
              </p:cNvGrpSpPr>
              <p:nvPr userDrawn="1"/>
            </p:nvGrpSpPr>
            <p:grpSpPr bwMode="auto">
              <a:xfrm>
                <a:off x="4896" y="3840"/>
                <a:ext cx="624" cy="47"/>
                <a:chOff x="624" y="3600"/>
                <a:chExt cx="1056" cy="106"/>
              </a:xfrm>
            </p:grpSpPr>
            <p:sp>
              <p:nvSpPr>
                <p:cNvPr id="1042" name="Rectangle 287"/>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endParaRPr lang="en-US"/>
                </a:p>
              </p:txBody>
            </p:sp>
            <p:sp>
              <p:nvSpPr>
                <p:cNvPr id="1043" name="Rectangle 288"/>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endParaRPr lang="en-US"/>
                </a:p>
              </p:txBody>
            </p:sp>
          </p:grpSp>
        </p:grpSp>
      </p:grpSp>
      <p:sp>
        <p:nvSpPr>
          <p:cNvPr id="1027"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tx2"/>
                </a:solidFill>
                <a:latin typeface="Arial Narrow" pitchFamily="34" charset="0"/>
              </a:defRPr>
            </a:lvl1pPr>
          </a:lstStyle>
          <a:p>
            <a:endParaRPr lang="en-US"/>
          </a:p>
        </p:txBody>
      </p:sp>
      <p:sp>
        <p:nvSpPr>
          <p:cNvPr id="1029" name="Rectangle 5"/>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tx2"/>
                </a:solidFill>
                <a:latin typeface="Arial Narrow" pitchFamily="34" charset="0"/>
              </a:defRPr>
            </a:lvl1pPr>
          </a:lstStyle>
          <a:p>
            <a:endParaRPr lang="en-US"/>
          </a:p>
        </p:txBody>
      </p:sp>
      <p:sp>
        <p:nvSpPr>
          <p:cNvPr id="1030" name="Rectangle 6"/>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chemeClr val="tx2"/>
                </a:solidFill>
                <a:latin typeface="Arial Narrow" pitchFamily="34" charset="0"/>
              </a:defRPr>
            </a:lvl1pPr>
          </a:lstStyle>
          <a:p>
            <a:fld id="{97EAB6A7-06D8-407E-9031-9A4DF43D7773}"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860" r:id="rId1"/>
    <p:sldLayoutId id="2147484767" r:id="rId2"/>
    <p:sldLayoutId id="2147484768" r:id="rId3"/>
    <p:sldLayoutId id="2147484769" r:id="rId4"/>
    <p:sldLayoutId id="2147484770" r:id="rId5"/>
    <p:sldLayoutId id="2147484771" r:id="rId6"/>
    <p:sldLayoutId id="2147484772" r:id="rId7"/>
    <p:sldLayoutId id="2147484773" r:id="rId8"/>
    <p:sldLayoutId id="2147484774" r:id="rId9"/>
    <p:sldLayoutId id="2147484775" r:id="rId10"/>
    <p:sldLayoutId id="2147484776"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SzPct val="80000"/>
        <a:buBlip>
          <a:blip r:embed="rId13"/>
        </a:buBlip>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hlink"/>
        </a:buClr>
        <a:buSzPct val="70000"/>
        <a:buFont typeface="Wingdings" pitchFamily="2" charset="2"/>
        <a:buChar char="l"/>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chemeClr val="accent2"/>
        </a:buClr>
        <a:buSzPct val="65000"/>
        <a:buFont typeface="Wingdings" pitchFamily="2" charset="2"/>
        <a:buChar char="l"/>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chemeClr val="folHlink"/>
        </a:buClr>
        <a:buSzPct val="65000"/>
        <a:buFont typeface="Wingdings" pitchFamily="2" charset="2"/>
        <a:buChar char="l"/>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154626" name="Group 2"/>
          <p:cNvGrpSpPr>
            <a:grpSpLocks/>
          </p:cNvGrpSpPr>
          <p:nvPr/>
        </p:nvGrpSpPr>
        <p:grpSpPr bwMode="auto">
          <a:xfrm>
            <a:off x="0" y="38"/>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eaLnBrk="0" hangingPunct="0">
                <a:defRPr/>
              </a:pPr>
              <a:endParaRPr lang="en-US">
                <a:solidFill>
                  <a:srgbClr val="FFFFCC"/>
                </a:solidFill>
                <a:latin typeface="Arial" charset="0"/>
                <a:ea typeface="ＭＳ Ｐゴシック" charset="-128"/>
                <a:cs typeface="ＭＳ Ｐゴシック" charset="-128"/>
              </a:endParaRPr>
            </a:p>
          </p:txBody>
        </p:sp>
      </p:grpSp>
      <p:sp>
        <p:nvSpPr>
          <p:cNvPr id="154627"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261" tIns="45631" rIns="91261" bIns="45631" numCol="1" anchor="b" anchorCtr="0" compatLnSpc="1">
            <a:prstTxWarp prst="textNoShape">
              <a:avLst/>
            </a:prstTxWarp>
          </a:bodyPr>
          <a:lstStyle>
            <a:lvl1pPr eaLnBrk="1" hangingPunct="1">
              <a:spcBef>
                <a:spcPct val="50000"/>
              </a:spcBef>
              <a:defRPr sz="1400">
                <a:solidFill>
                  <a:srgbClr val="FFFFCC"/>
                </a:solidFill>
                <a:latin typeface="Times New Roman"/>
                <a:ea typeface="ＭＳ Ｐゴシック" charset="-128"/>
                <a:cs typeface="ＭＳ Ｐゴシック" charset="-128"/>
              </a:defRPr>
            </a:lvl1pPr>
          </a:lstStyle>
          <a:p>
            <a:pPr>
              <a:defRPr/>
            </a:pPr>
            <a:endParaRPr lang="en-US"/>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261" tIns="45631" rIns="91261" bIns="45631" numCol="1" anchor="b" anchorCtr="0" compatLnSpc="1">
            <a:prstTxWarp prst="textNoShape">
              <a:avLst/>
            </a:prstTxWarp>
          </a:bodyPr>
          <a:lstStyle>
            <a:lvl1pPr algn="ctr" eaLnBrk="1" hangingPunct="1">
              <a:spcBef>
                <a:spcPct val="50000"/>
              </a:spcBef>
              <a:defRPr sz="1400">
                <a:solidFill>
                  <a:srgbClr val="FFFFCC"/>
                </a:solidFill>
                <a:latin typeface="Times New Roman"/>
                <a:ea typeface="ＭＳ Ｐゴシック" charset="-128"/>
                <a:cs typeface="ＭＳ Ｐゴシック" charset="-128"/>
              </a:defRPr>
            </a:lvl1pPr>
          </a:lstStyle>
          <a:p>
            <a:pPr>
              <a:defRPr/>
            </a:pPr>
            <a:endParaRPr lang="en-US"/>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261" tIns="45631" rIns="91261" bIns="45631" numCol="1" anchor="b" anchorCtr="0" compatLnSpc="1">
            <a:prstTxWarp prst="textNoShape">
              <a:avLst/>
            </a:prstTxWarp>
          </a:bodyPr>
          <a:lstStyle>
            <a:lvl1pPr algn="r" eaLnBrk="1" hangingPunct="1">
              <a:spcBef>
                <a:spcPct val="50000"/>
              </a:spcBef>
              <a:defRPr sz="1400">
                <a:solidFill>
                  <a:srgbClr val="FFFFCC"/>
                </a:solidFill>
                <a:latin typeface="Times New Roman" charset="0"/>
              </a:defRPr>
            </a:lvl1pPr>
          </a:lstStyle>
          <a:p>
            <a:pPr>
              <a:defRPr/>
            </a:pPr>
            <a:fld id="{4E5A326F-84CD-AA40-9858-FB592ABF780A}" type="slidenum">
              <a:rPr lang="en-US">
                <a:ea typeface="ＭＳ Ｐゴシック" charset="0"/>
              </a:rPr>
              <a:pPr>
                <a:defRPr/>
              </a:pPr>
              <a:t>‹#›</a:t>
            </a:fld>
            <a:endParaRPr lang="en-US">
              <a:ea typeface="ＭＳ Ｐゴシック" charset="0"/>
            </a:endParaRPr>
          </a:p>
        </p:txBody>
      </p:sp>
      <p:sp>
        <p:nvSpPr>
          <p:cNvPr id="154631"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3732318"/>
      </p:ext>
    </p:extLst>
  </p:cSld>
  <p:clrMap bg1="dk2" tx1="lt1" bg2="dk1" tx2="lt2" accent1="accent1" accent2="accent2" accent3="accent3" accent4="accent4" accent5="accent5" accent6="accent6" hlink="hlink" folHlink="folHlink"/>
  <p:sldLayoutIdLst>
    <p:sldLayoutId id="2147485037" r:id="rId1"/>
    <p:sldLayoutId id="2147485038" r:id="rId2"/>
    <p:sldLayoutId id="2147485039" r:id="rId3"/>
    <p:sldLayoutId id="2147485040" r:id="rId4"/>
    <p:sldLayoutId id="2147485041" r:id="rId5"/>
    <p:sldLayoutId id="2147485042" r:id="rId6"/>
    <p:sldLayoutId id="2147485043" r:id="rId7"/>
    <p:sldLayoutId id="2147485044" r:id="rId8"/>
    <p:sldLayoutId id="2147485045" r:id="rId9"/>
    <p:sldLayoutId id="2147485046" r:id="rId10"/>
    <p:sldLayoutId id="2147485047" r:id="rId11"/>
    <p:sldLayoutId id="2147485048" r:id="rId12"/>
    <p:sldLayoutId id="2147485049" r:id="rId13"/>
  </p:sldLayoutIdLst>
  <p:txStyles>
    <p:title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6343" algn="ctr" rtl="0" fontAlgn="base">
        <a:spcBef>
          <a:spcPct val="0"/>
        </a:spcBef>
        <a:spcAft>
          <a:spcPct val="0"/>
        </a:spcAft>
        <a:defRPr sz="4400">
          <a:solidFill>
            <a:schemeClr val="tx2"/>
          </a:solidFill>
          <a:latin typeface="Times New Roman" charset="0"/>
        </a:defRPr>
      </a:lvl6pPr>
      <a:lvl7pPr marL="912690" algn="ctr" rtl="0" fontAlgn="base">
        <a:spcBef>
          <a:spcPct val="0"/>
        </a:spcBef>
        <a:spcAft>
          <a:spcPct val="0"/>
        </a:spcAft>
        <a:defRPr sz="4400">
          <a:solidFill>
            <a:schemeClr val="tx2"/>
          </a:solidFill>
          <a:latin typeface="Times New Roman" charset="0"/>
        </a:defRPr>
      </a:lvl7pPr>
      <a:lvl8pPr marL="1369016" algn="ctr" rtl="0" fontAlgn="base">
        <a:spcBef>
          <a:spcPct val="0"/>
        </a:spcBef>
        <a:spcAft>
          <a:spcPct val="0"/>
        </a:spcAft>
        <a:defRPr sz="4400">
          <a:solidFill>
            <a:schemeClr val="tx2"/>
          </a:solidFill>
          <a:latin typeface="Times New Roman" charset="0"/>
        </a:defRPr>
      </a:lvl8pPr>
      <a:lvl9pPr marL="1825374" algn="ctr" rtl="0" fontAlgn="base">
        <a:spcBef>
          <a:spcPct val="0"/>
        </a:spcBef>
        <a:spcAft>
          <a:spcPct val="0"/>
        </a:spcAft>
        <a:defRPr sz="4400">
          <a:solidFill>
            <a:schemeClr val="tx2"/>
          </a:solidFill>
          <a:latin typeface="Times New Roman" charset="0"/>
        </a:defRPr>
      </a:lvl9pPr>
    </p:titleStyle>
    <p:bodyStyle>
      <a:lvl1pPr marL="342254" indent="-342254" algn="l" rtl="0" eaLnBrk="0" fontAlgn="base" hangingPunct="0">
        <a:spcBef>
          <a:spcPct val="20000"/>
        </a:spcBef>
        <a:spcAft>
          <a:spcPct val="0"/>
        </a:spcAft>
        <a:buChar char="•"/>
        <a:defRPr sz="3200">
          <a:solidFill>
            <a:srgbClr val="FFFFFF"/>
          </a:solidFill>
          <a:latin typeface="Arial"/>
          <a:ea typeface="ＭＳ Ｐゴシック" charset="0"/>
          <a:cs typeface="Arial"/>
        </a:defRPr>
      </a:lvl1pPr>
      <a:lvl2pPr marL="741546" indent="-285218"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0839" indent="-228172"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597194" indent="-228172"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3524" indent="-228172"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09864" indent="-228172" algn="l" rtl="0" fontAlgn="base">
        <a:spcBef>
          <a:spcPct val="20000"/>
        </a:spcBef>
        <a:spcAft>
          <a:spcPct val="0"/>
        </a:spcAft>
        <a:buChar char="»"/>
        <a:defRPr sz="2000">
          <a:solidFill>
            <a:schemeClr val="tx1"/>
          </a:solidFill>
          <a:latin typeface="+mn-lt"/>
          <a:ea typeface="ＭＳ Ｐゴシック" charset="-128"/>
        </a:defRPr>
      </a:lvl6pPr>
      <a:lvl7pPr marL="2966212" indent="-228172" algn="l" rtl="0" fontAlgn="base">
        <a:spcBef>
          <a:spcPct val="20000"/>
        </a:spcBef>
        <a:spcAft>
          <a:spcPct val="0"/>
        </a:spcAft>
        <a:buChar char="»"/>
        <a:defRPr sz="2000">
          <a:solidFill>
            <a:schemeClr val="tx1"/>
          </a:solidFill>
          <a:latin typeface="+mn-lt"/>
          <a:ea typeface="ＭＳ Ｐゴシック" charset="-128"/>
        </a:defRPr>
      </a:lvl7pPr>
      <a:lvl8pPr marL="3422541" indent="-228172" algn="l" rtl="0" fontAlgn="base">
        <a:spcBef>
          <a:spcPct val="20000"/>
        </a:spcBef>
        <a:spcAft>
          <a:spcPct val="0"/>
        </a:spcAft>
        <a:buChar char="»"/>
        <a:defRPr sz="2000">
          <a:solidFill>
            <a:schemeClr val="tx1"/>
          </a:solidFill>
          <a:latin typeface="+mn-lt"/>
          <a:ea typeface="ＭＳ Ｐゴシック" charset="-128"/>
        </a:defRPr>
      </a:lvl8pPr>
      <a:lvl9pPr marL="3878893" indent="-228172"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45058"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charset="0"/>
                <a:ea typeface="ＭＳ Ｐゴシック" charset="-128"/>
                <a:cs typeface="ＭＳ Ｐゴシック" charset="-128"/>
              </a:endParaRPr>
            </a:p>
          </p:txBody>
        </p:sp>
        <p:sp>
          <p:nvSpPr>
            <p:cNvPr id="45065"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FFFFFF"/>
                </a:solidFill>
                <a:latin typeface="Times New Roman" charset="0"/>
                <a:ea typeface="ＭＳ Ｐゴシック" charset="0"/>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896" tIns="45948" rIns="91896" bIns="45948"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896" tIns="45948" rIns="91896" bIns="45948" numCol="1" anchor="ctr" anchorCtr="0" compatLnSpc="1">
            <a:prstTxWarp prst="textNoShape">
              <a:avLst/>
            </a:prstTxWarp>
          </a:bodyPr>
          <a:lstStyle>
            <a:lvl1pPr>
              <a:defRPr sz="1400">
                <a:solidFill>
                  <a:srgbClr val="FFFFFF"/>
                </a:solidFill>
                <a:ea typeface="ＭＳ Ｐゴシック" charset="-128"/>
                <a:cs typeface="ＭＳ Ｐゴシック" charset="-128"/>
              </a:defRPr>
            </a:lvl1pPr>
          </a:lstStyle>
          <a:p>
            <a:pPr>
              <a:defRPr/>
            </a:pPr>
            <a:endParaRPr lang="en-US">
              <a:latin typeface="Times New Roman" charset="0"/>
            </a:endParaRPr>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896" tIns="45948" rIns="91896" bIns="45948" numCol="1" anchor="ctr" anchorCtr="0" compatLnSpc="1">
            <a:prstTxWarp prst="textNoShape">
              <a:avLst/>
            </a:prstTxWarp>
          </a:bodyPr>
          <a:lstStyle>
            <a:lvl1pPr algn="ctr">
              <a:defRPr sz="1400">
                <a:solidFill>
                  <a:srgbClr val="FFFFFF"/>
                </a:solidFill>
                <a:ea typeface="ＭＳ Ｐゴシック" charset="-128"/>
                <a:cs typeface="ＭＳ Ｐゴシック" charset="-128"/>
              </a:defRPr>
            </a:lvl1pPr>
          </a:lstStyle>
          <a:p>
            <a:pPr>
              <a:defRPr/>
            </a:pPr>
            <a:endParaRPr lang="en-US">
              <a:latin typeface="Times New Roman" charset="0"/>
            </a:endParaRPr>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896" tIns="45948" rIns="91896" bIns="45948" numCol="1" anchor="ctr" anchorCtr="0" compatLnSpc="1">
            <a:prstTxWarp prst="textNoShape">
              <a:avLst/>
            </a:prstTxWarp>
          </a:bodyPr>
          <a:lstStyle>
            <a:lvl1pPr algn="r">
              <a:defRPr sz="1400">
                <a:solidFill>
                  <a:srgbClr val="FFFFFF"/>
                </a:solidFill>
              </a:defRPr>
            </a:lvl1pPr>
          </a:lstStyle>
          <a:p>
            <a:pPr>
              <a:defRPr/>
            </a:pPr>
            <a:fld id="{903E88EF-342E-0C4B-AD56-4808C404AA1D}" type="slidenum">
              <a:rPr lang="en-US">
                <a:latin typeface="Times New Roman" charset="0"/>
                <a:ea typeface="ＭＳ Ｐゴシック" charset="0"/>
              </a:rPr>
              <a:pPr>
                <a:defRPr/>
              </a:pPr>
              <a:t>‹#›</a:t>
            </a:fld>
            <a:endParaRPr lang="en-US">
              <a:latin typeface="Times New Roman" charset="0"/>
              <a:ea typeface="ＭＳ Ｐゴシック" charset="0"/>
            </a:endParaRPr>
          </a:p>
        </p:txBody>
      </p:sp>
      <p:sp>
        <p:nvSpPr>
          <p:cNvPr id="45063"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48384584"/>
      </p:ext>
    </p:extLst>
  </p:cSld>
  <p:clrMap bg1="dk2" tx1="lt1" bg2="dk1" tx2="lt2" accent1="accent1" accent2="accent2" accent3="accent3" accent4="accent4" accent5="accent5" accent6="accent6" hlink="hlink" folHlink="folHlink"/>
  <p:sldLayoutIdLst>
    <p:sldLayoutId id="2147485051"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6343"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269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9016"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537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254" indent="-342254"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1546" indent="-285218"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0839" indent="-228172"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7194" indent="-228172"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3524" indent="-228172"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09864" indent="-22817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66212" indent="-22817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2541" indent="-22817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78893" indent="-22817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1" y="0"/>
            <a:ext cx="3200400" cy="6858000"/>
            <a:chOff x="0" y="0"/>
            <a:chExt cx="2016" cy="4320"/>
          </a:xfrm>
          <a:solidFill>
            <a:schemeClr val="accent5"/>
          </a:solidFill>
        </p:grpSpPr>
        <p:sp>
          <p:nvSpPr>
            <p:cNvPr id="1036" name="Rectangle 3"/>
            <p:cNvSpPr>
              <a:spLocks noChangeArrowheads="1"/>
            </p:cNvSpPr>
            <p:nvPr/>
          </p:nvSpPr>
          <p:spPr bwMode="auto">
            <a:xfrm>
              <a:off x="0" y="0"/>
              <a:ext cx="480" cy="4320"/>
            </a:xfrm>
            <a:prstGeom prst="rect">
              <a:avLst/>
            </a:prstGeom>
            <a:grpFill/>
            <a:ln w="9525">
              <a:noFill/>
              <a:miter lim="800000"/>
              <a:headEnd/>
              <a:tailEnd/>
            </a:ln>
          </p:spPr>
          <p:txBody>
            <a:bodyPr wrap="none" anchor="ctr"/>
            <a:lstStyle/>
            <a:p>
              <a:pPr>
                <a:defRPr/>
              </a:pPr>
              <a:endParaRPr lang="en-US">
                <a:solidFill>
                  <a:srgbClr val="003366"/>
                </a:solidFill>
                <a:latin typeface="Times New Roman" charset="0"/>
                <a:ea typeface="ＭＳ Ｐゴシック" charset="-128"/>
                <a:cs typeface="ＭＳ Ｐゴシック" charset="-128"/>
              </a:endParaRPr>
            </a:p>
          </p:txBody>
        </p:sp>
        <p:sp>
          <p:nvSpPr>
            <p:cNvPr id="1037" name="Rectangle 4"/>
            <p:cNvSpPr>
              <a:spLocks noChangeArrowheads="1"/>
            </p:cNvSpPr>
            <p:nvPr/>
          </p:nvSpPr>
          <p:spPr bwMode="auto">
            <a:xfrm>
              <a:off x="432" y="0"/>
              <a:ext cx="1584" cy="672"/>
            </a:xfrm>
            <a:prstGeom prst="rect">
              <a:avLst/>
            </a:prstGeom>
            <a:grpFill/>
            <a:ln w="9525">
              <a:noFill/>
              <a:miter lim="800000"/>
              <a:headEnd/>
              <a:tailEnd/>
            </a:ln>
          </p:spPr>
          <p:txBody>
            <a:bodyPr wrap="none" anchor="ctr"/>
            <a:lstStyle/>
            <a:p>
              <a:pPr>
                <a:defRPr/>
              </a:pPr>
              <a:endParaRPr lang="en-US">
                <a:solidFill>
                  <a:srgbClr val="003366"/>
                </a:solidFill>
                <a:latin typeface="Times New Roman" charset="0"/>
                <a:ea typeface="ＭＳ Ｐゴシック" charset="-128"/>
                <a:cs typeface="ＭＳ Ｐゴシック" charset="-128"/>
              </a:endParaRPr>
            </a:p>
          </p:txBody>
        </p:sp>
      </p:grpSp>
      <p:sp>
        <p:nvSpPr>
          <p:cNvPr id="168963" name="AutoShape 5"/>
          <p:cNvSpPr>
            <a:spLocks noChangeArrowheads="1"/>
          </p:cNvSpPr>
          <p:nvPr/>
        </p:nvSpPr>
        <p:spPr bwMode="auto">
          <a:xfrm>
            <a:off x="762000" y="762000"/>
            <a:ext cx="5105400" cy="609600"/>
          </a:xfrm>
          <a:prstGeom prst="roundRect">
            <a:avLst>
              <a:gd name="adj" fmla="val 50000"/>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261" tIns="45631" rIns="91261" bIns="45631" anchor="ctr"/>
          <a:lstStyle/>
          <a:p>
            <a:pPr algn="ctr"/>
            <a:endParaRPr kumimoji="1" lang="en-US">
              <a:solidFill>
                <a:srgbClr val="003366"/>
              </a:solidFill>
              <a:latin typeface="Times New Roman" charset="0"/>
              <a:ea typeface="ＭＳ Ｐゴシック" charset="0"/>
            </a:endParaRPr>
          </a:p>
        </p:txBody>
      </p:sp>
      <p:sp>
        <p:nvSpPr>
          <p:cNvPr id="168964" name="Rectangle 6"/>
          <p:cNvSpPr>
            <a:spLocks noGrp="1" noChangeArrowheads="1"/>
          </p:cNvSpPr>
          <p:nvPr>
            <p:ph type="title"/>
          </p:nvPr>
        </p:nvSpPr>
        <p:spPr bwMode="auto">
          <a:xfrm>
            <a:off x="914400" y="762000"/>
            <a:ext cx="8001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b" anchorCtr="0" compatLnSpc="1">
            <a:prstTxWarp prst="textNoShape">
              <a:avLst/>
            </a:prstTxWarp>
          </a:bodyPr>
          <a:lstStyle/>
          <a:p>
            <a:pPr lvl="0"/>
            <a:r>
              <a:rPr lang="en-US"/>
              <a:t>Click to edit Master title style</a:t>
            </a:r>
          </a:p>
        </p:txBody>
      </p:sp>
      <p:sp>
        <p:nvSpPr>
          <p:cNvPr id="168965" name="Rectangle 7"/>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6" name="Rectangle 8"/>
          <p:cNvSpPr>
            <a:spLocks noGrp="1" noChangeArrowheads="1"/>
          </p:cNvSpPr>
          <p:nvPr>
            <p:ph type="dt" sz="half" idx="2"/>
          </p:nvPr>
        </p:nvSpPr>
        <p:spPr bwMode="auto">
          <a:xfrm>
            <a:off x="7010400" y="6549226"/>
            <a:ext cx="1905000" cy="308774"/>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spAutoFit/>
          </a:bodyPr>
          <a:lstStyle>
            <a:lvl1pPr algn="r" eaLnBrk="1" hangingPunct="1">
              <a:defRPr sz="1400">
                <a:solidFill>
                  <a:srgbClr val="003366"/>
                </a:solidFill>
                <a:latin typeface="Arial"/>
                <a:ea typeface="+mn-ea"/>
                <a:cs typeface="+mn-cs"/>
              </a:defRPr>
            </a:lvl1pPr>
          </a:lstStyle>
          <a:p>
            <a:pPr>
              <a:defRPr/>
            </a:pPr>
            <a:endParaRPr lang="en-US"/>
          </a:p>
        </p:txBody>
      </p:sp>
      <p:sp>
        <p:nvSpPr>
          <p:cNvPr id="7177" name="Rectangle 9"/>
          <p:cNvSpPr>
            <a:spLocks noGrp="1" noChangeArrowheads="1"/>
          </p:cNvSpPr>
          <p:nvPr>
            <p:ph type="ftr" sz="quarter" idx="3"/>
          </p:nvPr>
        </p:nvSpPr>
        <p:spPr bwMode="auto">
          <a:xfrm>
            <a:off x="2936875" y="6525414"/>
            <a:ext cx="2895600" cy="308774"/>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spAutoFit/>
          </a:bodyPr>
          <a:lstStyle>
            <a:lvl1pPr algn="ctr" eaLnBrk="1" hangingPunct="1">
              <a:defRPr sz="1400">
                <a:solidFill>
                  <a:srgbClr val="003366"/>
                </a:solidFill>
                <a:latin typeface="Arial"/>
                <a:ea typeface="+mn-ea"/>
                <a:cs typeface="+mn-cs"/>
              </a:defRPr>
            </a:lvl1pPr>
          </a:lstStyle>
          <a:p>
            <a:pPr>
              <a:defRPr/>
            </a:pPr>
            <a:endParaRPr lang="en-US"/>
          </a:p>
        </p:txBody>
      </p:sp>
      <p:sp>
        <p:nvSpPr>
          <p:cNvPr id="7178" name="Rectangle 10"/>
          <p:cNvSpPr>
            <a:spLocks noGrp="1" noChangeArrowheads="1"/>
          </p:cNvSpPr>
          <p:nvPr>
            <p:ph type="sldNum" sz="quarter" idx="4"/>
          </p:nvPr>
        </p:nvSpPr>
        <p:spPr bwMode="auto">
          <a:xfrm>
            <a:off x="84139" y="6343650"/>
            <a:ext cx="587375" cy="488950"/>
          </a:xfrm>
          <a:prstGeom prst="rect">
            <a:avLst/>
          </a:prstGeom>
          <a:noFill/>
          <a:ln w="9525">
            <a:noFill/>
            <a:miter lim="800000"/>
            <a:headEnd/>
            <a:tailEnd/>
          </a:ln>
          <a:effectLst/>
        </p:spPr>
        <p:txBody>
          <a:bodyPr vert="horz" wrap="square" lIns="91261" tIns="45631" rIns="91261" bIns="45631" numCol="1" anchor="b" anchorCtr="1" compatLnSpc="1">
            <a:prstTxWarp prst="textNoShape">
              <a:avLst/>
            </a:prstTxWarp>
            <a:spAutoFit/>
          </a:bodyPr>
          <a:lstStyle>
            <a:lvl1pPr eaLnBrk="1" hangingPunct="1">
              <a:defRPr sz="2600" b="1">
                <a:solidFill>
                  <a:srgbClr val="FFFFFF"/>
                </a:solidFill>
                <a:latin typeface="Arial" charset="0"/>
              </a:defRPr>
            </a:lvl1pPr>
          </a:lstStyle>
          <a:p>
            <a:pPr>
              <a:defRPr/>
            </a:pPr>
            <a:fld id="{77B1F3CB-A39C-2D41-9144-2B5887B8B26C}" type="slidenum">
              <a:rPr lang="en-US">
                <a:ea typeface="ＭＳ Ｐゴシック" charset="0"/>
              </a:rPr>
              <a:pPr>
                <a:defRPr/>
              </a:pPr>
              <a:t>‹#›</a:t>
            </a:fld>
            <a:endParaRPr lang="en-US">
              <a:ea typeface="ＭＳ Ｐゴシック" charset="0"/>
            </a:endParaRPr>
          </a:p>
        </p:txBody>
      </p:sp>
      <p:grpSp>
        <p:nvGrpSpPr>
          <p:cNvPr id="168969" name="Group 11"/>
          <p:cNvGrpSpPr>
            <a:grpSpLocks/>
          </p:cNvGrpSpPr>
          <p:nvPr/>
        </p:nvGrpSpPr>
        <p:grpSpPr bwMode="auto">
          <a:xfrm>
            <a:off x="228600" y="1981200"/>
            <a:ext cx="7391400" cy="319088"/>
            <a:chOff x="144" y="1248"/>
            <a:chExt cx="4656" cy="201"/>
          </a:xfrm>
        </p:grpSpPr>
        <p:sp>
          <p:nvSpPr>
            <p:cNvPr id="168970" name="AutoShape 12"/>
            <p:cNvSpPr>
              <a:spLocks noChangeArrowheads="1"/>
            </p:cNvSpPr>
            <p:nvPr/>
          </p:nvSpPr>
          <p:spPr bwMode="auto">
            <a:xfrm>
              <a:off x="384" y="1248"/>
              <a:ext cx="4416" cy="200"/>
            </a:xfrm>
            <a:prstGeom prst="roundRect">
              <a:avLst>
                <a:gd name="adj" fmla="val 0"/>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3366"/>
                </a:solidFill>
                <a:latin typeface="Times New Roman" charset="0"/>
                <a:ea typeface="ＭＳ Ｐゴシック" charset="0"/>
              </a:endParaRPr>
            </a:p>
          </p:txBody>
        </p:sp>
        <p:sp>
          <p:nvSpPr>
            <p:cNvPr id="168971" name="AutoShape 13"/>
            <p:cNvSpPr>
              <a:spLocks noChangeArrowheads="1"/>
            </p:cNvSpPr>
            <p:nvPr/>
          </p:nvSpPr>
          <p:spPr bwMode="auto">
            <a:xfrm flipH="1">
              <a:off x="144" y="1248"/>
              <a:ext cx="248" cy="201"/>
            </a:xfrm>
            <a:prstGeom prst="flowChartDelay">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3366"/>
                </a:solidFill>
                <a:latin typeface="Times New Roman" charset="0"/>
                <a:ea typeface="ＭＳ Ｐゴシック" charset="0"/>
              </a:endParaRPr>
            </a:p>
          </p:txBody>
        </p:sp>
      </p:grpSp>
    </p:spTree>
    <p:extLst>
      <p:ext uri="{BB962C8B-B14F-4D97-AF65-F5344CB8AC3E}">
        <p14:creationId xmlns:p14="http://schemas.microsoft.com/office/powerpoint/2010/main" val="2292354178"/>
      </p:ext>
    </p:extLst>
  </p:cSld>
  <p:clrMap bg1="lt1" tx1="dk1" bg2="lt2" tx2="dk2" accent1="accent1" accent2="accent2" accent3="accent3" accent4="accent4" accent5="accent5" accent6="accent6" hlink="hlink" folHlink="folHlink"/>
  <p:sldLayoutIdLst>
    <p:sldLayoutId id="2147485053" r:id="rId1"/>
    <p:sldLayoutId id="2147485054" r:id="rId2"/>
    <p:sldLayoutId id="2147485055" r:id="rId3"/>
    <p:sldLayoutId id="2147485056" r:id="rId4"/>
    <p:sldLayoutId id="2147485057" r:id="rId5"/>
    <p:sldLayoutId id="2147485058" r:id="rId6"/>
    <p:sldLayoutId id="2147485059" r:id="rId7"/>
    <p:sldLayoutId id="2147485060" r:id="rId8"/>
    <p:sldLayoutId id="2147485061" r:id="rId9"/>
    <p:sldLayoutId id="2147485062" r:id="rId10"/>
    <p:sldLayoutId id="2147485063" r:id="rId11"/>
  </p:sldLayoutIdLst>
  <p:txStyles>
    <p:titleStyle>
      <a:lvl1pPr algn="l" rtl="0" eaLnBrk="0" fontAlgn="base" hangingPunct="0">
        <a:lnSpc>
          <a:spcPct val="90000"/>
        </a:lnSpc>
        <a:spcBef>
          <a:spcPct val="0"/>
        </a:spcBef>
        <a:spcAft>
          <a:spcPct val="0"/>
        </a:spcAft>
        <a:defRPr sz="3600" b="1">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charset="-128"/>
          <a:cs typeface="ＭＳ Ｐゴシック" charset="-128"/>
        </a:defRPr>
      </a:lvl5pPr>
      <a:lvl6pPr marL="456343" algn="l" rtl="0" fontAlgn="base">
        <a:lnSpc>
          <a:spcPct val="90000"/>
        </a:lnSpc>
        <a:spcBef>
          <a:spcPct val="0"/>
        </a:spcBef>
        <a:spcAft>
          <a:spcPct val="0"/>
        </a:spcAft>
        <a:defRPr sz="3600" b="1">
          <a:solidFill>
            <a:schemeClr val="tx2"/>
          </a:solidFill>
          <a:latin typeface="Arial" charset="0"/>
        </a:defRPr>
      </a:lvl6pPr>
      <a:lvl7pPr marL="912690" algn="l" rtl="0" fontAlgn="base">
        <a:lnSpc>
          <a:spcPct val="90000"/>
        </a:lnSpc>
        <a:spcBef>
          <a:spcPct val="0"/>
        </a:spcBef>
        <a:spcAft>
          <a:spcPct val="0"/>
        </a:spcAft>
        <a:defRPr sz="3600" b="1">
          <a:solidFill>
            <a:schemeClr val="tx2"/>
          </a:solidFill>
          <a:latin typeface="Arial" charset="0"/>
        </a:defRPr>
      </a:lvl7pPr>
      <a:lvl8pPr marL="1369016" algn="l" rtl="0" fontAlgn="base">
        <a:lnSpc>
          <a:spcPct val="90000"/>
        </a:lnSpc>
        <a:spcBef>
          <a:spcPct val="0"/>
        </a:spcBef>
        <a:spcAft>
          <a:spcPct val="0"/>
        </a:spcAft>
        <a:defRPr sz="3600" b="1">
          <a:solidFill>
            <a:schemeClr val="tx2"/>
          </a:solidFill>
          <a:latin typeface="Arial" charset="0"/>
        </a:defRPr>
      </a:lvl8pPr>
      <a:lvl9pPr marL="1825374" algn="l" rtl="0" fontAlgn="base">
        <a:lnSpc>
          <a:spcPct val="90000"/>
        </a:lnSpc>
        <a:spcBef>
          <a:spcPct val="0"/>
        </a:spcBef>
        <a:spcAft>
          <a:spcPct val="0"/>
        </a:spcAft>
        <a:defRPr sz="3600" b="1">
          <a:solidFill>
            <a:schemeClr val="tx2"/>
          </a:solidFill>
          <a:latin typeface="Arial" charset="0"/>
        </a:defRPr>
      </a:lvl9pPr>
    </p:titleStyle>
    <p:bodyStyle>
      <a:lvl1pPr marL="342254" indent="-342254" algn="l" rtl="0" eaLnBrk="0" fontAlgn="base" hangingPunct="0">
        <a:spcBef>
          <a:spcPct val="20000"/>
        </a:spcBef>
        <a:spcAft>
          <a:spcPct val="0"/>
        </a:spcAft>
        <a:buClr>
          <a:schemeClr val="tx1"/>
        </a:buClr>
        <a:buSzPct val="75000"/>
        <a:buFont typeface="Wingdings" charset="0"/>
        <a:buChar char="l"/>
        <a:defRPr sz="2800">
          <a:solidFill>
            <a:schemeClr val="tx1"/>
          </a:solidFill>
          <a:latin typeface="+mn-lt"/>
          <a:ea typeface="ＭＳ Ｐゴシック" charset="-128"/>
          <a:cs typeface="ＭＳ Ｐゴシック" charset="-128"/>
        </a:defRPr>
      </a:lvl1pPr>
      <a:lvl2pPr marL="741546" indent="-285218" algn="l" rtl="0" eaLnBrk="0" fontAlgn="base" hangingPunct="0">
        <a:spcBef>
          <a:spcPct val="20000"/>
        </a:spcBef>
        <a:spcAft>
          <a:spcPct val="0"/>
        </a:spcAft>
        <a:buClr>
          <a:schemeClr val="tx1"/>
        </a:buClr>
        <a:buSzPct val="75000"/>
        <a:buChar char="–"/>
        <a:defRPr sz="2400">
          <a:solidFill>
            <a:schemeClr val="tx1"/>
          </a:solidFill>
          <a:latin typeface="+mn-lt"/>
          <a:ea typeface="ＭＳ Ｐゴシック" charset="-128"/>
        </a:defRPr>
      </a:lvl2pPr>
      <a:lvl3pPr marL="1140839" indent="-228172"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ＭＳ Ｐゴシック" charset="-128"/>
        </a:defRPr>
      </a:lvl3pPr>
      <a:lvl4pPr marL="1597194" indent="-228172" algn="l" rtl="0" eaLnBrk="0" fontAlgn="base" hangingPunct="0">
        <a:spcBef>
          <a:spcPct val="20000"/>
        </a:spcBef>
        <a:spcAft>
          <a:spcPct val="0"/>
        </a:spcAft>
        <a:buClr>
          <a:schemeClr val="tx1"/>
        </a:buClr>
        <a:buSzPct val="80000"/>
        <a:buChar char="–"/>
        <a:defRPr>
          <a:solidFill>
            <a:schemeClr val="tx1"/>
          </a:solidFill>
          <a:latin typeface="+mn-lt"/>
          <a:ea typeface="ＭＳ Ｐゴシック" charset="-128"/>
        </a:defRPr>
      </a:lvl4pPr>
      <a:lvl5pPr marL="2053524" indent="-228172" algn="l" rtl="0" eaLnBrk="0" fontAlgn="base" hangingPunct="0">
        <a:spcBef>
          <a:spcPct val="20000"/>
        </a:spcBef>
        <a:spcAft>
          <a:spcPct val="0"/>
        </a:spcAft>
        <a:buClr>
          <a:schemeClr val="tx1"/>
        </a:buClr>
        <a:buSzPct val="65000"/>
        <a:buFont typeface="Wingdings" charset="0"/>
        <a:buChar char="l"/>
        <a:defRPr>
          <a:solidFill>
            <a:schemeClr val="tx1"/>
          </a:solidFill>
          <a:latin typeface="+mn-lt"/>
          <a:ea typeface="ＭＳ Ｐゴシック" charset="-128"/>
        </a:defRPr>
      </a:lvl5pPr>
      <a:lvl6pPr marL="2509864" indent="-228172"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6pPr>
      <a:lvl7pPr marL="2966212" indent="-228172"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7pPr>
      <a:lvl8pPr marL="3422541" indent="-228172"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8pPr>
      <a:lvl9pPr marL="3878893" indent="-228172"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4095898321"/>
      </p:ext>
    </p:extLst>
  </p:cSld>
  <p:clrMap bg1="lt1" tx1="dk1" bg2="lt2" tx2="dk2" accent1="accent1" accent2="accent2" accent3="accent3" accent4="accent4" accent5="accent5" accent6="accent6" hlink="hlink" folHlink="folHlink"/>
  <p:sldLayoutIdLst>
    <p:sldLayoutId id="2147485065" r:id="rId1"/>
    <p:sldLayoutId id="2147485066" r:id="rId2"/>
    <p:sldLayoutId id="2147485067" r:id="rId3"/>
    <p:sldLayoutId id="2147485068" r:id="rId4"/>
    <p:sldLayoutId id="2147485069" r:id="rId5"/>
    <p:sldLayoutId id="2147485070" r:id="rId6"/>
    <p:sldLayoutId id="2147485071" r:id="rId7"/>
    <p:sldLayoutId id="2147485072" r:id="rId8"/>
    <p:sldLayoutId id="2147485073" r:id="rId9"/>
    <p:sldLayoutId id="2147485074" r:id="rId10"/>
    <p:sldLayoutId id="214748507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34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69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01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37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254" indent="-342254" algn="l" rtl="0" eaLnBrk="0" fontAlgn="base" hangingPunct="0">
        <a:spcBef>
          <a:spcPct val="20000"/>
        </a:spcBef>
        <a:spcAft>
          <a:spcPct val="0"/>
        </a:spcAft>
        <a:buChar char="•"/>
        <a:defRPr sz="3200">
          <a:solidFill>
            <a:schemeClr val="tx1"/>
          </a:solidFill>
          <a:latin typeface="+mn-lt"/>
          <a:ea typeface="+mn-ea"/>
          <a:cs typeface="+mn-cs"/>
        </a:defRPr>
      </a:lvl1pPr>
      <a:lvl2pPr marL="741546" indent="-285218" algn="l" rtl="0" eaLnBrk="0" fontAlgn="base" hangingPunct="0">
        <a:spcBef>
          <a:spcPct val="20000"/>
        </a:spcBef>
        <a:spcAft>
          <a:spcPct val="0"/>
        </a:spcAft>
        <a:buChar char="–"/>
        <a:defRPr sz="2800">
          <a:solidFill>
            <a:schemeClr val="tx1"/>
          </a:solidFill>
          <a:latin typeface="+mn-lt"/>
          <a:ea typeface="+mn-ea"/>
          <a:cs typeface="+mn-cs"/>
        </a:defRPr>
      </a:lvl2pPr>
      <a:lvl3pPr marL="1140839" indent="-228172" algn="l" rtl="0" eaLnBrk="0" fontAlgn="base" hangingPunct="0">
        <a:spcBef>
          <a:spcPct val="20000"/>
        </a:spcBef>
        <a:spcAft>
          <a:spcPct val="0"/>
        </a:spcAft>
        <a:buChar char="•"/>
        <a:defRPr sz="2400">
          <a:solidFill>
            <a:schemeClr val="tx1"/>
          </a:solidFill>
          <a:latin typeface="+mn-lt"/>
          <a:ea typeface="+mn-ea"/>
          <a:cs typeface="+mn-cs"/>
        </a:defRPr>
      </a:lvl3pPr>
      <a:lvl4pPr marL="1597194" indent="-228172" algn="l" rtl="0" eaLnBrk="0" fontAlgn="base" hangingPunct="0">
        <a:spcBef>
          <a:spcPct val="20000"/>
        </a:spcBef>
        <a:spcAft>
          <a:spcPct val="0"/>
        </a:spcAft>
        <a:buChar char="–"/>
        <a:defRPr sz="2000">
          <a:solidFill>
            <a:schemeClr val="tx1"/>
          </a:solidFill>
          <a:latin typeface="+mn-lt"/>
          <a:ea typeface="+mn-ea"/>
          <a:cs typeface="+mn-cs"/>
        </a:defRPr>
      </a:lvl4pPr>
      <a:lvl5pPr marL="2053524" indent="-228172" algn="l" rtl="0" eaLnBrk="0" fontAlgn="base" hangingPunct="0">
        <a:spcBef>
          <a:spcPct val="20000"/>
        </a:spcBef>
        <a:spcAft>
          <a:spcPct val="0"/>
        </a:spcAft>
        <a:buChar char="»"/>
        <a:defRPr sz="2000">
          <a:solidFill>
            <a:schemeClr val="tx1"/>
          </a:solidFill>
          <a:latin typeface="+mn-lt"/>
          <a:ea typeface="+mn-ea"/>
          <a:cs typeface="+mn-cs"/>
        </a:defRPr>
      </a:lvl5pPr>
      <a:lvl6pPr marL="2509864" indent="-228172" algn="l" rtl="0" fontAlgn="base">
        <a:spcBef>
          <a:spcPct val="20000"/>
        </a:spcBef>
        <a:spcAft>
          <a:spcPct val="0"/>
        </a:spcAft>
        <a:buChar char="»"/>
        <a:defRPr sz="2000">
          <a:solidFill>
            <a:schemeClr val="tx1"/>
          </a:solidFill>
          <a:latin typeface="+mn-lt"/>
          <a:ea typeface="+mn-ea"/>
          <a:cs typeface="+mn-cs"/>
        </a:defRPr>
      </a:lvl6pPr>
      <a:lvl7pPr marL="2966212" indent="-228172" algn="l" rtl="0" fontAlgn="base">
        <a:spcBef>
          <a:spcPct val="20000"/>
        </a:spcBef>
        <a:spcAft>
          <a:spcPct val="0"/>
        </a:spcAft>
        <a:buChar char="»"/>
        <a:defRPr sz="2000">
          <a:solidFill>
            <a:schemeClr val="tx1"/>
          </a:solidFill>
          <a:latin typeface="+mn-lt"/>
          <a:ea typeface="+mn-ea"/>
          <a:cs typeface="+mn-cs"/>
        </a:defRPr>
      </a:lvl7pPr>
      <a:lvl8pPr marL="3422541" indent="-228172" algn="l" rtl="0" fontAlgn="base">
        <a:spcBef>
          <a:spcPct val="20000"/>
        </a:spcBef>
        <a:spcAft>
          <a:spcPct val="0"/>
        </a:spcAft>
        <a:buChar char="»"/>
        <a:defRPr sz="2000">
          <a:solidFill>
            <a:schemeClr val="tx1"/>
          </a:solidFill>
          <a:latin typeface="+mn-lt"/>
          <a:ea typeface="+mn-ea"/>
          <a:cs typeface="+mn-cs"/>
        </a:defRPr>
      </a:lvl8pPr>
      <a:lvl9pPr marL="3878893" indent="-228172"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5" tIns="32890" rIns="63255" bIns="3289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35"/>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5" tIns="32890" rIns="63255" bIns="3289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5" tIns="32890" rIns="63255" bIns="32890" numCol="1" anchor="t" anchorCtr="0" compatLnSpc="1">
            <a:prstTxWarp prst="textNoShape">
              <a:avLst/>
            </a:prstTxWarp>
          </a:bodyPr>
          <a:lstStyle>
            <a:lvl1pPr>
              <a:buClrTx/>
              <a:buFontTx/>
              <a:buNone/>
              <a:tabLst>
                <a:tab pos="0" algn="l"/>
                <a:tab pos="642654" algn="l"/>
                <a:tab pos="1285308" algn="l"/>
                <a:tab pos="1927964" algn="l"/>
                <a:tab pos="2570617" algn="l"/>
                <a:tab pos="3213279" algn="l"/>
                <a:tab pos="3855930" algn="l"/>
                <a:tab pos="4498590" algn="l"/>
                <a:tab pos="5141244" algn="l"/>
                <a:tab pos="5783898" algn="l"/>
                <a:tab pos="6426553" algn="l"/>
                <a:tab pos="7069208" algn="l"/>
              </a:tabLst>
              <a:defRPr>
                <a:solidFill>
                  <a:srgbClr val="000000"/>
                </a:solidFill>
              </a:defRPr>
            </a:lvl1pPr>
          </a:lstStyle>
          <a:p>
            <a:pPr defTabSz="321327" eaLnBrk="0" hangingPunct="0">
              <a:buSzPct val="100000"/>
            </a:pPr>
            <a:endParaRPr lang="en-US" sz="1800">
              <a:latin typeface="Arial" charset="0"/>
              <a:ea typeface="ＭＳ Ｐゴシック" charset="0"/>
            </a:endParaRPr>
          </a:p>
        </p:txBody>
      </p:sp>
      <p:sp>
        <p:nvSpPr>
          <p:cNvPr id="1028" name="Rectangle 4"/>
          <p:cNvSpPr>
            <a:spLocks noGrp="1" noChangeArrowheads="1"/>
          </p:cNvSpPr>
          <p:nvPr>
            <p:ph type="ftr"/>
          </p:nvPr>
        </p:nvSpPr>
        <p:spPr bwMode="auto">
          <a:xfrm>
            <a:off x="2196983"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5" tIns="32890" rIns="63255" bIns="32890" numCol="1" anchor="t" anchorCtr="0" compatLnSpc="1">
            <a:prstTxWarp prst="textNoShape">
              <a:avLst/>
            </a:prstTxWarp>
          </a:bodyPr>
          <a:lstStyle>
            <a:lvl1pPr>
              <a:buClrTx/>
              <a:buFontTx/>
              <a:buNone/>
              <a:tabLst>
                <a:tab pos="0" algn="l"/>
                <a:tab pos="642654" algn="l"/>
                <a:tab pos="1285308" algn="l"/>
                <a:tab pos="1927964" algn="l"/>
                <a:tab pos="2570617" algn="l"/>
                <a:tab pos="3213279" algn="l"/>
                <a:tab pos="3855930" algn="l"/>
                <a:tab pos="4498590" algn="l"/>
                <a:tab pos="5141244" algn="l"/>
                <a:tab pos="5783898" algn="l"/>
                <a:tab pos="6426553" algn="l"/>
                <a:tab pos="7069208" algn="l"/>
              </a:tabLst>
              <a:defRPr>
                <a:solidFill>
                  <a:srgbClr val="000000"/>
                </a:solidFill>
              </a:defRPr>
            </a:lvl1pPr>
          </a:lstStyle>
          <a:p>
            <a:pPr defTabSz="321327" eaLnBrk="0" hangingPunct="0">
              <a:buSzPct val="100000"/>
            </a:pPr>
            <a:endParaRPr lang="en-US" sz="1800">
              <a:latin typeface="Arial" charset="0"/>
              <a:ea typeface="ＭＳ Ｐゴシック"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5" tIns="32890" rIns="63255" bIns="32890" numCol="1" anchor="t" anchorCtr="0" compatLnSpc="1">
            <a:prstTxWarp prst="textNoShape">
              <a:avLst/>
            </a:prstTxWarp>
          </a:bodyPr>
          <a:lstStyle>
            <a:lvl1pPr>
              <a:buClrTx/>
              <a:buFontTx/>
              <a:buNone/>
              <a:tabLst>
                <a:tab pos="0" algn="l"/>
                <a:tab pos="642654" algn="l"/>
                <a:tab pos="1285308" algn="l"/>
                <a:tab pos="1927964" algn="l"/>
                <a:tab pos="2570617" algn="l"/>
                <a:tab pos="3213279" algn="l"/>
                <a:tab pos="3855930" algn="l"/>
                <a:tab pos="4498590" algn="l"/>
                <a:tab pos="5141244" algn="l"/>
                <a:tab pos="5783898" algn="l"/>
                <a:tab pos="6426553" algn="l"/>
                <a:tab pos="7069208" algn="l"/>
              </a:tabLst>
              <a:defRPr>
                <a:solidFill>
                  <a:srgbClr val="000000"/>
                </a:solidFill>
              </a:defRPr>
            </a:lvl1pPr>
          </a:lstStyle>
          <a:p>
            <a:pPr defTabSz="321327" eaLnBrk="0" hangingPunct="0">
              <a:buSzPct val="100000"/>
            </a:pPr>
            <a:fld id="{5DDFCB5D-9589-6C49-93D5-A3E21ABC5181}" type="slidenum">
              <a:rPr lang="en-US" sz="1800" smtClean="0">
                <a:latin typeface="Arial" charset="0"/>
                <a:ea typeface="ＭＳ Ｐゴシック" charset="0"/>
              </a:rPr>
              <a:pPr defTabSz="321327" eaLnBrk="0" hangingPunct="0">
                <a:buSzPct val="100000"/>
              </a:pPr>
              <a:t>‹#›</a:t>
            </a:fld>
            <a:endParaRPr lang="en-US" sz="1800">
              <a:latin typeface="Arial" charset="0"/>
              <a:ea typeface="ＭＳ Ｐゴシック" charset="0"/>
            </a:endParaRPr>
          </a:p>
        </p:txBody>
      </p:sp>
    </p:spTree>
    <p:extLst>
      <p:ext uri="{BB962C8B-B14F-4D97-AF65-F5344CB8AC3E}">
        <p14:creationId xmlns:p14="http://schemas.microsoft.com/office/powerpoint/2010/main" val="3938202330"/>
      </p:ext>
    </p:extLst>
  </p:cSld>
  <p:clrMap bg1="lt1" tx1="dk1" bg2="lt2" tx2="dk2" accent1="accent1" accent2="accent2" accent3="accent3" accent4="accent4" accent5="accent5" accent6="accent6" hlink="hlink" folHlink="folHlink"/>
  <p:sldLayoutIdLst>
    <p:sldLayoutId id="2147485077" r:id="rId1"/>
    <p:sldLayoutId id="2147485078" r:id="rId2"/>
    <p:sldLayoutId id="2147485079" r:id="rId3"/>
    <p:sldLayoutId id="2147485080" r:id="rId4"/>
    <p:sldLayoutId id="2147485081" r:id="rId5"/>
    <p:sldLayoutId id="2147485082" r:id="rId6"/>
    <p:sldLayoutId id="2147485083" r:id="rId7"/>
    <p:sldLayoutId id="2147485084" r:id="rId8"/>
    <p:sldLayoutId id="2147485085" r:id="rId9"/>
    <p:sldLayoutId id="2147485086" r:id="rId10"/>
    <p:sldLayoutId id="2147485087" r:id="rId11"/>
  </p:sldLayoutIdLst>
  <p:txStyles>
    <p:titleStyle>
      <a:lvl1pPr algn="ctr" defTabSz="321327"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156" indent="-200829"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318"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647"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978"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303"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8627"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9959"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289"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995" indent="-240995" algn="l" defTabSz="321327"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156" indent="-200829" algn="l" defTabSz="321327"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318" indent="-160664" algn="l" defTabSz="321327"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4647"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978"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7303"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8627"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9959"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1289"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327" rtl="0" eaLnBrk="1" latinLnBrk="0" hangingPunct="1">
        <a:defRPr sz="1300" kern="1200">
          <a:solidFill>
            <a:schemeClr val="tx1"/>
          </a:solidFill>
          <a:latin typeface="+mn-lt"/>
          <a:ea typeface="+mn-ea"/>
          <a:cs typeface="+mn-cs"/>
        </a:defRPr>
      </a:lvl1pPr>
      <a:lvl2pPr marL="321327" algn="l" defTabSz="321327" rtl="0" eaLnBrk="1" latinLnBrk="0" hangingPunct="1">
        <a:defRPr sz="1300" kern="1200">
          <a:solidFill>
            <a:schemeClr val="tx1"/>
          </a:solidFill>
          <a:latin typeface="+mn-lt"/>
          <a:ea typeface="+mn-ea"/>
          <a:cs typeface="+mn-cs"/>
        </a:defRPr>
      </a:lvl2pPr>
      <a:lvl3pPr marL="642654" algn="l" defTabSz="321327" rtl="0" eaLnBrk="1" latinLnBrk="0" hangingPunct="1">
        <a:defRPr sz="1300" kern="1200">
          <a:solidFill>
            <a:schemeClr val="tx1"/>
          </a:solidFill>
          <a:latin typeface="+mn-lt"/>
          <a:ea typeface="+mn-ea"/>
          <a:cs typeface="+mn-cs"/>
        </a:defRPr>
      </a:lvl3pPr>
      <a:lvl4pPr marL="963982" algn="l" defTabSz="321327" rtl="0" eaLnBrk="1" latinLnBrk="0" hangingPunct="1">
        <a:defRPr sz="1300" kern="1200">
          <a:solidFill>
            <a:schemeClr val="tx1"/>
          </a:solidFill>
          <a:latin typeface="+mn-lt"/>
          <a:ea typeface="+mn-ea"/>
          <a:cs typeface="+mn-cs"/>
        </a:defRPr>
      </a:lvl4pPr>
      <a:lvl5pPr marL="1285308" algn="l" defTabSz="321327" rtl="0" eaLnBrk="1" latinLnBrk="0" hangingPunct="1">
        <a:defRPr sz="1300" kern="1200">
          <a:solidFill>
            <a:schemeClr val="tx1"/>
          </a:solidFill>
          <a:latin typeface="+mn-lt"/>
          <a:ea typeface="+mn-ea"/>
          <a:cs typeface="+mn-cs"/>
        </a:defRPr>
      </a:lvl5pPr>
      <a:lvl6pPr marL="1606638" algn="l" defTabSz="321327" rtl="0" eaLnBrk="1" latinLnBrk="0" hangingPunct="1">
        <a:defRPr sz="1300" kern="1200">
          <a:solidFill>
            <a:schemeClr val="tx1"/>
          </a:solidFill>
          <a:latin typeface="+mn-lt"/>
          <a:ea typeface="+mn-ea"/>
          <a:cs typeface="+mn-cs"/>
        </a:defRPr>
      </a:lvl6pPr>
      <a:lvl7pPr marL="1927964" algn="l" defTabSz="321327" rtl="0" eaLnBrk="1" latinLnBrk="0" hangingPunct="1">
        <a:defRPr sz="1300" kern="1200">
          <a:solidFill>
            <a:schemeClr val="tx1"/>
          </a:solidFill>
          <a:latin typeface="+mn-lt"/>
          <a:ea typeface="+mn-ea"/>
          <a:cs typeface="+mn-cs"/>
        </a:defRPr>
      </a:lvl7pPr>
      <a:lvl8pPr marL="2249296" algn="l" defTabSz="321327" rtl="0" eaLnBrk="1" latinLnBrk="0" hangingPunct="1">
        <a:defRPr sz="1300" kern="1200">
          <a:solidFill>
            <a:schemeClr val="tx1"/>
          </a:solidFill>
          <a:latin typeface="+mn-lt"/>
          <a:ea typeface="+mn-ea"/>
          <a:cs typeface="+mn-cs"/>
        </a:defRPr>
      </a:lvl8pPr>
      <a:lvl9pPr marL="2570617" algn="l" defTabSz="321327" rtl="0" eaLnBrk="1" latinLnBrk="0" hangingPunct="1">
        <a:defRPr sz="13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828461445"/>
      </p:ext>
    </p:extLst>
  </p:cSld>
  <p:clrMap bg1="lt1" tx1="dk1" bg2="lt2" tx2="dk2" accent1="accent1" accent2="accent2" accent3="accent3" accent4="accent4" accent5="accent5" accent6="accent6" hlink="hlink" folHlink="folHlink"/>
  <p:sldLayoutIdLst>
    <p:sldLayoutId id="2147485089" r:id="rId1"/>
    <p:sldLayoutId id="2147485090" r:id="rId2"/>
    <p:sldLayoutId id="2147485091" r:id="rId3"/>
    <p:sldLayoutId id="2147485092" r:id="rId4"/>
    <p:sldLayoutId id="2147485093" r:id="rId5"/>
    <p:sldLayoutId id="2147485094" r:id="rId6"/>
    <p:sldLayoutId id="2147485095" r:id="rId7"/>
    <p:sldLayoutId id="2147485096" r:id="rId8"/>
    <p:sldLayoutId id="2147485097" r:id="rId9"/>
    <p:sldLayoutId id="2147485098" r:id="rId10"/>
    <p:sldLayoutId id="214748509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72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45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017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6907"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543" indent="-342543" algn="l" rtl="0" eaLnBrk="0" fontAlgn="base" hangingPunct="0">
        <a:spcBef>
          <a:spcPct val="20000"/>
        </a:spcBef>
        <a:spcAft>
          <a:spcPct val="0"/>
        </a:spcAft>
        <a:buChar char="•"/>
        <a:defRPr sz="3200">
          <a:solidFill>
            <a:schemeClr val="tx1"/>
          </a:solidFill>
          <a:latin typeface="+mn-lt"/>
          <a:ea typeface="+mn-ea"/>
          <a:cs typeface="+mn-cs"/>
        </a:defRPr>
      </a:lvl1pPr>
      <a:lvl2pPr marL="742174" indent="-285456" algn="l" rtl="0" eaLnBrk="0" fontAlgn="base" hangingPunct="0">
        <a:spcBef>
          <a:spcPct val="20000"/>
        </a:spcBef>
        <a:spcAft>
          <a:spcPct val="0"/>
        </a:spcAft>
        <a:buChar char="–"/>
        <a:defRPr sz="2800">
          <a:solidFill>
            <a:schemeClr val="tx1"/>
          </a:solidFill>
          <a:latin typeface="+mn-lt"/>
          <a:ea typeface="+mn-ea"/>
          <a:cs typeface="+mn-cs"/>
        </a:defRPr>
      </a:lvl2pPr>
      <a:lvl3pPr marL="1141806" indent="-228363" algn="l" rtl="0" eaLnBrk="0" fontAlgn="base" hangingPunct="0">
        <a:spcBef>
          <a:spcPct val="20000"/>
        </a:spcBef>
        <a:spcAft>
          <a:spcPct val="0"/>
        </a:spcAft>
        <a:buChar char="•"/>
        <a:defRPr sz="2400">
          <a:solidFill>
            <a:schemeClr val="tx1"/>
          </a:solidFill>
          <a:latin typeface="+mn-lt"/>
          <a:ea typeface="+mn-ea"/>
          <a:cs typeface="+mn-cs"/>
        </a:defRPr>
      </a:lvl3pPr>
      <a:lvl4pPr marL="1598537" indent="-228363" algn="l" rtl="0" eaLnBrk="0" fontAlgn="base" hangingPunct="0">
        <a:spcBef>
          <a:spcPct val="20000"/>
        </a:spcBef>
        <a:spcAft>
          <a:spcPct val="0"/>
        </a:spcAft>
        <a:buChar char="–"/>
        <a:defRPr sz="2000">
          <a:solidFill>
            <a:schemeClr val="tx1"/>
          </a:solidFill>
          <a:latin typeface="+mn-lt"/>
          <a:ea typeface="+mn-ea"/>
          <a:cs typeface="+mn-cs"/>
        </a:defRPr>
      </a:lvl4pPr>
      <a:lvl5pPr marL="2055258" indent="-228363" algn="l" rtl="0" eaLnBrk="0" fontAlgn="base" hangingPunct="0">
        <a:spcBef>
          <a:spcPct val="20000"/>
        </a:spcBef>
        <a:spcAft>
          <a:spcPct val="0"/>
        </a:spcAft>
        <a:buChar char="»"/>
        <a:defRPr sz="2000">
          <a:solidFill>
            <a:schemeClr val="tx1"/>
          </a:solidFill>
          <a:latin typeface="+mn-lt"/>
          <a:ea typeface="+mn-ea"/>
          <a:cs typeface="+mn-cs"/>
        </a:defRPr>
      </a:lvl5pPr>
      <a:lvl6pPr marL="2511982" indent="-228363" algn="l" rtl="0" fontAlgn="base">
        <a:spcBef>
          <a:spcPct val="20000"/>
        </a:spcBef>
        <a:spcAft>
          <a:spcPct val="0"/>
        </a:spcAft>
        <a:buChar char="»"/>
        <a:defRPr sz="2000">
          <a:solidFill>
            <a:schemeClr val="tx1"/>
          </a:solidFill>
          <a:latin typeface="+mn-lt"/>
          <a:ea typeface="+mn-ea"/>
          <a:cs typeface="+mn-cs"/>
        </a:defRPr>
      </a:lvl6pPr>
      <a:lvl7pPr marL="2968711" indent="-228363" algn="l" rtl="0" fontAlgn="base">
        <a:spcBef>
          <a:spcPct val="20000"/>
        </a:spcBef>
        <a:spcAft>
          <a:spcPct val="0"/>
        </a:spcAft>
        <a:buChar char="»"/>
        <a:defRPr sz="2000">
          <a:solidFill>
            <a:schemeClr val="tx1"/>
          </a:solidFill>
          <a:latin typeface="+mn-lt"/>
          <a:ea typeface="+mn-ea"/>
          <a:cs typeface="+mn-cs"/>
        </a:defRPr>
      </a:lvl7pPr>
      <a:lvl8pPr marL="3425430" indent="-228363" algn="l" rtl="0" fontAlgn="base">
        <a:spcBef>
          <a:spcPct val="20000"/>
        </a:spcBef>
        <a:spcAft>
          <a:spcPct val="0"/>
        </a:spcAft>
        <a:buChar char="»"/>
        <a:defRPr sz="2000">
          <a:solidFill>
            <a:schemeClr val="tx1"/>
          </a:solidFill>
          <a:latin typeface="+mn-lt"/>
          <a:ea typeface="+mn-ea"/>
          <a:cs typeface="+mn-cs"/>
        </a:defRPr>
      </a:lvl8pPr>
      <a:lvl9pPr marL="3882160" indent="-22836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endParaRPr lang="en-US" sz="1800">
              <a:latin typeface="Arial" charset="0"/>
              <a:ea typeface="ＭＳ Ｐゴシック" charset="0"/>
            </a:endParaRPr>
          </a:p>
        </p:txBody>
      </p:sp>
      <p:sp>
        <p:nvSpPr>
          <p:cNvPr id="1028" name="Rectangle 4"/>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endParaRPr lang="en-US" sz="1800">
              <a:latin typeface="Arial" charset="0"/>
              <a:ea typeface="ＭＳ Ｐゴシック"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fld id="{E0C8EF4D-7C65-874B-92EA-F9963F09C79B}" type="slidenum">
              <a:rPr lang="en-US" sz="1800" smtClean="0">
                <a:latin typeface="Arial" charset="0"/>
                <a:ea typeface="ＭＳ Ｐゴシック" charset="0"/>
              </a:rPr>
              <a:pPr defTabSz="321503" eaLnBrk="0" hangingPunct="0">
                <a:buSzPct val="100000"/>
              </a:pPr>
              <a:t>‹#›</a:t>
            </a:fld>
            <a:endParaRPr lang="en-US" sz="1800">
              <a:latin typeface="Arial" charset="0"/>
              <a:ea typeface="ＭＳ Ｐゴシック" charset="0"/>
            </a:endParaRPr>
          </a:p>
        </p:txBody>
      </p:sp>
    </p:spTree>
    <p:extLst>
      <p:ext uri="{BB962C8B-B14F-4D97-AF65-F5344CB8AC3E}">
        <p14:creationId xmlns:p14="http://schemas.microsoft.com/office/powerpoint/2010/main" val="605032402"/>
      </p:ext>
    </p:extLst>
  </p:cSld>
  <p:clrMap bg1="lt1" tx1="dk1" bg2="lt2" tx2="dk2" accent1="accent1" accent2="accent2" accent3="accent3" accent4="accent4" accent5="accent5" accent6="accent6" hlink="hlink" folHlink="folHlink"/>
  <p:sldLayoutIdLst>
    <p:sldLayoutId id="2147485101" r:id="rId1"/>
    <p:sldLayoutId id="2147485102" r:id="rId2"/>
    <p:sldLayoutId id="2147485103" r:id="rId3"/>
    <p:sldLayoutId id="2147485104" r:id="rId4"/>
    <p:sldLayoutId id="2147485105" r:id="rId5"/>
    <p:sldLayoutId id="2147485106" r:id="rId6"/>
    <p:sldLayoutId id="2147485107" r:id="rId7"/>
    <p:sldLayoutId id="2147485108" r:id="rId8"/>
    <p:sldLayoutId id="2147485109" r:id="rId9"/>
    <p:sldLayoutId id="2147485110" r:id="rId10"/>
    <p:sldLayoutId id="2147485111" r:id="rId11"/>
  </p:sldLayoutIdLst>
  <p:txStyles>
    <p:titleStyle>
      <a:lvl1pPr algn="ctr" defTabSz="32150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758"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261"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764"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267"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770"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1273"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776"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8267"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770"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1273"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776"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503" rtl="0" eaLnBrk="1" latinLnBrk="0" hangingPunct="1">
        <a:defRPr sz="1300" kern="1200">
          <a:solidFill>
            <a:schemeClr val="tx1"/>
          </a:solidFill>
          <a:latin typeface="+mn-lt"/>
          <a:ea typeface="+mn-ea"/>
          <a:cs typeface="+mn-cs"/>
        </a:defRPr>
      </a:lvl1pPr>
      <a:lvl2pPr marL="321503" algn="l" defTabSz="321503" rtl="0" eaLnBrk="1" latinLnBrk="0" hangingPunct="1">
        <a:defRPr sz="1300" kern="1200">
          <a:solidFill>
            <a:schemeClr val="tx1"/>
          </a:solidFill>
          <a:latin typeface="+mn-lt"/>
          <a:ea typeface="+mn-ea"/>
          <a:cs typeface="+mn-cs"/>
        </a:defRPr>
      </a:lvl2pPr>
      <a:lvl3pPr marL="643006" algn="l" defTabSz="321503" rtl="0" eaLnBrk="1" latinLnBrk="0" hangingPunct="1">
        <a:defRPr sz="1300" kern="1200">
          <a:solidFill>
            <a:schemeClr val="tx1"/>
          </a:solidFill>
          <a:latin typeface="+mn-lt"/>
          <a:ea typeface="+mn-ea"/>
          <a:cs typeface="+mn-cs"/>
        </a:defRPr>
      </a:lvl3pPr>
      <a:lvl4pPr marL="964509" algn="l" defTabSz="321503" rtl="0" eaLnBrk="1" latinLnBrk="0" hangingPunct="1">
        <a:defRPr sz="1300" kern="1200">
          <a:solidFill>
            <a:schemeClr val="tx1"/>
          </a:solidFill>
          <a:latin typeface="+mn-lt"/>
          <a:ea typeface="+mn-ea"/>
          <a:cs typeface="+mn-cs"/>
        </a:defRPr>
      </a:lvl4pPr>
      <a:lvl5pPr marL="1286012" algn="l" defTabSz="321503" rtl="0" eaLnBrk="1" latinLnBrk="0" hangingPunct="1">
        <a:defRPr sz="1300" kern="1200">
          <a:solidFill>
            <a:schemeClr val="tx1"/>
          </a:solidFill>
          <a:latin typeface="+mn-lt"/>
          <a:ea typeface="+mn-ea"/>
          <a:cs typeface="+mn-cs"/>
        </a:defRPr>
      </a:lvl5pPr>
      <a:lvl6pPr marL="1607515" algn="l" defTabSz="321503" rtl="0" eaLnBrk="1" latinLnBrk="0" hangingPunct="1">
        <a:defRPr sz="1300" kern="1200">
          <a:solidFill>
            <a:schemeClr val="tx1"/>
          </a:solidFill>
          <a:latin typeface="+mn-lt"/>
          <a:ea typeface="+mn-ea"/>
          <a:cs typeface="+mn-cs"/>
        </a:defRPr>
      </a:lvl6pPr>
      <a:lvl7pPr marL="1929018" algn="l" defTabSz="321503" rtl="0" eaLnBrk="1" latinLnBrk="0" hangingPunct="1">
        <a:defRPr sz="1300" kern="1200">
          <a:solidFill>
            <a:schemeClr val="tx1"/>
          </a:solidFill>
          <a:latin typeface="+mn-lt"/>
          <a:ea typeface="+mn-ea"/>
          <a:cs typeface="+mn-cs"/>
        </a:defRPr>
      </a:lvl7pPr>
      <a:lvl8pPr marL="2250521" algn="l" defTabSz="321503" rtl="0" eaLnBrk="1" latinLnBrk="0" hangingPunct="1">
        <a:defRPr sz="1300" kern="1200">
          <a:solidFill>
            <a:schemeClr val="tx1"/>
          </a:solidFill>
          <a:latin typeface="+mn-lt"/>
          <a:ea typeface="+mn-ea"/>
          <a:cs typeface="+mn-cs"/>
        </a:defRPr>
      </a:lvl8pPr>
      <a:lvl9pPr marL="2572024" algn="l" defTabSz="321503" rtl="0" eaLnBrk="1" latinLnBrk="0" hangingPunct="1">
        <a:defRPr sz="13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198" tIns="32857" rIns="63198" bIns="32857"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54"/>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198" tIns="32857" rIns="63198" bIns="32857"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198" tIns="32857" rIns="63198" bIns="32857" numCol="1" anchor="t" anchorCtr="0" compatLnSpc="1">
            <a:prstTxWarp prst="textNoShape">
              <a:avLst/>
            </a:prstTxWarp>
          </a:bodyPr>
          <a:lstStyle>
            <a:lvl1pPr>
              <a:buClrTx/>
              <a:buFontTx/>
              <a:buNone/>
              <a:tabLst>
                <a:tab pos="0" algn="l"/>
                <a:tab pos="642046" algn="l"/>
                <a:tab pos="1284092" algn="l"/>
                <a:tab pos="1926151" algn="l"/>
                <a:tab pos="2568188" algn="l"/>
                <a:tab pos="3210255" algn="l"/>
                <a:tab pos="3852298" algn="l"/>
                <a:tab pos="4494353" algn="l"/>
                <a:tab pos="5136399" algn="l"/>
                <a:tab pos="5778450" algn="l"/>
                <a:tab pos="6420501" algn="l"/>
                <a:tab pos="7062546" algn="l"/>
              </a:tabLst>
              <a:defRPr>
                <a:solidFill>
                  <a:srgbClr val="000000"/>
                </a:solidFill>
              </a:defRPr>
            </a:lvl1pPr>
          </a:lstStyle>
          <a:p>
            <a:pPr defTabSz="321023" eaLnBrk="0" hangingPunct="0">
              <a:buSzPct val="100000"/>
            </a:pPr>
            <a:endParaRPr lang="en-US" sz="1800">
              <a:latin typeface="Arial" charset="0"/>
              <a:ea typeface="ＭＳ Ｐゴシック" charset="0"/>
            </a:endParaRPr>
          </a:p>
        </p:txBody>
      </p:sp>
      <p:sp>
        <p:nvSpPr>
          <p:cNvPr id="1028" name="Rectangle 4"/>
          <p:cNvSpPr>
            <a:spLocks noGrp="1" noChangeArrowheads="1"/>
          </p:cNvSpPr>
          <p:nvPr>
            <p:ph type="ftr"/>
          </p:nvPr>
        </p:nvSpPr>
        <p:spPr bwMode="auto">
          <a:xfrm>
            <a:off x="2197002"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198" tIns="32857" rIns="63198" bIns="32857" numCol="1" anchor="t" anchorCtr="0" compatLnSpc="1">
            <a:prstTxWarp prst="textNoShape">
              <a:avLst/>
            </a:prstTxWarp>
          </a:bodyPr>
          <a:lstStyle>
            <a:lvl1pPr>
              <a:buClrTx/>
              <a:buFontTx/>
              <a:buNone/>
              <a:tabLst>
                <a:tab pos="0" algn="l"/>
                <a:tab pos="642046" algn="l"/>
                <a:tab pos="1284092" algn="l"/>
                <a:tab pos="1926151" algn="l"/>
                <a:tab pos="2568188" algn="l"/>
                <a:tab pos="3210255" algn="l"/>
                <a:tab pos="3852298" algn="l"/>
                <a:tab pos="4494353" algn="l"/>
                <a:tab pos="5136399" algn="l"/>
                <a:tab pos="5778450" algn="l"/>
                <a:tab pos="6420501" algn="l"/>
                <a:tab pos="7062546" algn="l"/>
              </a:tabLst>
              <a:defRPr>
                <a:solidFill>
                  <a:srgbClr val="000000"/>
                </a:solidFill>
              </a:defRPr>
            </a:lvl1pPr>
          </a:lstStyle>
          <a:p>
            <a:pPr defTabSz="321023" eaLnBrk="0" hangingPunct="0">
              <a:buSzPct val="100000"/>
            </a:pPr>
            <a:endParaRPr lang="en-US" sz="1800">
              <a:latin typeface="Arial" charset="0"/>
              <a:ea typeface="ＭＳ Ｐゴシック"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198" tIns="32857" rIns="63198" bIns="32857" numCol="1" anchor="t" anchorCtr="0" compatLnSpc="1">
            <a:prstTxWarp prst="textNoShape">
              <a:avLst/>
            </a:prstTxWarp>
          </a:bodyPr>
          <a:lstStyle>
            <a:lvl1pPr>
              <a:buClrTx/>
              <a:buFontTx/>
              <a:buNone/>
              <a:tabLst>
                <a:tab pos="0" algn="l"/>
                <a:tab pos="642046" algn="l"/>
                <a:tab pos="1284092" algn="l"/>
                <a:tab pos="1926151" algn="l"/>
                <a:tab pos="2568188" algn="l"/>
                <a:tab pos="3210255" algn="l"/>
                <a:tab pos="3852298" algn="l"/>
                <a:tab pos="4494353" algn="l"/>
                <a:tab pos="5136399" algn="l"/>
                <a:tab pos="5778450" algn="l"/>
                <a:tab pos="6420501" algn="l"/>
                <a:tab pos="7062546" algn="l"/>
              </a:tabLst>
              <a:defRPr>
                <a:solidFill>
                  <a:srgbClr val="000000"/>
                </a:solidFill>
              </a:defRPr>
            </a:lvl1pPr>
          </a:lstStyle>
          <a:p>
            <a:pPr defTabSz="321023" eaLnBrk="0" hangingPunct="0">
              <a:buSzPct val="100000"/>
            </a:pPr>
            <a:fld id="{4370C4B8-28FD-CA45-96DB-445CE5F9BEB5}" type="slidenum">
              <a:rPr lang="en-US" sz="1800" smtClean="0">
                <a:latin typeface="Arial" charset="0"/>
                <a:ea typeface="ＭＳ Ｐゴシック" charset="0"/>
              </a:rPr>
              <a:pPr defTabSz="321023" eaLnBrk="0" hangingPunct="0">
                <a:buSzPct val="100000"/>
              </a:pPr>
              <a:t>‹#›</a:t>
            </a:fld>
            <a:endParaRPr lang="en-US" sz="1800">
              <a:latin typeface="Arial" charset="0"/>
              <a:ea typeface="ＭＳ Ｐゴシック" charset="0"/>
            </a:endParaRPr>
          </a:p>
        </p:txBody>
      </p:sp>
    </p:spTree>
    <p:extLst>
      <p:ext uri="{BB962C8B-B14F-4D97-AF65-F5344CB8AC3E}">
        <p14:creationId xmlns:p14="http://schemas.microsoft.com/office/powerpoint/2010/main" val="2795007952"/>
      </p:ext>
    </p:extLst>
  </p:cSld>
  <p:clrMap bg1="lt1" tx1="dk1" bg2="lt2" tx2="dk2" accent1="accent1" accent2="accent2" accent3="accent3" accent4="accent4" accent5="accent5" accent6="accent6" hlink="hlink" folHlink="folHlink"/>
  <p:sldLayoutIdLst>
    <p:sldLayoutId id="2147485113" r:id="rId1"/>
    <p:sldLayoutId id="2147485114" r:id="rId2"/>
    <p:sldLayoutId id="2147485115" r:id="rId3"/>
    <p:sldLayoutId id="2147485116" r:id="rId4"/>
    <p:sldLayoutId id="2147485117" r:id="rId5"/>
    <p:sldLayoutId id="2147485118" r:id="rId6"/>
    <p:sldLayoutId id="2147485119" r:id="rId7"/>
    <p:sldLayoutId id="2147485120" r:id="rId8"/>
    <p:sldLayoutId id="2147485121" r:id="rId9"/>
    <p:sldLayoutId id="2147485122" r:id="rId10"/>
    <p:sldLayoutId id="2147485123" r:id="rId11"/>
  </p:sldLayoutIdLst>
  <p:txStyles>
    <p:titleStyle>
      <a:lvl1pPr algn="ctr" defTabSz="32102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1662" indent="-200639"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2560" indent="-160512"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3586" indent="-160512"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4620" indent="-160512"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5637" indent="-160512"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6655" indent="-160512"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7691" indent="-160512"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28723" indent="-160512"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767" indent="-240767" algn="l" defTabSz="32102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1662" indent="-200639" algn="l" defTabSz="32102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2560" indent="-160512" algn="l" defTabSz="32102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3586" indent="-160512" algn="l" defTabSz="32102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4620" indent="-160512" algn="l" defTabSz="32102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5637" indent="-160512" algn="l" defTabSz="32102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6655" indent="-160512" algn="l" defTabSz="32102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7691" indent="-160512" algn="l" defTabSz="32102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28723" indent="-160512" algn="l" defTabSz="32102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023" rtl="0" eaLnBrk="1" latinLnBrk="0" hangingPunct="1">
        <a:defRPr sz="1300" kern="1200">
          <a:solidFill>
            <a:schemeClr val="tx1"/>
          </a:solidFill>
          <a:latin typeface="+mn-lt"/>
          <a:ea typeface="+mn-ea"/>
          <a:cs typeface="+mn-cs"/>
        </a:defRPr>
      </a:lvl1pPr>
      <a:lvl2pPr marL="321023" algn="l" defTabSz="321023" rtl="0" eaLnBrk="1" latinLnBrk="0" hangingPunct="1">
        <a:defRPr sz="1300" kern="1200">
          <a:solidFill>
            <a:schemeClr val="tx1"/>
          </a:solidFill>
          <a:latin typeface="+mn-lt"/>
          <a:ea typeface="+mn-ea"/>
          <a:cs typeface="+mn-cs"/>
        </a:defRPr>
      </a:lvl2pPr>
      <a:lvl3pPr marL="642046" algn="l" defTabSz="321023" rtl="0" eaLnBrk="1" latinLnBrk="0" hangingPunct="1">
        <a:defRPr sz="1300" kern="1200">
          <a:solidFill>
            <a:schemeClr val="tx1"/>
          </a:solidFill>
          <a:latin typeface="+mn-lt"/>
          <a:ea typeface="+mn-ea"/>
          <a:cs typeface="+mn-cs"/>
        </a:defRPr>
      </a:lvl3pPr>
      <a:lvl4pPr marL="963071" algn="l" defTabSz="321023" rtl="0" eaLnBrk="1" latinLnBrk="0" hangingPunct="1">
        <a:defRPr sz="1300" kern="1200">
          <a:solidFill>
            <a:schemeClr val="tx1"/>
          </a:solidFill>
          <a:latin typeface="+mn-lt"/>
          <a:ea typeface="+mn-ea"/>
          <a:cs typeface="+mn-cs"/>
        </a:defRPr>
      </a:lvl4pPr>
      <a:lvl5pPr marL="1284092" algn="l" defTabSz="321023" rtl="0" eaLnBrk="1" latinLnBrk="0" hangingPunct="1">
        <a:defRPr sz="1300" kern="1200">
          <a:solidFill>
            <a:schemeClr val="tx1"/>
          </a:solidFill>
          <a:latin typeface="+mn-lt"/>
          <a:ea typeface="+mn-ea"/>
          <a:cs typeface="+mn-cs"/>
        </a:defRPr>
      </a:lvl5pPr>
      <a:lvl6pPr marL="1605126" algn="l" defTabSz="321023" rtl="0" eaLnBrk="1" latinLnBrk="0" hangingPunct="1">
        <a:defRPr sz="1300" kern="1200">
          <a:solidFill>
            <a:schemeClr val="tx1"/>
          </a:solidFill>
          <a:latin typeface="+mn-lt"/>
          <a:ea typeface="+mn-ea"/>
          <a:cs typeface="+mn-cs"/>
        </a:defRPr>
      </a:lvl6pPr>
      <a:lvl7pPr marL="1926151" algn="l" defTabSz="321023" rtl="0" eaLnBrk="1" latinLnBrk="0" hangingPunct="1">
        <a:defRPr sz="1300" kern="1200">
          <a:solidFill>
            <a:schemeClr val="tx1"/>
          </a:solidFill>
          <a:latin typeface="+mn-lt"/>
          <a:ea typeface="+mn-ea"/>
          <a:cs typeface="+mn-cs"/>
        </a:defRPr>
      </a:lvl7pPr>
      <a:lvl8pPr marL="2247180" algn="l" defTabSz="321023" rtl="0" eaLnBrk="1" latinLnBrk="0" hangingPunct="1">
        <a:defRPr sz="1300" kern="1200">
          <a:solidFill>
            <a:schemeClr val="tx1"/>
          </a:solidFill>
          <a:latin typeface="+mn-lt"/>
          <a:ea typeface="+mn-ea"/>
          <a:cs typeface="+mn-cs"/>
        </a:defRPr>
      </a:lvl8pPr>
      <a:lvl9pPr marL="2568188" algn="l" defTabSz="321023" rtl="0" eaLnBrk="1" latinLnBrk="0" hangingPunct="1">
        <a:defRPr sz="13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91"/>
          <p:cNvGrpSpPr>
            <a:grpSpLocks/>
          </p:cNvGrpSpPr>
          <p:nvPr/>
        </p:nvGrpSpPr>
        <p:grpSpPr bwMode="auto">
          <a:xfrm>
            <a:off x="215900" y="76200"/>
            <a:ext cx="8686800" cy="6781800"/>
            <a:chOff x="136" y="48"/>
            <a:chExt cx="5472" cy="4272"/>
          </a:xfrm>
        </p:grpSpPr>
        <p:grpSp>
          <p:nvGrpSpPr>
            <p:cNvPr id="1032" name="Group 201"/>
            <p:cNvGrpSpPr>
              <a:grpSpLocks/>
            </p:cNvGrpSpPr>
            <p:nvPr userDrawn="1"/>
          </p:nvGrpSpPr>
          <p:grpSpPr bwMode="auto">
            <a:xfrm>
              <a:off x="136" y="48"/>
              <a:ext cx="5472" cy="212"/>
              <a:chOff x="136" y="48"/>
              <a:chExt cx="5472" cy="212"/>
            </a:xfrm>
          </p:grpSpPr>
          <p:grpSp>
            <p:nvGrpSpPr>
              <p:cNvPr id="1058" name="Group 202"/>
              <p:cNvGrpSpPr>
                <a:grpSpLocks/>
              </p:cNvGrpSpPr>
              <p:nvPr/>
            </p:nvGrpSpPr>
            <p:grpSpPr bwMode="auto">
              <a:xfrm>
                <a:off x="136" y="48"/>
                <a:ext cx="1056" cy="212"/>
                <a:chOff x="2544" y="2160"/>
                <a:chExt cx="1920" cy="384"/>
              </a:xfrm>
            </p:grpSpPr>
            <p:sp>
              <p:nvSpPr>
                <p:cNvPr id="1083" name="Rectangle 203"/>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1084" name="Rectangle 204"/>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1085" name="Rectangle 205"/>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1086" name="Rectangle 206"/>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1087" name="Rectangle 207"/>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grpSp>
          <p:grpSp>
            <p:nvGrpSpPr>
              <p:cNvPr id="1059" name="Group 208"/>
              <p:cNvGrpSpPr>
                <a:grpSpLocks/>
              </p:cNvGrpSpPr>
              <p:nvPr/>
            </p:nvGrpSpPr>
            <p:grpSpPr bwMode="auto">
              <a:xfrm>
                <a:off x="1240" y="48"/>
                <a:ext cx="1056" cy="212"/>
                <a:chOff x="2544" y="2160"/>
                <a:chExt cx="1920" cy="384"/>
              </a:xfrm>
            </p:grpSpPr>
            <p:sp>
              <p:nvSpPr>
                <p:cNvPr id="1078" name="Rectangle 209"/>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1079" name="Rectangle 210"/>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1080" name="Rectangle 211"/>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1081" name="Rectangle 212"/>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1082" name="Rectangle 213"/>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grpSp>
          <p:grpSp>
            <p:nvGrpSpPr>
              <p:cNvPr id="1060" name="Group 214"/>
              <p:cNvGrpSpPr>
                <a:grpSpLocks/>
              </p:cNvGrpSpPr>
              <p:nvPr/>
            </p:nvGrpSpPr>
            <p:grpSpPr bwMode="auto">
              <a:xfrm>
                <a:off x="2344" y="48"/>
                <a:ext cx="1056" cy="212"/>
                <a:chOff x="2544" y="2160"/>
                <a:chExt cx="1920" cy="384"/>
              </a:xfrm>
            </p:grpSpPr>
            <p:sp>
              <p:nvSpPr>
                <p:cNvPr id="1073" name="Rectangle 215"/>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1074" name="Rectangle 216"/>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1075" name="Rectangle 217"/>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1076" name="Rectangle 218"/>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1077" name="Rectangle 219"/>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grpSp>
          <p:grpSp>
            <p:nvGrpSpPr>
              <p:cNvPr id="1061" name="Group 220"/>
              <p:cNvGrpSpPr>
                <a:grpSpLocks/>
              </p:cNvGrpSpPr>
              <p:nvPr/>
            </p:nvGrpSpPr>
            <p:grpSpPr bwMode="auto">
              <a:xfrm>
                <a:off x="3448" y="48"/>
                <a:ext cx="1056" cy="212"/>
                <a:chOff x="2544" y="2160"/>
                <a:chExt cx="1920" cy="384"/>
              </a:xfrm>
            </p:grpSpPr>
            <p:sp>
              <p:nvSpPr>
                <p:cNvPr id="1068" name="Rectangle 221"/>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1069" name="Rectangle 222"/>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1070" name="Rectangle 223"/>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1071" name="Rectangle 224"/>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1072" name="Rectangle 225"/>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grpSp>
          <p:grpSp>
            <p:nvGrpSpPr>
              <p:cNvPr id="1062" name="Group 226"/>
              <p:cNvGrpSpPr>
                <a:grpSpLocks/>
              </p:cNvGrpSpPr>
              <p:nvPr/>
            </p:nvGrpSpPr>
            <p:grpSpPr bwMode="auto">
              <a:xfrm>
                <a:off x="4552" y="48"/>
                <a:ext cx="1056" cy="212"/>
                <a:chOff x="2544" y="2160"/>
                <a:chExt cx="1920" cy="384"/>
              </a:xfrm>
            </p:grpSpPr>
            <p:sp>
              <p:nvSpPr>
                <p:cNvPr id="1063" name="Rectangle 227"/>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1064" name="Rectangle 228"/>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1065" name="Rectangle 229"/>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1066" name="Rectangle 230"/>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1067" name="Rectangle 231"/>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grpSp>
        </p:grpSp>
        <p:grpSp>
          <p:nvGrpSpPr>
            <p:cNvPr id="1033" name="Group 289"/>
            <p:cNvGrpSpPr>
              <a:grpSpLocks/>
            </p:cNvGrpSpPr>
            <p:nvPr userDrawn="1"/>
          </p:nvGrpSpPr>
          <p:grpSpPr bwMode="auto">
            <a:xfrm>
              <a:off x="192" y="4273"/>
              <a:ext cx="5328" cy="47"/>
              <a:chOff x="192" y="3840"/>
              <a:chExt cx="5328" cy="47"/>
            </a:xfrm>
          </p:grpSpPr>
          <p:grpSp>
            <p:nvGrpSpPr>
              <p:cNvPr id="1034" name="Group 265"/>
              <p:cNvGrpSpPr>
                <a:grpSpLocks/>
              </p:cNvGrpSpPr>
              <p:nvPr userDrawn="1"/>
            </p:nvGrpSpPr>
            <p:grpSpPr bwMode="auto">
              <a:xfrm>
                <a:off x="192" y="3840"/>
                <a:ext cx="624" cy="47"/>
                <a:chOff x="624" y="3706"/>
                <a:chExt cx="1056" cy="106"/>
              </a:xfrm>
            </p:grpSpPr>
            <p:sp>
              <p:nvSpPr>
                <p:cNvPr id="1056" name="Rectangle 26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1057" name="Rectangle 26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grpSp>
          <p:grpSp>
            <p:nvGrpSpPr>
              <p:cNvPr id="1035" name="Group 268"/>
              <p:cNvGrpSpPr>
                <a:grpSpLocks/>
              </p:cNvGrpSpPr>
              <p:nvPr userDrawn="1"/>
            </p:nvGrpSpPr>
            <p:grpSpPr bwMode="auto">
              <a:xfrm>
                <a:off x="864" y="3840"/>
                <a:ext cx="624" cy="47"/>
                <a:chOff x="624" y="3600"/>
                <a:chExt cx="1056" cy="106"/>
              </a:xfrm>
            </p:grpSpPr>
            <p:sp>
              <p:nvSpPr>
                <p:cNvPr id="1054" name="Rectangle 269"/>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1055" name="Rectangle 270"/>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grpSp>
          <p:grpSp>
            <p:nvGrpSpPr>
              <p:cNvPr id="1036" name="Group 271"/>
              <p:cNvGrpSpPr>
                <a:grpSpLocks/>
              </p:cNvGrpSpPr>
              <p:nvPr userDrawn="1"/>
            </p:nvGrpSpPr>
            <p:grpSpPr bwMode="auto">
              <a:xfrm>
                <a:off x="1536" y="3840"/>
                <a:ext cx="624" cy="47"/>
                <a:chOff x="624" y="3706"/>
                <a:chExt cx="1056" cy="106"/>
              </a:xfrm>
            </p:grpSpPr>
            <p:sp>
              <p:nvSpPr>
                <p:cNvPr id="1052" name="Rectangle 272"/>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1053" name="Rectangle 273"/>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grpSp>
          <p:grpSp>
            <p:nvGrpSpPr>
              <p:cNvPr id="1037" name="Group 274"/>
              <p:cNvGrpSpPr>
                <a:grpSpLocks/>
              </p:cNvGrpSpPr>
              <p:nvPr userDrawn="1"/>
            </p:nvGrpSpPr>
            <p:grpSpPr bwMode="auto">
              <a:xfrm>
                <a:off x="2208" y="3840"/>
                <a:ext cx="624" cy="47"/>
                <a:chOff x="624" y="3600"/>
                <a:chExt cx="1056" cy="106"/>
              </a:xfrm>
            </p:grpSpPr>
            <p:sp>
              <p:nvSpPr>
                <p:cNvPr id="1050" name="Rectangle 27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1051" name="Rectangle 276"/>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grpSp>
          <p:grpSp>
            <p:nvGrpSpPr>
              <p:cNvPr id="1038" name="Group 277"/>
              <p:cNvGrpSpPr>
                <a:grpSpLocks/>
              </p:cNvGrpSpPr>
              <p:nvPr userDrawn="1"/>
            </p:nvGrpSpPr>
            <p:grpSpPr bwMode="auto">
              <a:xfrm>
                <a:off x="2880" y="3840"/>
                <a:ext cx="624" cy="47"/>
                <a:chOff x="624" y="3706"/>
                <a:chExt cx="1056" cy="106"/>
              </a:xfrm>
            </p:grpSpPr>
            <p:sp>
              <p:nvSpPr>
                <p:cNvPr id="1048" name="Rectangle 278"/>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1049" name="Rectangle 279"/>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grpSp>
          <p:grpSp>
            <p:nvGrpSpPr>
              <p:cNvPr id="1039" name="Group 280"/>
              <p:cNvGrpSpPr>
                <a:grpSpLocks/>
              </p:cNvGrpSpPr>
              <p:nvPr userDrawn="1"/>
            </p:nvGrpSpPr>
            <p:grpSpPr bwMode="auto">
              <a:xfrm>
                <a:off x="3552" y="3840"/>
                <a:ext cx="624" cy="47"/>
                <a:chOff x="624" y="3600"/>
                <a:chExt cx="1056" cy="106"/>
              </a:xfrm>
            </p:grpSpPr>
            <p:sp>
              <p:nvSpPr>
                <p:cNvPr id="1046" name="Rectangle 281"/>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1047" name="Rectangle 282"/>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grpSp>
          <p:grpSp>
            <p:nvGrpSpPr>
              <p:cNvPr id="1040" name="Group 283"/>
              <p:cNvGrpSpPr>
                <a:grpSpLocks/>
              </p:cNvGrpSpPr>
              <p:nvPr userDrawn="1"/>
            </p:nvGrpSpPr>
            <p:grpSpPr bwMode="auto">
              <a:xfrm>
                <a:off x="4224" y="3840"/>
                <a:ext cx="624" cy="47"/>
                <a:chOff x="624" y="3706"/>
                <a:chExt cx="1056" cy="106"/>
              </a:xfrm>
            </p:grpSpPr>
            <p:sp>
              <p:nvSpPr>
                <p:cNvPr id="1044" name="Rectangle 284"/>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1045" name="Rectangle 285"/>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grpSp>
          <p:grpSp>
            <p:nvGrpSpPr>
              <p:cNvPr id="1041" name="Group 286"/>
              <p:cNvGrpSpPr>
                <a:grpSpLocks/>
              </p:cNvGrpSpPr>
              <p:nvPr userDrawn="1"/>
            </p:nvGrpSpPr>
            <p:grpSpPr bwMode="auto">
              <a:xfrm>
                <a:off x="4896" y="3840"/>
                <a:ext cx="624" cy="47"/>
                <a:chOff x="624" y="3600"/>
                <a:chExt cx="1056" cy="106"/>
              </a:xfrm>
            </p:grpSpPr>
            <p:sp>
              <p:nvSpPr>
                <p:cNvPr id="1042" name="Rectangle 287"/>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sp>
              <p:nvSpPr>
                <p:cNvPr id="1043" name="Rectangle 28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endParaRPr>
                </a:p>
              </p:txBody>
            </p:sp>
          </p:grpSp>
        </p:grpSp>
      </p:grpSp>
      <p:sp>
        <p:nvSpPr>
          <p:cNvPr id="1027" name="Rectangle 2"/>
          <p:cNvSpPr>
            <a:spLocks noGrp="1" noChangeArrowheads="1"/>
          </p:cNvSpPr>
          <p:nvPr>
            <p:ph type="title"/>
          </p:nvPr>
        </p:nvSpPr>
        <p:spPr bwMode="auto">
          <a:xfrm>
            <a:off x="685800" y="609600"/>
            <a:ext cx="7772400" cy="1143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defRPr sz="1400">
                <a:solidFill>
                  <a:schemeClr val="tx2"/>
                </a:solidFill>
                <a:latin typeface="Arial Narrow" pitchFamily="-110" charset="0"/>
                <a:ea typeface="+mn-ea"/>
                <a:cs typeface="+mn-cs"/>
              </a:defRPr>
            </a:lvl1pPr>
          </a:lstStyle>
          <a:p>
            <a:pPr>
              <a:defRPr/>
            </a:pPr>
            <a:endParaRPr lang="en-US">
              <a:solidFill>
                <a:srgbClr val="404176"/>
              </a:solidFill>
            </a:endParaRPr>
          </a:p>
        </p:txBody>
      </p:sp>
      <p:sp>
        <p:nvSpPr>
          <p:cNvPr id="1029" name="Rectangle 5"/>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lgn="ctr">
              <a:defRPr sz="1400">
                <a:solidFill>
                  <a:schemeClr val="tx2"/>
                </a:solidFill>
                <a:latin typeface="Arial Narrow" pitchFamily="-110" charset="0"/>
                <a:ea typeface="+mn-ea"/>
                <a:cs typeface="+mn-cs"/>
              </a:defRPr>
            </a:lvl1pPr>
          </a:lstStyle>
          <a:p>
            <a:pPr>
              <a:defRPr/>
            </a:pPr>
            <a:endParaRPr lang="en-US">
              <a:solidFill>
                <a:srgbClr val="404176"/>
              </a:solidFill>
            </a:endParaRPr>
          </a:p>
        </p:txBody>
      </p:sp>
      <p:sp>
        <p:nvSpPr>
          <p:cNvPr id="1030" name="Rectangle 6"/>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lgn="r">
              <a:defRPr sz="1400">
                <a:solidFill>
                  <a:schemeClr val="tx2"/>
                </a:solidFill>
                <a:latin typeface="Arial Narrow" charset="0"/>
              </a:defRPr>
            </a:lvl1pPr>
          </a:lstStyle>
          <a:p>
            <a:pPr>
              <a:defRPr/>
            </a:pPr>
            <a:fld id="{4E8B1DE4-3FC0-E944-8D88-AF65AF6A5926}" type="slidenum">
              <a:rPr lang="en-US">
                <a:solidFill>
                  <a:srgbClr val="404176"/>
                </a:solidFill>
                <a:ea typeface="ＭＳ Ｐゴシック" charset="0"/>
              </a:rPr>
              <a:pPr>
                <a:defRPr/>
              </a:pPr>
              <a:t>‹#›</a:t>
            </a:fld>
            <a:endParaRPr lang="en-US">
              <a:solidFill>
                <a:srgbClr val="404176"/>
              </a:solidFill>
              <a:ea typeface="ＭＳ Ｐゴシック" charset="0"/>
            </a:endParaRPr>
          </a:p>
        </p:txBody>
      </p:sp>
    </p:spTree>
    <p:extLst>
      <p:ext uri="{BB962C8B-B14F-4D97-AF65-F5344CB8AC3E}">
        <p14:creationId xmlns:p14="http://schemas.microsoft.com/office/powerpoint/2010/main" val="833198366"/>
      </p:ext>
    </p:extLst>
  </p:cSld>
  <p:clrMap bg1="lt1" tx1="dk1" bg2="lt2" tx2="dk2" accent1="accent1" accent2="accent2" accent3="accent3" accent4="accent4" accent5="accent5" accent6="accent6" hlink="hlink" folHlink="folHlink"/>
  <p:sldLayoutIdLst>
    <p:sldLayoutId id="2147485125" r:id="rId1"/>
    <p:sldLayoutId id="2147485126" r:id="rId2"/>
    <p:sldLayoutId id="2147485127" r:id="rId3"/>
    <p:sldLayoutId id="2147485128" r:id="rId4"/>
    <p:sldLayoutId id="2147485129" r:id="rId5"/>
    <p:sldLayoutId id="2147485130" r:id="rId6"/>
    <p:sldLayoutId id="2147485131" r:id="rId7"/>
    <p:sldLayoutId id="2147485132" r:id="rId8"/>
    <p:sldLayoutId id="2147485133" r:id="rId9"/>
    <p:sldLayoutId id="2147485134" r:id="rId10"/>
    <p:sldLayoutId id="2147485135" r:id="rId11"/>
  </p:sldLayoutIdLst>
  <p:txStyles>
    <p:titleStyle>
      <a:lvl1pPr algn="ctr" rtl="0" eaLnBrk="0" fontAlgn="base" hangingPunct="0">
        <a:spcBef>
          <a:spcPct val="0"/>
        </a:spcBef>
        <a:spcAft>
          <a:spcPct val="0"/>
        </a:spcAft>
        <a:defRPr sz="2800" b="1">
          <a:solidFill>
            <a:srgbClr val="FFFFFF"/>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5pPr>
      <a:lvl6pPr marL="456343" algn="ctr" rtl="0" fontAlgn="base">
        <a:spcBef>
          <a:spcPct val="0"/>
        </a:spcBef>
        <a:spcAft>
          <a:spcPct val="0"/>
        </a:spcAft>
        <a:defRPr sz="4400">
          <a:solidFill>
            <a:schemeClr val="tx2"/>
          </a:solidFill>
          <a:latin typeface="Arial" pitchFamily="-108" charset="0"/>
        </a:defRPr>
      </a:lvl6pPr>
      <a:lvl7pPr marL="912690" algn="ctr" rtl="0" fontAlgn="base">
        <a:spcBef>
          <a:spcPct val="0"/>
        </a:spcBef>
        <a:spcAft>
          <a:spcPct val="0"/>
        </a:spcAft>
        <a:defRPr sz="4400">
          <a:solidFill>
            <a:schemeClr val="tx2"/>
          </a:solidFill>
          <a:latin typeface="Arial" pitchFamily="-108" charset="0"/>
        </a:defRPr>
      </a:lvl7pPr>
      <a:lvl8pPr marL="1369016" algn="ctr" rtl="0" fontAlgn="base">
        <a:spcBef>
          <a:spcPct val="0"/>
        </a:spcBef>
        <a:spcAft>
          <a:spcPct val="0"/>
        </a:spcAft>
        <a:defRPr sz="4400">
          <a:solidFill>
            <a:schemeClr val="tx2"/>
          </a:solidFill>
          <a:latin typeface="Arial" pitchFamily="-108" charset="0"/>
        </a:defRPr>
      </a:lvl8pPr>
      <a:lvl9pPr marL="1825374" algn="ctr" rtl="0" fontAlgn="base">
        <a:spcBef>
          <a:spcPct val="0"/>
        </a:spcBef>
        <a:spcAft>
          <a:spcPct val="0"/>
        </a:spcAft>
        <a:defRPr sz="4400">
          <a:solidFill>
            <a:schemeClr val="tx2"/>
          </a:solidFill>
          <a:latin typeface="Arial" pitchFamily="-108" charset="0"/>
        </a:defRPr>
      </a:lvl9pPr>
    </p:titleStyle>
    <p:bodyStyle>
      <a:lvl1pPr marL="342254" indent="-342254" algn="l" rtl="0" eaLnBrk="0" fontAlgn="base" hangingPunct="0">
        <a:spcBef>
          <a:spcPct val="20000"/>
        </a:spcBef>
        <a:spcAft>
          <a:spcPct val="0"/>
        </a:spcAft>
        <a:buSzPct val="80000"/>
        <a:buBlip>
          <a:blip r:embed="rId13"/>
        </a:buBlip>
        <a:defRPr sz="3200">
          <a:solidFill>
            <a:schemeClr val="tx1"/>
          </a:solidFill>
          <a:latin typeface="+mn-lt"/>
          <a:ea typeface="ＭＳ Ｐゴシック" pitchFamily="-110" charset="-128"/>
          <a:cs typeface="ＭＳ Ｐゴシック" pitchFamily="-110" charset="-128"/>
        </a:defRPr>
      </a:lvl1pPr>
      <a:lvl2pPr marL="741546" indent="-285218" algn="l" rtl="0" eaLnBrk="0" fontAlgn="base" hangingPunct="0">
        <a:spcBef>
          <a:spcPct val="20000"/>
        </a:spcBef>
        <a:spcAft>
          <a:spcPct val="0"/>
        </a:spcAft>
        <a:buClr>
          <a:schemeClr val="hlink"/>
        </a:buClr>
        <a:buSzPct val="70000"/>
        <a:buFont typeface="Wingdings" charset="0"/>
        <a:buChar char="l"/>
        <a:defRPr sz="2800">
          <a:solidFill>
            <a:schemeClr val="tx1"/>
          </a:solidFill>
          <a:latin typeface="+mn-lt"/>
          <a:ea typeface="ＭＳ Ｐゴシック" pitchFamily="-108" charset="-128"/>
          <a:cs typeface="ＭＳ Ｐゴシック" pitchFamily="-110" charset="-128"/>
        </a:defRPr>
      </a:lvl2pPr>
      <a:lvl3pPr marL="1140839" indent="-228172" algn="l" rtl="0" eaLnBrk="0" fontAlgn="base" hangingPunct="0">
        <a:spcBef>
          <a:spcPct val="20000"/>
        </a:spcBef>
        <a:spcAft>
          <a:spcPct val="0"/>
        </a:spcAft>
        <a:buClr>
          <a:schemeClr val="accent2"/>
        </a:buClr>
        <a:buSzPct val="65000"/>
        <a:buFont typeface="Wingdings" charset="0"/>
        <a:buChar char="l"/>
        <a:defRPr sz="2400">
          <a:solidFill>
            <a:schemeClr val="tx1"/>
          </a:solidFill>
          <a:latin typeface="+mn-lt"/>
          <a:ea typeface="ＭＳ Ｐゴシック" pitchFamily="-108" charset="-128"/>
          <a:cs typeface="ＭＳ Ｐゴシック" pitchFamily="-110" charset="-128"/>
        </a:defRPr>
      </a:lvl3pPr>
      <a:lvl4pPr marL="1597194" indent="-228172" algn="l" rtl="0" eaLnBrk="0" fontAlgn="base" hangingPunct="0">
        <a:spcBef>
          <a:spcPct val="20000"/>
        </a:spcBef>
        <a:spcAft>
          <a:spcPct val="0"/>
        </a:spcAft>
        <a:buClr>
          <a:schemeClr val="folHlink"/>
        </a:buClr>
        <a:buSzPct val="65000"/>
        <a:buFont typeface="Wingdings" charset="0"/>
        <a:buChar char="l"/>
        <a:defRPr sz="2000">
          <a:solidFill>
            <a:schemeClr val="tx1"/>
          </a:solidFill>
          <a:latin typeface="+mn-lt"/>
          <a:ea typeface="ＭＳ Ｐゴシック" pitchFamily="-108" charset="-128"/>
          <a:cs typeface="ＭＳ Ｐゴシック" pitchFamily="-110" charset="-128"/>
        </a:defRPr>
      </a:lvl4pPr>
      <a:lvl5pPr marL="2053524" indent="-228172" algn="l" rtl="0" eaLnBrk="0" fontAlgn="base" hangingPunct="0">
        <a:spcBef>
          <a:spcPct val="20000"/>
        </a:spcBef>
        <a:spcAft>
          <a:spcPct val="0"/>
        </a:spcAft>
        <a:buChar char="•"/>
        <a:defRPr sz="2000">
          <a:solidFill>
            <a:schemeClr val="tx1"/>
          </a:solidFill>
          <a:latin typeface="+mn-lt"/>
          <a:ea typeface="ＭＳ Ｐゴシック" pitchFamily="-108" charset="-128"/>
          <a:cs typeface="ＭＳ Ｐゴシック" pitchFamily="-110" charset="-128"/>
        </a:defRPr>
      </a:lvl5pPr>
      <a:lvl6pPr marL="2509864" indent="-228172" algn="l" rtl="0" fontAlgn="base">
        <a:spcBef>
          <a:spcPct val="20000"/>
        </a:spcBef>
        <a:spcAft>
          <a:spcPct val="0"/>
        </a:spcAft>
        <a:buChar char="•"/>
        <a:defRPr sz="2000">
          <a:solidFill>
            <a:schemeClr val="tx1"/>
          </a:solidFill>
          <a:latin typeface="+mn-lt"/>
          <a:ea typeface="ＭＳ Ｐゴシック" pitchFamily="-108" charset="-128"/>
        </a:defRPr>
      </a:lvl6pPr>
      <a:lvl7pPr marL="2966212" indent="-228172" algn="l" rtl="0" fontAlgn="base">
        <a:spcBef>
          <a:spcPct val="20000"/>
        </a:spcBef>
        <a:spcAft>
          <a:spcPct val="0"/>
        </a:spcAft>
        <a:buChar char="•"/>
        <a:defRPr sz="2000">
          <a:solidFill>
            <a:schemeClr val="tx1"/>
          </a:solidFill>
          <a:latin typeface="+mn-lt"/>
          <a:ea typeface="ＭＳ Ｐゴシック" pitchFamily="-108" charset="-128"/>
        </a:defRPr>
      </a:lvl7pPr>
      <a:lvl8pPr marL="3422541" indent="-228172" algn="l" rtl="0" fontAlgn="base">
        <a:spcBef>
          <a:spcPct val="20000"/>
        </a:spcBef>
        <a:spcAft>
          <a:spcPct val="0"/>
        </a:spcAft>
        <a:buChar char="•"/>
        <a:defRPr sz="2000">
          <a:solidFill>
            <a:schemeClr val="tx1"/>
          </a:solidFill>
          <a:latin typeface="+mn-lt"/>
          <a:ea typeface="ＭＳ Ｐゴシック" pitchFamily="-108" charset="-128"/>
        </a:defRPr>
      </a:lvl8pPr>
      <a:lvl9pPr marL="3878893" indent="-228172"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a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1440384732"/>
      </p:ext>
    </p:extLst>
  </p:cSld>
  <p:clrMap bg1="dk2" tx1="lt1" bg2="dk1" tx2="lt2" accent1="accent1" accent2="accent2" accent3="accent3" accent4="accent4" accent5="accent5" accent6="accent6" hlink="hlink" folHlink="folHlink"/>
  <p:sldLayoutIdLst>
    <p:sldLayoutId id="2147485163" r:id="rId1"/>
    <p:sldLayoutId id="2147485164" r:id="rId2"/>
    <p:sldLayoutId id="2147485165" r:id="rId3"/>
    <p:sldLayoutId id="2147485166" r:id="rId4"/>
    <p:sldLayoutId id="2147485167" r:id="rId5"/>
    <p:sldLayoutId id="2147485168" r:id="rId6"/>
    <p:sldLayoutId id="2147485169" r:id="rId7"/>
    <p:sldLayoutId id="2147485170" r:id="rId8"/>
    <p:sldLayoutId id="2147485171" r:id="rId9"/>
    <p:sldLayoutId id="2147485172"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314" name="Group 2"/>
          <p:cNvGrpSpPr>
            <a:grpSpLocks/>
          </p:cNvGrpSpPr>
          <p:nvPr/>
        </p:nvGrpSpPr>
        <p:grpSpPr bwMode="auto">
          <a:xfrm>
            <a:off x="457200" y="992188"/>
            <a:ext cx="8153400" cy="1600200"/>
            <a:chOff x="288" y="625"/>
            <a:chExt cx="5136" cy="1008"/>
          </a:xfrm>
        </p:grpSpPr>
        <p:sp>
          <p:nvSpPr>
            <p:cNvPr id="13320" name="Arc 3"/>
            <p:cNvSpPr>
              <a:spLocks/>
            </p:cNvSpPr>
            <p:nvPr/>
          </p:nvSpPr>
          <p:spPr bwMode="invGray">
            <a:xfrm>
              <a:off x="3595" y="625"/>
              <a:ext cx="1829" cy="1008"/>
            </a:xfrm>
            <a:custGeom>
              <a:avLst/>
              <a:gdLst>
                <a:gd name="T0" fmla="*/ 2 w 21912"/>
                <a:gd name="T1" fmla="*/ 0 h 43200"/>
                <a:gd name="T2" fmla="*/ 0 w 21912"/>
                <a:gd name="T3" fmla="*/ 24 h 43200"/>
                <a:gd name="T4" fmla="*/ 2 w 21912"/>
                <a:gd name="T5" fmla="*/ 12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w="9525" cap="rnd">
              <a:noFill/>
              <a:round/>
              <a:headEnd/>
              <a:tailEnd/>
            </a:ln>
          </p:spPr>
          <p:txBody>
            <a:bodyPr wrap="none" anchor="ctr"/>
            <a:lstStyle/>
            <a:p>
              <a:endParaRPr lang="en-SG"/>
            </a:p>
          </p:txBody>
        </p:sp>
        <p:sp>
          <p:nvSpPr>
            <p:cNvPr id="13321" name="Arc 4"/>
            <p:cNvSpPr>
              <a:spLocks/>
            </p:cNvSpPr>
            <p:nvPr/>
          </p:nvSpPr>
          <p:spPr bwMode="invGray">
            <a:xfrm>
              <a:off x="3548" y="729"/>
              <a:ext cx="1831" cy="800"/>
            </a:xfrm>
            <a:custGeom>
              <a:avLst/>
              <a:gdLst>
                <a:gd name="T0" fmla="*/ 2 w 21924"/>
                <a:gd name="T1" fmla="*/ 0 h 43200"/>
                <a:gd name="T2" fmla="*/ 0 w 21924"/>
                <a:gd name="T3" fmla="*/ 15 h 43200"/>
                <a:gd name="T4" fmla="*/ 2 w 21924"/>
                <a:gd name="T5" fmla="*/ 7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w="9525" cap="rnd">
              <a:noFill/>
              <a:round/>
              <a:headEnd/>
              <a:tailEnd/>
            </a:ln>
          </p:spPr>
          <p:txBody>
            <a:bodyPr wrap="none" anchor="ctr"/>
            <a:lstStyle/>
            <a:p>
              <a:endParaRPr lang="en-SG"/>
            </a:p>
          </p:txBody>
        </p:sp>
        <p:sp>
          <p:nvSpPr>
            <p:cNvPr id="13322" name="Arc 5"/>
            <p:cNvSpPr>
              <a:spLocks/>
            </p:cNvSpPr>
            <p:nvPr/>
          </p:nvSpPr>
          <p:spPr bwMode="invGray">
            <a:xfrm>
              <a:off x="3521" y="868"/>
              <a:ext cx="1830" cy="522"/>
            </a:xfrm>
            <a:custGeom>
              <a:avLst/>
              <a:gdLst>
                <a:gd name="T0" fmla="*/ 2 w 21925"/>
                <a:gd name="T1" fmla="*/ 0 h 43200"/>
                <a:gd name="T2" fmla="*/ 0 w 21925"/>
                <a:gd name="T3" fmla="*/ 6 h 43200"/>
                <a:gd name="T4" fmla="*/ 2 w 21925"/>
                <a:gd name="T5" fmla="*/ 3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w="9525" cap="rnd">
              <a:noFill/>
              <a:round/>
              <a:headEnd/>
              <a:tailEnd/>
            </a:ln>
          </p:spPr>
          <p:txBody>
            <a:bodyPr wrap="none" anchor="ctr"/>
            <a:lstStyle/>
            <a:p>
              <a:endParaRPr lang="en-SG"/>
            </a:p>
          </p:txBody>
        </p:sp>
        <p:sp>
          <p:nvSpPr>
            <p:cNvPr id="13323"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w="9525">
              <a:noFill/>
              <a:round/>
              <a:headEnd/>
              <a:tailEnd/>
            </a:ln>
          </p:spPr>
          <p:txBody>
            <a:bodyPr wrap="none" anchor="ctr"/>
            <a:lstStyle/>
            <a:p>
              <a:endParaRPr lang="en-US"/>
            </a:p>
          </p:txBody>
        </p:sp>
      </p:grpSp>
      <p:sp>
        <p:nvSpPr>
          <p:cNvPr id="13315" name="Rectangle 7"/>
          <p:cNvSpPr>
            <a:spLocks noGrp="1" noChangeArrowheads="1"/>
          </p:cNvSpPr>
          <p:nvPr>
            <p:ph type="title"/>
          </p:nvPr>
        </p:nvSpPr>
        <p:spPr bwMode="auto">
          <a:xfrm>
            <a:off x="685800" y="381000"/>
            <a:ext cx="7772400" cy="1143000"/>
          </a:xfrm>
          <a:prstGeom prst="rect">
            <a:avLst/>
          </a:prstGeom>
          <a:noFill/>
          <a:ln w="9525">
            <a:noFill/>
            <a:miter lim="800000"/>
            <a:headEnd/>
            <a:tailEnd/>
          </a:ln>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13316" name="Rectangle 8"/>
          <p:cNvSpPr>
            <a:spLocks noGrp="1" noChangeArrowheads="1"/>
          </p:cNvSpPr>
          <p:nvPr>
            <p:ph type="body" idx="1"/>
          </p:nvPr>
        </p:nvSpPr>
        <p:spPr bwMode="auto">
          <a:xfrm>
            <a:off x="685800" y="2057400"/>
            <a:ext cx="77724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5961"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Arial" pitchFamily="34" charset="0"/>
              </a:defRPr>
            </a:lvl1pPr>
          </a:lstStyle>
          <a:p>
            <a:endParaRPr lang="en-US"/>
          </a:p>
        </p:txBody>
      </p:sp>
      <p:sp>
        <p:nvSpPr>
          <p:cNvPr id="125962"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Arial" pitchFamily="34" charset="0"/>
              </a:defRPr>
            </a:lvl1pPr>
          </a:lstStyle>
          <a:p>
            <a:endParaRPr lang="en-US"/>
          </a:p>
        </p:txBody>
      </p:sp>
      <p:sp>
        <p:nvSpPr>
          <p:cNvPr id="125963"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Arial" pitchFamily="34" charset="0"/>
              </a:defRPr>
            </a:lvl1pPr>
          </a:lstStyle>
          <a:p>
            <a:fld id="{E76302EF-1A11-4DA7-A334-8DE1CE3B2389}"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4861" r:id="rId1"/>
    <p:sldLayoutId id="2147484777" r:id="rId2"/>
    <p:sldLayoutId id="2147484778" r:id="rId3"/>
    <p:sldLayoutId id="2147484779" r:id="rId4"/>
    <p:sldLayoutId id="2147484780" r:id="rId5"/>
    <p:sldLayoutId id="2147484781" r:id="rId6"/>
    <p:sldLayoutId id="2147484782" r:id="rId7"/>
    <p:sldLayoutId id="2147484783" r:id="rId8"/>
    <p:sldLayoutId id="2147484784" r:id="rId9"/>
    <p:sldLayoutId id="2147484785" r:id="rId10"/>
    <p:sldLayoutId id="2147484786" r:id="rId11"/>
  </p:sldLayoutIdLst>
  <p:txStyles>
    <p:titleStyle>
      <a:lvl1pPr algn="r" rtl="0" eaLnBrk="0" fontAlgn="base" hangingPunct="0">
        <a:spcBef>
          <a:spcPct val="0"/>
        </a:spcBef>
        <a:spcAft>
          <a:spcPct val="0"/>
        </a:spcAft>
        <a:defRPr sz="4400" i="1">
          <a:solidFill>
            <a:schemeClr val="tx2"/>
          </a:solidFill>
          <a:latin typeface="+mj-lt"/>
          <a:ea typeface="MS PGothic" pitchFamily="34" charset="-128"/>
          <a:cs typeface="ＭＳ Ｐゴシック" charset="-128"/>
        </a:defRPr>
      </a:lvl1pPr>
      <a:lvl2pPr algn="r" rtl="0" eaLnBrk="0" fontAlgn="base" hangingPunct="0">
        <a:spcBef>
          <a:spcPct val="0"/>
        </a:spcBef>
        <a:spcAft>
          <a:spcPct val="0"/>
        </a:spcAft>
        <a:defRPr sz="4400" i="1">
          <a:solidFill>
            <a:schemeClr val="tx2"/>
          </a:solidFill>
          <a:latin typeface="Times New Roman" charset="0"/>
          <a:ea typeface="MS PGothic" pitchFamily="34" charset="-128"/>
          <a:cs typeface="ＭＳ Ｐゴシック" charset="-128"/>
        </a:defRPr>
      </a:lvl2pPr>
      <a:lvl3pPr algn="r" rtl="0" eaLnBrk="0" fontAlgn="base" hangingPunct="0">
        <a:spcBef>
          <a:spcPct val="0"/>
        </a:spcBef>
        <a:spcAft>
          <a:spcPct val="0"/>
        </a:spcAft>
        <a:defRPr sz="4400" i="1">
          <a:solidFill>
            <a:schemeClr val="tx2"/>
          </a:solidFill>
          <a:latin typeface="Times New Roman" charset="0"/>
          <a:ea typeface="MS PGothic" pitchFamily="34" charset="-128"/>
          <a:cs typeface="ＭＳ Ｐゴシック" charset="-128"/>
        </a:defRPr>
      </a:lvl3pPr>
      <a:lvl4pPr algn="r" rtl="0" eaLnBrk="0" fontAlgn="base" hangingPunct="0">
        <a:spcBef>
          <a:spcPct val="0"/>
        </a:spcBef>
        <a:spcAft>
          <a:spcPct val="0"/>
        </a:spcAft>
        <a:defRPr sz="4400" i="1">
          <a:solidFill>
            <a:schemeClr val="tx2"/>
          </a:solidFill>
          <a:latin typeface="Times New Roman" charset="0"/>
          <a:ea typeface="MS PGothic" pitchFamily="34" charset="-128"/>
          <a:cs typeface="ＭＳ Ｐゴシック" charset="-128"/>
        </a:defRPr>
      </a:lvl4pPr>
      <a:lvl5pPr algn="r" rtl="0" eaLnBrk="0" fontAlgn="base" hangingPunct="0">
        <a:spcBef>
          <a:spcPct val="0"/>
        </a:spcBef>
        <a:spcAft>
          <a:spcPct val="0"/>
        </a:spcAft>
        <a:defRPr sz="4400" i="1">
          <a:solidFill>
            <a:schemeClr val="tx2"/>
          </a:solidFill>
          <a:latin typeface="Times New Roman" charset="0"/>
          <a:ea typeface="MS PGothic" pitchFamily="34" charset="-128"/>
          <a:cs typeface="ＭＳ Ｐゴシック"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MS PGothic" pitchFamily="34"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08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3" tIns="45702" rIns="91403" bIns="45702" numCol="1" anchor="ctr" anchorCtr="0" compatLnSpc="1">
            <a:prstTxWarp prst="textNoShape">
              <a:avLst/>
            </a:prstTxWarp>
          </a:bodyPr>
          <a:lstStyle/>
          <a:p>
            <a:pPr lvl="0"/>
            <a:r>
              <a:rPr lang="en-GB"/>
              <a:t>Click to edit Master title style</a:t>
            </a:r>
            <a:endParaRPr lang="en-US"/>
          </a:p>
        </p:txBody>
      </p:sp>
      <p:sp>
        <p:nvSpPr>
          <p:cNvPr id="808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3" tIns="45702" rIns="91403" bIns="45702"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1" y="6356350"/>
            <a:ext cx="2133600" cy="365125"/>
          </a:xfrm>
          <a:prstGeom prst="rect">
            <a:avLst/>
          </a:prstGeom>
        </p:spPr>
        <p:txBody>
          <a:bodyPr vert="horz" lIns="91403" tIns="45702" rIns="91403" bIns="45702" rtlCol="0" anchor="ctr"/>
          <a:lstStyle>
            <a:lvl1pPr algn="l" defTabSz="457020" fontAlgn="auto">
              <a:spcBef>
                <a:spcPts val="0"/>
              </a:spcBef>
              <a:spcAft>
                <a:spcPts val="0"/>
              </a:spcAft>
              <a:defRPr sz="1200">
                <a:solidFill>
                  <a:prstClr val="black">
                    <a:tint val="75000"/>
                  </a:prstClr>
                </a:solidFill>
                <a:latin typeface="Calibri"/>
                <a:ea typeface="+mn-ea"/>
                <a:cs typeface="+mn-cs"/>
              </a:defRPr>
            </a:lvl1pPr>
          </a:lstStyle>
          <a:p>
            <a:pPr>
              <a:defRPr/>
            </a:pPr>
            <a:fld id="{93E7E47F-8423-794F-9338-4BE93370A719}" type="datetimeFigureOut">
              <a:rPr lang="en-US"/>
              <a:pPr>
                <a:defRPr/>
              </a:pPr>
              <a:t>12/21/24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3" tIns="45702" rIns="91403" bIns="45702" rtlCol="0" anchor="ctr"/>
          <a:lstStyle>
            <a:lvl1pPr algn="ctr" defTabSz="45702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03" tIns="45702" rIns="91403" bIns="45702" rtlCol="0" anchor="ctr"/>
          <a:lstStyle>
            <a:lvl1pPr algn="r" defTabSz="457020" fontAlgn="auto">
              <a:spcBef>
                <a:spcPts val="0"/>
              </a:spcBef>
              <a:spcAft>
                <a:spcPts val="0"/>
              </a:spcAft>
              <a:defRPr sz="1200">
                <a:solidFill>
                  <a:prstClr val="black">
                    <a:tint val="75000"/>
                  </a:prstClr>
                </a:solidFill>
                <a:latin typeface="Calibri"/>
                <a:ea typeface="+mn-ea"/>
                <a:cs typeface="+mn-cs"/>
              </a:defRPr>
            </a:lvl1pPr>
          </a:lstStyle>
          <a:p>
            <a:pPr>
              <a:defRPr/>
            </a:pPr>
            <a:fld id="{36919755-C6FD-6B4D-A594-EA60682B5913}" type="slidenum">
              <a:rPr lang="en-US"/>
              <a:pPr>
                <a:defRPr/>
              </a:pPr>
              <a:t>‹#›</a:t>
            </a:fld>
            <a:endParaRPr lang="en-US"/>
          </a:p>
        </p:txBody>
      </p:sp>
    </p:spTree>
    <p:extLst>
      <p:ext uri="{BB962C8B-B14F-4D97-AF65-F5344CB8AC3E}">
        <p14:creationId xmlns:p14="http://schemas.microsoft.com/office/powerpoint/2010/main" val="2163851863"/>
      </p:ext>
    </p:extLst>
  </p:cSld>
  <p:clrMap bg1="lt1" tx1="dk1" bg2="lt2" tx2="dk2" accent1="accent1" accent2="accent2" accent3="accent3" accent4="accent4" accent5="accent5" accent6="accent6" hlink="hlink" folHlink="folHlink"/>
  <p:sldLayoutIdLst>
    <p:sldLayoutId id="2147485187" r:id="rId1"/>
    <p:sldLayoutId id="2147485188" r:id="rId2"/>
    <p:sldLayoutId id="2147485189" r:id="rId3"/>
    <p:sldLayoutId id="2147485190" r:id="rId4"/>
    <p:sldLayoutId id="2147485191" r:id="rId5"/>
    <p:sldLayoutId id="2147485192" r:id="rId6"/>
    <p:sldLayoutId id="2147485193" r:id="rId7"/>
    <p:sldLayoutId id="2147485194" r:id="rId8"/>
    <p:sldLayoutId id="2147485195" r:id="rId9"/>
    <p:sldLayoutId id="2147485196" r:id="rId10"/>
    <p:sldLayoutId id="2147485197" r:id="rId11"/>
  </p:sldLayoutIdLst>
  <p:txStyles>
    <p:titleStyle>
      <a:lvl1pPr algn="ctr" defTabSz="45702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02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04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056"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08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764" indent="-342764" algn="l" defTabSz="45702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654" indent="-285638" algn="l" defTabSz="45702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545" indent="-228510" algn="l" defTabSz="45702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9566" indent="-228510" algn="l" defTabSz="45702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6584" indent="-228510" algn="l" defTabSz="45702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3601" indent="-228510" algn="l" defTabSz="457020" rtl="0" eaLnBrk="1" latinLnBrk="0" hangingPunct="1">
        <a:spcBef>
          <a:spcPct val="20000"/>
        </a:spcBef>
        <a:buFont typeface="Arial"/>
        <a:buChar char="•"/>
        <a:defRPr sz="2000" kern="1200">
          <a:solidFill>
            <a:schemeClr val="tx1"/>
          </a:solidFill>
          <a:latin typeface="+mn-lt"/>
          <a:ea typeface="+mn-ea"/>
          <a:cs typeface="+mn-cs"/>
        </a:defRPr>
      </a:lvl6pPr>
      <a:lvl7pPr marL="2970623" indent="-228510" algn="l" defTabSz="457020" rtl="0" eaLnBrk="1" latinLnBrk="0" hangingPunct="1">
        <a:spcBef>
          <a:spcPct val="20000"/>
        </a:spcBef>
        <a:buFont typeface="Arial"/>
        <a:buChar char="•"/>
        <a:defRPr sz="2000" kern="1200">
          <a:solidFill>
            <a:schemeClr val="tx1"/>
          </a:solidFill>
          <a:latin typeface="+mn-lt"/>
          <a:ea typeface="+mn-ea"/>
          <a:cs typeface="+mn-cs"/>
        </a:defRPr>
      </a:lvl7pPr>
      <a:lvl8pPr marL="3427640" indent="-228510" algn="l" defTabSz="457020" rtl="0" eaLnBrk="1" latinLnBrk="0" hangingPunct="1">
        <a:spcBef>
          <a:spcPct val="20000"/>
        </a:spcBef>
        <a:buFont typeface="Arial"/>
        <a:buChar char="•"/>
        <a:defRPr sz="2000" kern="1200">
          <a:solidFill>
            <a:schemeClr val="tx1"/>
          </a:solidFill>
          <a:latin typeface="+mn-lt"/>
          <a:ea typeface="+mn-ea"/>
          <a:cs typeface="+mn-cs"/>
        </a:defRPr>
      </a:lvl8pPr>
      <a:lvl9pPr marL="3884660" indent="-228510" algn="l" defTabSz="45702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20" rtl="0" eaLnBrk="1" latinLnBrk="0" hangingPunct="1">
        <a:defRPr sz="1800" kern="1200">
          <a:solidFill>
            <a:schemeClr val="tx1"/>
          </a:solidFill>
          <a:latin typeface="+mn-lt"/>
          <a:ea typeface="+mn-ea"/>
          <a:cs typeface="+mn-cs"/>
        </a:defRPr>
      </a:lvl1pPr>
      <a:lvl2pPr marL="457020" algn="l" defTabSz="457020" rtl="0" eaLnBrk="1" latinLnBrk="0" hangingPunct="1">
        <a:defRPr sz="1800" kern="1200">
          <a:solidFill>
            <a:schemeClr val="tx1"/>
          </a:solidFill>
          <a:latin typeface="+mn-lt"/>
          <a:ea typeface="+mn-ea"/>
          <a:cs typeface="+mn-cs"/>
        </a:defRPr>
      </a:lvl2pPr>
      <a:lvl3pPr marL="914040" algn="l" defTabSz="457020" rtl="0" eaLnBrk="1" latinLnBrk="0" hangingPunct="1">
        <a:defRPr sz="1800" kern="1200">
          <a:solidFill>
            <a:schemeClr val="tx1"/>
          </a:solidFill>
          <a:latin typeface="+mn-lt"/>
          <a:ea typeface="+mn-ea"/>
          <a:cs typeface="+mn-cs"/>
        </a:defRPr>
      </a:lvl3pPr>
      <a:lvl4pPr marL="1371056" algn="l" defTabSz="457020" rtl="0" eaLnBrk="1" latinLnBrk="0" hangingPunct="1">
        <a:defRPr sz="1800" kern="1200">
          <a:solidFill>
            <a:schemeClr val="tx1"/>
          </a:solidFill>
          <a:latin typeface="+mn-lt"/>
          <a:ea typeface="+mn-ea"/>
          <a:cs typeface="+mn-cs"/>
        </a:defRPr>
      </a:lvl4pPr>
      <a:lvl5pPr marL="1828080" algn="l" defTabSz="457020" rtl="0" eaLnBrk="1" latinLnBrk="0" hangingPunct="1">
        <a:defRPr sz="1800" kern="1200">
          <a:solidFill>
            <a:schemeClr val="tx1"/>
          </a:solidFill>
          <a:latin typeface="+mn-lt"/>
          <a:ea typeface="+mn-ea"/>
          <a:cs typeface="+mn-cs"/>
        </a:defRPr>
      </a:lvl5pPr>
      <a:lvl6pPr marL="2285092" algn="l" defTabSz="457020" rtl="0" eaLnBrk="1" latinLnBrk="0" hangingPunct="1">
        <a:defRPr sz="1800" kern="1200">
          <a:solidFill>
            <a:schemeClr val="tx1"/>
          </a:solidFill>
          <a:latin typeface="+mn-lt"/>
          <a:ea typeface="+mn-ea"/>
          <a:cs typeface="+mn-cs"/>
        </a:defRPr>
      </a:lvl6pPr>
      <a:lvl7pPr marL="2742112" algn="l" defTabSz="457020" rtl="0" eaLnBrk="1" latinLnBrk="0" hangingPunct="1">
        <a:defRPr sz="1800" kern="1200">
          <a:solidFill>
            <a:schemeClr val="tx1"/>
          </a:solidFill>
          <a:latin typeface="+mn-lt"/>
          <a:ea typeface="+mn-ea"/>
          <a:cs typeface="+mn-cs"/>
        </a:defRPr>
      </a:lvl7pPr>
      <a:lvl8pPr marL="3199130" algn="l" defTabSz="457020" rtl="0" eaLnBrk="1" latinLnBrk="0" hangingPunct="1">
        <a:defRPr sz="1800" kern="1200">
          <a:solidFill>
            <a:schemeClr val="tx1"/>
          </a:solidFill>
          <a:latin typeface="+mn-lt"/>
          <a:ea typeface="+mn-ea"/>
          <a:cs typeface="+mn-cs"/>
        </a:defRPr>
      </a:lvl8pPr>
      <a:lvl9pPr marL="3656146" algn="l" defTabSz="45702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869914528"/>
      </p:ext>
    </p:extLst>
  </p:cSld>
  <p:clrMap bg1="lt1" tx1="dk1" bg2="lt2" tx2="dk2" accent1="accent1" accent2="accent2" accent3="accent3" accent4="accent4" accent5="accent5" accent6="accent6" hlink="hlink" folHlink="folHlink"/>
  <p:sldLayoutIdLst>
    <p:sldLayoutId id="2147485199" r:id="rId1"/>
    <p:sldLayoutId id="2147485200" r:id="rId2"/>
    <p:sldLayoutId id="2147485201" r:id="rId3"/>
    <p:sldLayoutId id="2147485202" r:id="rId4"/>
    <p:sldLayoutId id="2147485203" r:id="rId5"/>
    <p:sldLayoutId id="2147485204" r:id="rId6"/>
    <p:sldLayoutId id="2147485205" r:id="rId7"/>
    <p:sldLayoutId id="2147485206" r:id="rId8"/>
    <p:sldLayoutId id="2147485207" r:id="rId9"/>
    <p:sldLayoutId id="2147485208" r:id="rId10"/>
    <p:sldLayoutId id="214748520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138000134"/>
      </p:ext>
    </p:extLst>
  </p:cSld>
  <p:clrMap bg1="lt1" tx1="dk1" bg2="lt2" tx2="dk2" accent1="accent1" accent2="accent2" accent3="accent3" accent4="accent4" accent5="accent5" accent6="accent6" hlink="hlink" folHlink="folHlink"/>
  <p:sldLayoutIdLst>
    <p:sldLayoutId id="2147485211" r:id="rId1"/>
    <p:sldLayoutId id="2147485212" r:id="rId2"/>
    <p:sldLayoutId id="2147485213" r:id="rId3"/>
    <p:sldLayoutId id="2147485214" r:id="rId4"/>
    <p:sldLayoutId id="2147485215" r:id="rId5"/>
    <p:sldLayoutId id="2147485216" r:id="rId6"/>
    <p:sldLayoutId id="2147485217" r:id="rId7"/>
    <p:sldLayoutId id="2147485218" r:id="rId8"/>
    <p:sldLayoutId id="2147485219" r:id="rId9"/>
    <p:sldLayoutId id="2147485220" r:id="rId10"/>
    <p:sldLayoutId id="214748522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4139669048"/>
      </p:ext>
    </p:extLst>
  </p:cSld>
  <p:clrMap bg1="lt1" tx1="dk1" bg2="lt2" tx2="dk2" accent1="accent1" accent2="accent2" accent3="accent3" accent4="accent4" accent5="accent5" accent6="accent6" hlink="hlink" folHlink="folHlink"/>
  <p:sldLayoutIdLst>
    <p:sldLayoutId id="2147485223" r:id="rId1"/>
    <p:sldLayoutId id="2147485224" r:id="rId2"/>
    <p:sldLayoutId id="2147485225" r:id="rId3"/>
    <p:sldLayoutId id="2147485226" r:id="rId4"/>
    <p:sldLayoutId id="2147485227" r:id="rId5"/>
    <p:sldLayoutId id="2147485228" r:id="rId6"/>
    <p:sldLayoutId id="2147485229" r:id="rId7"/>
    <p:sldLayoutId id="2147485230" r:id="rId8"/>
    <p:sldLayoutId id="2147485231" r:id="rId9"/>
    <p:sldLayoutId id="2147485232" r:id="rId10"/>
    <p:sldLayoutId id="214748523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336219072"/>
      </p:ext>
    </p:extLst>
  </p:cSld>
  <p:clrMap bg1="lt1" tx1="dk1" bg2="lt2" tx2="dk2" accent1="accent1" accent2="accent2" accent3="accent3" accent4="accent4" accent5="accent5" accent6="accent6" hlink="hlink" folHlink="folHlink"/>
  <p:sldLayoutIdLst>
    <p:sldLayoutId id="2147485235" r:id="rId1"/>
    <p:sldLayoutId id="2147485236" r:id="rId2"/>
    <p:sldLayoutId id="2147485237" r:id="rId3"/>
    <p:sldLayoutId id="2147485238" r:id="rId4"/>
    <p:sldLayoutId id="2147485239" r:id="rId5"/>
    <p:sldLayoutId id="2147485240" r:id="rId6"/>
    <p:sldLayoutId id="2147485241" r:id="rId7"/>
    <p:sldLayoutId id="2147485242" r:id="rId8"/>
    <p:sldLayoutId id="2147485243" r:id="rId9"/>
    <p:sldLayoutId id="2147485244" r:id="rId10"/>
    <p:sldLayoutId id="214748524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902823017"/>
      </p:ext>
    </p:extLst>
  </p:cSld>
  <p:clrMap bg1="lt1" tx1="dk1" bg2="lt2" tx2="dk2" accent1="accent1" accent2="accent2" accent3="accent3" accent4="accent4" accent5="accent5" accent6="accent6" hlink="hlink" folHlink="folHlink"/>
  <p:sldLayoutIdLst>
    <p:sldLayoutId id="2147485247" r:id="rId1"/>
    <p:sldLayoutId id="2147485248" r:id="rId2"/>
    <p:sldLayoutId id="2147485249" r:id="rId3"/>
    <p:sldLayoutId id="2147485250" r:id="rId4"/>
    <p:sldLayoutId id="2147485251" r:id="rId5"/>
    <p:sldLayoutId id="2147485252" r:id="rId6"/>
    <p:sldLayoutId id="2147485253" r:id="rId7"/>
    <p:sldLayoutId id="2147485254" r:id="rId8"/>
    <p:sldLayoutId id="2147485255" r:id="rId9"/>
    <p:sldLayoutId id="2147485256" r:id="rId10"/>
    <p:sldLayoutId id="214748525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173339542"/>
      </p:ext>
    </p:extLst>
  </p:cSld>
  <p:clrMap bg1="lt1" tx1="dk1" bg2="lt2" tx2="dk2" accent1="accent1" accent2="accent2" accent3="accent3" accent4="accent4" accent5="accent5" accent6="accent6" hlink="hlink" folHlink="folHlink"/>
  <p:sldLayoutIdLst>
    <p:sldLayoutId id="2147485259" r:id="rId1"/>
    <p:sldLayoutId id="2147485260" r:id="rId2"/>
    <p:sldLayoutId id="2147485261" r:id="rId3"/>
    <p:sldLayoutId id="2147485262" r:id="rId4"/>
    <p:sldLayoutId id="2147485263" r:id="rId5"/>
    <p:sldLayoutId id="2147485264" r:id="rId6"/>
    <p:sldLayoutId id="2147485265" r:id="rId7"/>
    <p:sldLayoutId id="2147485266" r:id="rId8"/>
    <p:sldLayoutId id="2147485267" r:id="rId9"/>
    <p:sldLayoutId id="2147485268" r:id="rId10"/>
    <p:sldLayoutId id="214748526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274638"/>
            <a:ext cx="8229600" cy="114300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rmAutofit/>
          </a:bodyPr>
          <a:lstStyle/>
          <a:p>
            <a:r>
              <a:t>Title Text</a:t>
            </a:r>
          </a:p>
        </p:txBody>
      </p:sp>
      <p:sp>
        <p:nvSpPr>
          <p:cNvPr id="3" name="Shape 3"/>
          <p:cNvSpPr>
            <a:spLocks noGrp="1"/>
          </p:cNvSpPr>
          <p:nvPr>
            <p:ph type="body" idx="1"/>
          </p:nvPr>
        </p:nvSpPr>
        <p:spPr>
          <a:xfrm>
            <a:off x="457200" y="1600200"/>
            <a:ext cx="8229600" cy="452596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8422823" y="6404294"/>
            <a:ext cx="263978" cy="269237"/>
          </a:xfrm>
          <a:prstGeom prst="rect">
            <a:avLst/>
          </a:prstGeom>
          <a:ln w="12700">
            <a:miter lim="400000"/>
          </a:ln>
        </p:spPr>
        <p:txBody>
          <a:bodyPr wrap="none" lIns="45718" tIns="45718" rIns="45718" bIns="45718" anchor="ctr">
            <a:spAutoFit/>
          </a:bodyPr>
          <a:lstStyle>
            <a:lvl1pPr algn="r">
              <a:defRPr sz="1200">
                <a:solidFill>
                  <a:srgbClr val="898989"/>
                </a:solidFill>
              </a:defRPr>
            </a:lvl1pPr>
          </a:lstStyle>
          <a:p>
            <a:pPr fontAlgn="auto" hangingPunct="0">
              <a:spcBef>
                <a:spcPts val="0"/>
              </a:spcBef>
              <a:spcAft>
                <a:spcPts val="0"/>
              </a:spcAft>
            </a:pPr>
            <a:fld id="{86CB4B4D-7CA3-9044-876B-883B54F8677D}" type="slidenum">
              <a:rPr kern="0">
                <a:latin typeface="Calibri"/>
                <a:ea typeface="Calibri"/>
                <a:cs typeface="Calibri"/>
                <a:sym typeface="Calibri"/>
              </a:rPr>
              <a:pPr fontAlgn="auto" hangingPunct="0">
                <a:spcBef>
                  <a:spcPts val="0"/>
                </a:spcBef>
                <a:spcAft>
                  <a:spcPts val="0"/>
                </a:spcAft>
              </a:pPr>
              <a:t>‹#›</a:t>
            </a:fld>
            <a:endParaRPr kern="0">
              <a:latin typeface="Calibri"/>
              <a:ea typeface="Calibri"/>
              <a:cs typeface="Calibri"/>
              <a:sym typeface="Calibri"/>
            </a:endParaRPr>
          </a:p>
        </p:txBody>
      </p:sp>
    </p:spTree>
    <p:extLst>
      <p:ext uri="{BB962C8B-B14F-4D97-AF65-F5344CB8AC3E}">
        <p14:creationId xmlns:p14="http://schemas.microsoft.com/office/powerpoint/2010/main" val="1535467630"/>
      </p:ext>
    </p:extLst>
  </p:cSld>
  <p:clrMap bg1="lt1" tx1="dk1" bg2="lt2" tx2="dk2" accent1="accent1" accent2="accent2" accent3="accent3" accent4="accent4" accent5="accent5" accent6="accent6" hlink="hlink" folHlink="folHlink"/>
  <p:sldLayoutIdLst>
    <p:sldLayoutId id="2147485307" r:id="rId1"/>
    <p:sldLayoutId id="2147485308" r:id="rId2"/>
    <p:sldLayoutId id="2147485309" r:id="rId3"/>
    <p:sldLayoutId id="2147485310" r:id="rId4"/>
    <p:sldLayoutId id="2147485311" r:id="rId5"/>
    <p:sldLayoutId id="2147485312" r:id="rId6"/>
    <p:sldLayoutId id="2147485313" r:id="rId7"/>
    <p:sldLayoutId id="2147485314" r:id="rId8"/>
    <p:sldLayoutId id="2147485315" r:id="rId9"/>
    <p:sldLayoutId id="2147485316" r:id="rId10"/>
    <p:sldLayoutId id="2147485317" r:id="rId11"/>
    <p:sldLayoutId id="2147485318" r:id="rId12"/>
    <p:sldLayoutId id="2147485319" r:id="rId13"/>
    <p:sldLayoutId id="2147485320" r:id="rId14"/>
    <p:sldLayoutId id="2147485321" r:id="rId15"/>
    <p:sldLayoutId id="2147485322" r:id="rId16"/>
    <p:sldLayoutId id="2147485323" r:id="rId17"/>
    <p:sldLayoutId id="2147485324" r:id="rId18"/>
    <p:sldLayoutId id="2147485325" r:id="rId19"/>
    <p:sldLayoutId id="2147485326" r:id="rId20"/>
    <p:sldLayoutId id="2147485327" r:id="rId21"/>
    <p:sldLayoutId id="2147485328" r:id="rId22"/>
  </p:sldLayoutIdLst>
  <p:transition spd="med"/>
  <p:txStyles>
    <p:title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1906" tIns="40953" rIns="81906" bIns="40953" anchor="ctr"/>
          <a:lstStyle/>
          <a:p>
            <a:endParaRPr lang="en-US">
              <a:solidFill>
                <a:srgbClr val="000000"/>
              </a:solidFill>
              <a:ea typeface="MS Gothic" charset="0"/>
              <a:cs typeface="MS Gothic" charset="0"/>
            </a:endParaRPr>
          </a:p>
        </p:txBody>
      </p:sp>
      <p:sp>
        <p:nvSpPr>
          <p:cNvPr id="1026" name="Text Box 2"/>
          <p:cNvSpPr txBox="1">
            <a:spLocks noChangeArrowheads="1"/>
          </p:cNvSpPr>
          <p:nvPr/>
        </p:nvSpPr>
        <p:spPr bwMode="auto">
          <a:xfrm>
            <a:off x="757713" y="6562288"/>
            <a:ext cx="876965" cy="223162"/>
          </a:xfrm>
          <a:prstGeom prst="rect">
            <a:avLst/>
          </a:prstGeom>
          <a:noFill/>
          <a:ln w="9525">
            <a:noFill/>
            <a:round/>
            <a:headEnd/>
            <a:tailEnd/>
          </a:ln>
          <a:effectLst/>
        </p:spPr>
        <p:txBody>
          <a:bodyPr wrap="none" lIns="80614" tIns="41922" rIns="80614" bIns="41922" anchor="ct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algn="ctr" eaLnBrk="1" hangingPunct="1">
              <a:spcBef>
                <a:spcPts val="500"/>
              </a:spcBef>
              <a:buClr>
                <a:srgbClr val="FFFFFF"/>
              </a:buClr>
              <a:buFont typeface="Arial" charset="0"/>
              <a:buNone/>
              <a:defRPr/>
            </a:pPr>
            <a:r>
              <a:rPr lang="en-GB" sz="800" b="1">
                <a:solidFill>
                  <a:srgbClr val="FFFFFF"/>
                </a:solidFill>
                <a:latin typeface="Arial" charset="0"/>
                <a:ea typeface="MS Gothic" charset="0"/>
                <a:cs typeface="MS Gothic" charset="0"/>
              </a:rPr>
              <a:t>© </a:t>
            </a:r>
            <a:r>
              <a:rPr lang="en-GB" sz="900" b="1">
                <a:solidFill>
                  <a:srgbClr val="FFFFFF"/>
                </a:solidFill>
                <a:latin typeface="Arial" charset="0"/>
                <a:ea typeface="MS Gothic" charset="0"/>
                <a:cs typeface="MS Gothic" charset="0"/>
              </a:rPr>
              <a:t>2006</a:t>
            </a:r>
            <a:r>
              <a:rPr lang="en-GB" sz="800" b="1">
                <a:solidFill>
                  <a:srgbClr val="FFFFFF"/>
                </a:solidFill>
                <a:latin typeface="Arial" charset="0"/>
                <a:ea typeface="MS Gothic" charset="0"/>
                <a:cs typeface="MS Gothic" charset="0"/>
              </a:rPr>
              <a:t> TBBMI</a:t>
            </a:r>
          </a:p>
        </p:txBody>
      </p:sp>
      <p:sp>
        <p:nvSpPr>
          <p:cNvPr id="51204" name="Rectangle 3"/>
          <p:cNvSpPr>
            <a:spLocks noChangeArrowheads="1"/>
          </p:cNvSpPr>
          <p:nvPr/>
        </p:nvSpPr>
        <p:spPr bwMode="auto">
          <a:xfrm>
            <a:off x="7844535" y="6546055"/>
            <a:ext cx="673369" cy="2255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614" tIns="41922" rIns="80614" bIns="41922" anchor="ctr">
            <a:spAutoFit/>
          </a:bodyPr>
          <a:lstStyle/>
          <a:p>
            <a:pPr algn="ctr">
              <a:buClr>
                <a:srgbClr val="FFFFFF"/>
              </a:buClr>
              <a:buFont typeface="Comic Sans MS" charset="0"/>
              <a:buNone/>
              <a:tabLst>
                <a:tab pos="0" algn="l"/>
                <a:tab pos="817618" algn="l"/>
                <a:tab pos="1636800" algn="l"/>
                <a:tab pos="2455989" algn="l"/>
                <a:tab pos="3275183" algn="l"/>
                <a:tab pos="4094375" algn="l"/>
                <a:tab pos="4913567" algn="l"/>
                <a:tab pos="5732761" algn="l"/>
                <a:tab pos="6551956" algn="l"/>
                <a:tab pos="7371147" algn="l"/>
                <a:tab pos="8190334" algn="l"/>
                <a:tab pos="9007940" algn="l"/>
              </a:tabLst>
            </a:pPr>
            <a:r>
              <a:rPr lang="en-GB" sz="900" b="1">
                <a:solidFill>
                  <a:srgbClr val="FFFFFF"/>
                </a:solidFill>
                <a:latin typeface="Comic Sans MS" charset="0"/>
                <a:ea typeface="MS Gothic" charset="0"/>
                <a:cs typeface="MS Gothic" charset="0"/>
              </a:rPr>
              <a:t>9.65.08.</a:t>
            </a:r>
          </a:p>
        </p:txBody>
      </p:sp>
      <p:sp>
        <p:nvSpPr>
          <p:cNvPr id="51205" name="Rectangle 4"/>
          <p:cNvSpPr>
            <a:spLocks noChangeArrowheads="1"/>
          </p:cNvSpPr>
          <p:nvPr/>
        </p:nvSpPr>
        <p:spPr bwMode="auto">
          <a:xfrm>
            <a:off x="462001" y="106365"/>
            <a:ext cx="4060825" cy="9965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924" tIns="45463" rIns="90924" bIns="45463">
            <a:spAutoFit/>
          </a:bodyPr>
          <a:lstStyle/>
          <a:p>
            <a:pPr>
              <a:lnSpc>
                <a:spcPct val="125000"/>
              </a:lnSpc>
              <a:spcBef>
                <a:spcPts val="1350"/>
              </a:spcBef>
              <a:buClr>
                <a:srgbClr val="FFFF00"/>
              </a:buClr>
              <a:buFont typeface="Helvetica" charset="0"/>
              <a:buNone/>
              <a:tabLst>
                <a:tab pos="0" algn="l"/>
                <a:tab pos="817618" algn="l"/>
                <a:tab pos="1636800" algn="l"/>
                <a:tab pos="2455989" algn="l"/>
                <a:tab pos="3275183" algn="l"/>
                <a:tab pos="4094375" algn="l"/>
                <a:tab pos="4913567" algn="l"/>
                <a:tab pos="5732761" algn="l"/>
                <a:tab pos="6551956" algn="l"/>
                <a:tab pos="7371147" algn="l"/>
                <a:tab pos="8190334" algn="l"/>
                <a:tab pos="9007940" algn="l"/>
              </a:tabLst>
            </a:pPr>
            <a:r>
              <a:rPr lang="en-GB" b="1">
                <a:solidFill>
                  <a:srgbClr val="FFFF00"/>
                </a:solidFill>
                <a:latin typeface="Helvetica" charset="0"/>
                <a:ea typeface="MS Gothic" charset="0"/>
                <a:cs typeface="MS Gothic" charset="0"/>
              </a:rPr>
              <a:t>The  New Testament          Comes Together</a:t>
            </a:r>
          </a:p>
        </p:txBody>
      </p:sp>
    </p:spTree>
  </p:cSld>
  <p:clrMap bg1="lt1" tx1="dk1" bg2="lt2" tx2="dk2" accent1="accent1" accent2="accent2" accent3="accent3" accent4="accent4" accent5="accent5" accent6="accent6" hlink="hlink" folHlink="folHlink"/>
  <p:sldLayoutIdLst>
    <p:sldLayoutId id="2147485330" r:id="rId1"/>
  </p:sldLayoutIdLst>
  <p:txStyles>
    <p:titleStyle>
      <a:lvl1pPr algn="ctr" defTabSz="40880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ＭＳ Ｐゴシック" charset="0"/>
          <a:cs typeface="+mj-cs"/>
        </a:defRPr>
      </a:lvl1pPr>
      <a:lvl2pPr algn="ctr" defTabSz="40880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2pPr>
      <a:lvl3pPr algn="ctr" defTabSz="40880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3pPr>
      <a:lvl4pPr algn="ctr" defTabSz="40880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4pPr>
      <a:lvl5pPr algn="ctr" defTabSz="40880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5pPr>
      <a:lvl6pPr marL="409520" algn="ctr" defTabSz="409520"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19044" algn="ctr" defTabSz="409520"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28556" algn="ctr" defTabSz="409520"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38075" algn="ctr" defTabSz="409520"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5919" indent="-335919" algn="l" defTabSz="408805" rtl="0" eaLnBrk="0" fontAlgn="base" hangingPunct="0">
        <a:lnSpc>
          <a:spcPct val="93000"/>
        </a:lnSpc>
        <a:spcBef>
          <a:spcPts val="788"/>
        </a:spcBef>
        <a:spcAft>
          <a:spcPct val="0"/>
        </a:spcAft>
        <a:buClr>
          <a:srgbClr val="000000"/>
        </a:buClr>
        <a:buSzPct val="100000"/>
        <a:buFont typeface="Times New Roman" charset="0"/>
        <a:buChar char="•"/>
        <a:defRPr sz="3100">
          <a:solidFill>
            <a:srgbClr val="000000"/>
          </a:solidFill>
          <a:latin typeface="+mn-lt"/>
          <a:ea typeface="ＭＳ Ｐゴシック" charset="0"/>
          <a:cs typeface="+mn-cs"/>
        </a:defRPr>
      </a:lvl1pPr>
      <a:lvl2pPr marL="730457" indent="-280456" algn="l" defTabSz="408805" rtl="0" eaLnBrk="0" fontAlgn="base" hangingPunct="0">
        <a:lnSpc>
          <a:spcPct val="93000"/>
        </a:lnSpc>
        <a:spcBef>
          <a:spcPts val="700"/>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23416" indent="-223420" algn="l" defTabSz="408805" rtl="0" eaLnBrk="0" fontAlgn="base" hangingPunct="0">
        <a:lnSpc>
          <a:spcPct val="93000"/>
        </a:lnSpc>
        <a:spcBef>
          <a:spcPts val="588"/>
        </a:spcBef>
        <a:spcAft>
          <a:spcPct val="0"/>
        </a:spcAft>
        <a:buClr>
          <a:srgbClr val="000000"/>
        </a:buClr>
        <a:buSzPct val="100000"/>
        <a:buFont typeface="Times New Roman" charset="0"/>
        <a:buChar char="•"/>
        <a:defRPr sz="2300">
          <a:solidFill>
            <a:srgbClr val="000000"/>
          </a:solidFill>
          <a:latin typeface="+mn-lt"/>
          <a:ea typeface="+mn-ea"/>
          <a:cs typeface="+mn-cs"/>
        </a:defRPr>
      </a:lvl3pPr>
      <a:lvl4pPr marL="1575006" indent="-223420" algn="l" defTabSz="408805"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25011" indent="-223420" algn="l" defTabSz="408805"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435781" indent="-224670" algn="l" defTabSz="409520"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45307" indent="-224670" algn="l" defTabSz="409520"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54832" indent="-224670" algn="l" defTabSz="409520"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64337" indent="-224670" algn="l" defTabSz="409520"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09520" rtl="0" eaLnBrk="1" latinLnBrk="0" hangingPunct="1">
        <a:defRPr sz="1600" kern="1200">
          <a:solidFill>
            <a:schemeClr val="tx1"/>
          </a:solidFill>
          <a:latin typeface="+mn-lt"/>
          <a:ea typeface="+mn-ea"/>
          <a:cs typeface="+mn-cs"/>
        </a:defRPr>
      </a:lvl1pPr>
      <a:lvl2pPr marL="409520" algn="l" defTabSz="409520" rtl="0" eaLnBrk="1" latinLnBrk="0" hangingPunct="1">
        <a:defRPr sz="1600" kern="1200">
          <a:solidFill>
            <a:schemeClr val="tx1"/>
          </a:solidFill>
          <a:latin typeface="+mn-lt"/>
          <a:ea typeface="+mn-ea"/>
          <a:cs typeface="+mn-cs"/>
        </a:defRPr>
      </a:lvl2pPr>
      <a:lvl3pPr marL="819044" algn="l" defTabSz="409520" rtl="0" eaLnBrk="1" latinLnBrk="0" hangingPunct="1">
        <a:defRPr sz="1600" kern="1200">
          <a:solidFill>
            <a:schemeClr val="tx1"/>
          </a:solidFill>
          <a:latin typeface="+mn-lt"/>
          <a:ea typeface="+mn-ea"/>
          <a:cs typeface="+mn-cs"/>
        </a:defRPr>
      </a:lvl3pPr>
      <a:lvl4pPr marL="1228556" algn="l" defTabSz="409520" rtl="0" eaLnBrk="1" latinLnBrk="0" hangingPunct="1">
        <a:defRPr sz="1600" kern="1200">
          <a:solidFill>
            <a:schemeClr val="tx1"/>
          </a:solidFill>
          <a:latin typeface="+mn-lt"/>
          <a:ea typeface="+mn-ea"/>
          <a:cs typeface="+mn-cs"/>
        </a:defRPr>
      </a:lvl4pPr>
      <a:lvl5pPr marL="1638075" algn="l" defTabSz="409520" rtl="0" eaLnBrk="1" latinLnBrk="0" hangingPunct="1">
        <a:defRPr sz="1600" kern="1200">
          <a:solidFill>
            <a:schemeClr val="tx1"/>
          </a:solidFill>
          <a:latin typeface="+mn-lt"/>
          <a:ea typeface="+mn-ea"/>
          <a:cs typeface="+mn-cs"/>
        </a:defRPr>
      </a:lvl5pPr>
      <a:lvl6pPr marL="2047583" algn="l" defTabSz="409520" rtl="0" eaLnBrk="1" latinLnBrk="0" hangingPunct="1">
        <a:defRPr sz="1600" kern="1200">
          <a:solidFill>
            <a:schemeClr val="tx1"/>
          </a:solidFill>
          <a:latin typeface="+mn-lt"/>
          <a:ea typeface="+mn-ea"/>
          <a:cs typeface="+mn-cs"/>
        </a:defRPr>
      </a:lvl6pPr>
      <a:lvl7pPr marL="2457112" algn="l" defTabSz="409520" rtl="0" eaLnBrk="1" latinLnBrk="0" hangingPunct="1">
        <a:defRPr sz="1600" kern="1200">
          <a:solidFill>
            <a:schemeClr val="tx1"/>
          </a:solidFill>
          <a:latin typeface="+mn-lt"/>
          <a:ea typeface="+mn-ea"/>
          <a:cs typeface="+mn-cs"/>
        </a:defRPr>
      </a:lvl7pPr>
      <a:lvl8pPr marL="2866636" algn="l" defTabSz="409520" rtl="0" eaLnBrk="1" latinLnBrk="0" hangingPunct="1">
        <a:defRPr sz="1600" kern="1200">
          <a:solidFill>
            <a:schemeClr val="tx1"/>
          </a:solidFill>
          <a:latin typeface="+mn-lt"/>
          <a:ea typeface="+mn-ea"/>
          <a:cs typeface="+mn-cs"/>
        </a:defRPr>
      </a:lvl8pPr>
      <a:lvl9pPr marL="3276148" algn="l" defTabSz="409520" rtl="0" eaLnBrk="1" latinLnBrk="0" hangingPunct="1">
        <a:defRPr sz="16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91"/>
          <p:cNvGrpSpPr>
            <a:grpSpLocks/>
          </p:cNvGrpSpPr>
          <p:nvPr/>
        </p:nvGrpSpPr>
        <p:grpSpPr bwMode="auto">
          <a:xfrm>
            <a:off x="215900" y="76200"/>
            <a:ext cx="8686800" cy="6781800"/>
            <a:chOff x="136" y="48"/>
            <a:chExt cx="5472" cy="4272"/>
          </a:xfrm>
        </p:grpSpPr>
        <p:grpSp>
          <p:nvGrpSpPr>
            <p:cNvPr id="1032" name="Group 201"/>
            <p:cNvGrpSpPr>
              <a:grpSpLocks/>
            </p:cNvGrpSpPr>
            <p:nvPr userDrawn="1"/>
          </p:nvGrpSpPr>
          <p:grpSpPr bwMode="auto">
            <a:xfrm>
              <a:off x="136" y="48"/>
              <a:ext cx="5472" cy="212"/>
              <a:chOff x="136" y="48"/>
              <a:chExt cx="5472" cy="212"/>
            </a:xfrm>
          </p:grpSpPr>
          <p:grpSp>
            <p:nvGrpSpPr>
              <p:cNvPr id="1058" name="Group 202"/>
              <p:cNvGrpSpPr>
                <a:grpSpLocks/>
              </p:cNvGrpSpPr>
              <p:nvPr/>
            </p:nvGrpSpPr>
            <p:grpSpPr bwMode="auto">
              <a:xfrm>
                <a:off x="136" y="48"/>
                <a:ext cx="1056" cy="212"/>
                <a:chOff x="2544" y="2160"/>
                <a:chExt cx="1920" cy="384"/>
              </a:xfrm>
            </p:grpSpPr>
            <p:sp>
              <p:nvSpPr>
                <p:cNvPr id="1083" name="Rectangle 203"/>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084" name="Rectangle 204"/>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085" name="Rectangle 205"/>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086" name="Rectangle 206"/>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087" name="Rectangle 207"/>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grpSp>
          <p:grpSp>
            <p:nvGrpSpPr>
              <p:cNvPr id="1059" name="Group 208"/>
              <p:cNvGrpSpPr>
                <a:grpSpLocks/>
              </p:cNvGrpSpPr>
              <p:nvPr/>
            </p:nvGrpSpPr>
            <p:grpSpPr bwMode="auto">
              <a:xfrm>
                <a:off x="1240" y="48"/>
                <a:ext cx="1056" cy="212"/>
                <a:chOff x="2544" y="2160"/>
                <a:chExt cx="1920" cy="384"/>
              </a:xfrm>
            </p:grpSpPr>
            <p:sp>
              <p:nvSpPr>
                <p:cNvPr id="1078" name="Rectangle 209"/>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079" name="Rectangle 210"/>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080" name="Rectangle 211"/>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081" name="Rectangle 212"/>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082" name="Rectangle 213"/>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grpSp>
          <p:grpSp>
            <p:nvGrpSpPr>
              <p:cNvPr id="1060" name="Group 214"/>
              <p:cNvGrpSpPr>
                <a:grpSpLocks/>
              </p:cNvGrpSpPr>
              <p:nvPr/>
            </p:nvGrpSpPr>
            <p:grpSpPr bwMode="auto">
              <a:xfrm>
                <a:off x="2344" y="48"/>
                <a:ext cx="1056" cy="212"/>
                <a:chOff x="2544" y="2160"/>
                <a:chExt cx="1920" cy="384"/>
              </a:xfrm>
            </p:grpSpPr>
            <p:sp>
              <p:nvSpPr>
                <p:cNvPr id="1073" name="Rectangle 215"/>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074" name="Rectangle 216"/>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075" name="Rectangle 217"/>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076" name="Rectangle 218"/>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077" name="Rectangle 219"/>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grpSp>
          <p:grpSp>
            <p:nvGrpSpPr>
              <p:cNvPr id="1061" name="Group 220"/>
              <p:cNvGrpSpPr>
                <a:grpSpLocks/>
              </p:cNvGrpSpPr>
              <p:nvPr/>
            </p:nvGrpSpPr>
            <p:grpSpPr bwMode="auto">
              <a:xfrm>
                <a:off x="3448" y="48"/>
                <a:ext cx="1056" cy="212"/>
                <a:chOff x="2544" y="2160"/>
                <a:chExt cx="1920" cy="384"/>
              </a:xfrm>
            </p:grpSpPr>
            <p:sp>
              <p:nvSpPr>
                <p:cNvPr id="1068" name="Rectangle 221"/>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069" name="Rectangle 222"/>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070" name="Rectangle 223"/>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071" name="Rectangle 224"/>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072" name="Rectangle 225"/>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grpSp>
          <p:grpSp>
            <p:nvGrpSpPr>
              <p:cNvPr id="1062" name="Group 226"/>
              <p:cNvGrpSpPr>
                <a:grpSpLocks/>
              </p:cNvGrpSpPr>
              <p:nvPr/>
            </p:nvGrpSpPr>
            <p:grpSpPr bwMode="auto">
              <a:xfrm>
                <a:off x="4552" y="48"/>
                <a:ext cx="1056" cy="212"/>
                <a:chOff x="2544" y="2160"/>
                <a:chExt cx="1920" cy="384"/>
              </a:xfrm>
            </p:grpSpPr>
            <p:sp>
              <p:nvSpPr>
                <p:cNvPr id="1063" name="Rectangle 227"/>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064" name="Rectangle 228"/>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065" name="Rectangle 229"/>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066" name="Rectangle 230"/>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067" name="Rectangle 231"/>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grpSp>
        </p:grpSp>
        <p:grpSp>
          <p:nvGrpSpPr>
            <p:cNvPr id="1033" name="Group 289"/>
            <p:cNvGrpSpPr>
              <a:grpSpLocks/>
            </p:cNvGrpSpPr>
            <p:nvPr userDrawn="1"/>
          </p:nvGrpSpPr>
          <p:grpSpPr bwMode="auto">
            <a:xfrm>
              <a:off x="192" y="4273"/>
              <a:ext cx="5328" cy="47"/>
              <a:chOff x="192" y="3840"/>
              <a:chExt cx="5328" cy="47"/>
            </a:xfrm>
          </p:grpSpPr>
          <p:grpSp>
            <p:nvGrpSpPr>
              <p:cNvPr id="1034" name="Group 265"/>
              <p:cNvGrpSpPr>
                <a:grpSpLocks/>
              </p:cNvGrpSpPr>
              <p:nvPr userDrawn="1"/>
            </p:nvGrpSpPr>
            <p:grpSpPr bwMode="auto">
              <a:xfrm>
                <a:off x="192" y="3840"/>
                <a:ext cx="624" cy="47"/>
                <a:chOff x="624" y="3706"/>
                <a:chExt cx="1056" cy="106"/>
              </a:xfrm>
            </p:grpSpPr>
            <p:sp>
              <p:nvSpPr>
                <p:cNvPr id="1056" name="Rectangle 26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057" name="Rectangle 26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grpSp>
          <p:grpSp>
            <p:nvGrpSpPr>
              <p:cNvPr id="1035" name="Group 268"/>
              <p:cNvGrpSpPr>
                <a:grpSpLocks/>
              </p:cNvGrpSpPr>
              <p:nvPr userDrawn="1"/>
            </p:nvGrpSpPr>
            <p:grpSpPr bwMode="auto">
              <a:xfrm>
                <a:off x="864" y="3840"/>
                <a:ext cx="624" cy="47"/>
                <a:chOff x="624" y="3600"/>
                <a:chExt cx="1056" cy="106"/>
              </a:xfrm>
            </p:grpSpPr>
            <p:sp>
              <p:nvSpPr>
                <p:cNvPr id="1054" name="Rectangle 269"/>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055" name="Rectangle 270"/>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grpSp>
          <p:grpSp>
            <p:nvGrpSpPr>
              <p:cNvPr id="1036" name="Group 271"/>
              <p:cNvGrpSpPr>
                <a:grpSpLocks/>
              </p:cNvGrpSpPr>
              <p:nvPr userDrawn="1"/>
            </p:nvGrpSpPr>
            <p:grpSpPr bwMode="auto">
              <a:xfrm>
                <a:off x="1536" y="3840"/>
                <a:ext cx="624" cy="47"/>
                <a:chOff x="624" y="3706"/>
                <a:chExt cx="1056" cy="106"/>
              </a:xfrm>
            </p:grpSpPr>
            <p:sp>
              <p:nvSpPr>
                <p:cNvPr id="1052" name="Rectangle 272"/>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053" name="Rectangle 273"/>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grpSp>
          <p:grpSp>
            <p:nvGrpSpPr>
              <p:cNvPr id="1037" name="Group 274"/>
              <p:cNvGrpSpPr>
                <a:grpSpLocks/>
              </p:cNvGrpSpPr>
              <p:nvPr userDrawn="1"/>
            </p:nvGrpSpPr>
            <p:grpSpPr bwMode="auto">
              <a:xfrm>
                <a:off x="2208" y="3840"/>
                <a:ext cx="624" cy="47"/>
                <a:chOff x="624" y="3600"/>
                <a:chExt cx="1056" cy="106"/>
              </a:xfrm>
            </p:grpSpPr>
            <p:sp>
              <p:nvSpPr>
                <p:cNvPr id="1050" name="Rectangle 27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051" name="Rectangle 276"/>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grpSp>
          <p:grpSp>
            <p:nvGrpSpPr>
              <p:cNvPr id="1038" name="Group 277"/>
              <p:cNvGrpSpPr>
                <a:grpSpLocks/>
              </p:cNvGrpSpPr>
              <p:nvPr userDrawn="1"/>
            </p:nvGrpSpPr>
            <p:grpSpPr bwMode="auto">
              <a:xfrm>
                <a:off x="2880" y="3840"/>
                <a:ext cx="624" cy="47"/>
                <a:chOff x="624" y="3706"/>
                <a:chExt cx="1056" cy="106"/>
              </a:xfrm>
            </p:grpSpPr>
            <p:sp>
              <p:nvSpPr>
                <p:cNvPr id="1048" name="Rectangle 278"/>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049" name="Rectangle 279"/>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grpSp>
          <p:grpSp>
            <p:nvGrpSpPr>
              <p:cNvPr id="1039" name="Group 280"/>
              <p:cNvGrpSpPr>
                <a:grpSpLocks/>
              </p:cNvGrpSpPr>
              <p:nvPr userDrawn="1"/>
            </p:nvGrpSpPr>
            <p:grpSpPr bwMode="auto">
              <a:xfrm>
                <a:off x="3552" y="3840"/>
                <a:ext cx="624" cy="47"/>
                <a:chOff x="624" y="3600"/>
                <a:chExt cx="1056" cy="106"/>
              </a:xfrm>
            </p:grpSpPr>
            <p:sp>
              <p:nvSpPr>
                <p:cNvPr id="1046" name="Rectangle 281"/>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047" name="Rectangle 282"/>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grpSp>
          <p:grpSp>
            <p:nvGrpSpPr>
              <p:cNvPr id="1040" name="Group 283"/>
              <p:cNvGrpSpPr>
                <a:grpSpLocks/>
              </p:cNvGrpSpPr>
              <p:nvPr userDrawn="1"/>
            </p:nvGrpSpPr>
            <p:grpSpPr bwMode="auto">
              <a:xfrm>
                <a:off x="4224" y="3840"/>
                <a:ext cx="624" cy="47"/>
                <a:chOff x="624" y="3706"/>
                <a:chExt cx="1056" cy="106"/>
              </a:xfrm>
            </p:grpSpPr>
            <p:sp>
              <p:nvSpPr>
                <p:cNvPr id="1044" name="Rectangle 284"/>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045" name="Rectangle 285"/>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grpSp>
          <p:grpSp>
            <p:nvGrpSpPr>
              <p:cNvPr id="1041" name="Group 286"/>
              <p:cNvGrpSpPr>
                <a:grpSpLocks/>
              </p:cNvGrpSpPr>
              <p:nvPr userDrawn="1"/>
            </p:nvGrpSpPr>
            <p:grpSpPr bwMode="auto">
              <a:xfrm>
                <a:off x="4896" y="3840"/>
                <a:ext cx="624" cy="47"/>
                <a:chOff x="624" y="3600"/>
                <a:chExt cx="1056" cy="106"/>
              </a:xfrm>
            </p:grpSpPr>
            <p:sp>
              <p:nvSpPr>
                <p:cNvPr id="1042" name="Rectangle 287"/>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sp>
              <p:nvSpPr>
                <p:cNvPr id="1043" name="Rectangle 28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8383AD"/>
                    </a:solidFill>
                    <a:latin typeface="Times New Roman" charset="0"/>
                    <a:ea typeface="ＭＳ Ｐゴシック" charset="0"/>
                    <a:cs typeface="ＭＳ Ｐゴシック" charset="0"/>
                  </a:endParaRPr>
                </a:p>
              </p:txBody>
            </p:sp>
          </p:grpSp>
        </p:grpSp>
      </p:grpSp>
      <p:sp>
        <p:nvSpPr>
          <p:cNvPr id="1027" name="Rectangle 2"/>
          <p:cNvSpPr>
            <a:spLocks noGrp="1" noChangeArrowheads="1"/>
          </p:cNvSpPr>
          <p:nvPr>
            <p:ph type="title"/>
          </p:nvPr>
        </p:nvSpPr>
        <p:spPr bwMode="auto">
          <a:xfrm>
            <a:off x="685800" y="609600"/>
            <a:ext cx="7772400" cy="1143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tx2"/>
                </a:solidFill>
                <a:latin typeface="Arial Narrow" pitchFamily="-110" charset="0"/>
                <a:ea typeface="+mn-ea"/>
                <a:cs typeface="+mn-cs"/>
              </a:defRPr>
            </a:lvl1pPr>
          </a:lstStyle>
          <a:p>
            <a:pPr defTabSz="914400" fontAlgn="base">
              <a:spcBef>
                <a:spcPct val="0"/>
              </a:spcBef>
              <a:spcAft>
                <a:spcPct val="0"/>
              </a:spcAft>
              <a:defRPr/>
            </a:pPr>
            <a:endParaRPr lang="en-US">
              <a:solidFill>
                <a:srgbClr val="404176"/>
              </a:solidFill>
            </a:endParaRPr>
          </a:p>
        </p:txBody>
      </p:sp>
      <p:sp>
        <p:nvSpPr>
          <p:cNvPr id="1029" name="Rectangle 5"/>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tx2"/>
                </a:solidFill>
                <a:latin typeface="Arial Narrow" pitchFamily="-110" charset="0"/>
                <a:ea typeface="+mn-ea"/>
                <a:cs typeface="+mn-cs"/>
              </a:defRPr>
            </a:lvl1pPr>
          </a:lstStyle>
          <a:p>
            <a:pPr defTabSz="914400" fontAlgn="base">
              <a:spcBef>
                <a:spcPct val="0"/>
              </a:spcBef>
              <a:spcAft>
                <a:spcPct val="0"/>
              </a:spcAft>
              <a:defRPr/>
            </a:pPr>
            <a:endParaRPr lang="en-US">
              <a:solidFill>
                <a:srgbClr val="404176"/>
              </a:solidFill>
            </a:endParaRPr>
          </a:p>
        </p:txBody>
      </p:sp>
      <p:sp>
        <p:nvSpPr>
          <p:cNvPr id="1030" name="Rectangle 6"/>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chemeClr val="tx2"/>
                </a:solidFill>
                <a:latin typeface="Arial Narrow" charset="0"/>
              </a:defRPr>
            </a:lvl1pPr>
          </a:lstStyle>
          <a:p>
            <a:pPr defTabSz="914400" fontAlgn="base">
              <a:spcBef>
                <a:spcPct val="0"/>
              </a:spcBef>
              <a:spcAft>
                <a:spcPct val="0"/>
              </a:spcAft>
              <a:defRPr/>
            </a:pPr>
            <a:fld id="{4E8B1DE4-3FC0-E944-8D88-AF65AF6A5926}" type="slidenum">
              <a:rPr lang="en-US">
                <a:solidFill>
                  <a:srgbClr val="404176"/>
                </a:solidFill>
                <a:ea typeface="ＭＳ Ｐゴシック" charset="0"/>
                <a:cs typeface="ＭＳ Ｐゴシック" charset="0"/>
              </a:rPr>
              <a:pPr defTabSz="914400" fontAlgn="base">
                <a:spcBef>
                  <a:spcPct val="0"/>
                </a:spcBef>
                <a:spcAft>
                  <a:spcPct val="0"/>
                </a:spcAft>
                <a:defRPr/>
              </a:pPr>
              <a:t>‹#›</a:t>
            </a:fld>
            <a:endParaRPr lang="en-US">
              <a:solidFill>
                <a:srgbClr val="404176"/>
              </a:solidFill>
              <a:ea typeface="ＭＳ Ｐゴシック" charset="0"/>
              <a:cs typeface="ＭＳ Ｐゴシック" charset="0"/>
            </a:endParaRPr>
          </a:p>
        </p:txBody>
      </p:sp>
    </p:spTree>
    <p:extLst>
      <p:ext uri="{BB962C8B-B14F-4D97-AF65-F5344CB8AC3E}">
        <p14:creationId xmlns:p14="http://schemas.microsoft.com/office/powerpoint/2010/main" val="528939699"/>
      </p:ext>
    </p:extLst>
  </p:cSld>
  <p:clrMap bg1="lt1" tx1="dk1" bg2="lt2" tx2="dk2" accent1="accent1" accent2="accent2" accent3="accent3" accent4="accent4" accent5="accent5" accent6="accent6" hlink="hlink" folHlink="folHlink"/>
  <p:sldLayoutIdLst>
    <p:sldLayoutId id="2147485332" r:id="rId1"/>
    <p:sldLayoutId id="2147485333" r:id="rId2"/>
    <p:sldLayoutId id="2147485334" r:id="rId3"/>
    <p:sldLayoutId id="2147485335" r:id="rId4"/>
    <p:sldLayoutId id="2147485336" r:id="rId5"/>
    <p:sldLayoutId id="2147485337" r:id="rId6"/>
    <p:sldLayoutId id="2147485338" r:id="rId7"/>
    <p:sldLayoutId id="2147485339" r:id="rId8"/>
    <p:sldLayoutId id="2147485340" r:id="rId9"/>
    <p:sldLayoutId id="2147485341" r:id="rId10"/>
    <p:sldLayoutId id="2147485342" r:id="rId11"/>
  </p:sldLayoutIdLst>
  <p:txStyles>
    <p:titleStyle>
      <a:lvl1pPr algn="ctr" rtl="0" eaLnBrk="0" fontAlgn="base" hangingPunct="0">
        <a:spcBef>
          <a:spcPct val="0"/>
        </a:spcBef>
        <a:spcAft>
          <a:spcPct val="0"/>
        </a:spcAft>
        <a:defRPr sz="2800" b="1">
          <a:solidFill>
            <a:srgbClr val="FFFFFF"/>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SzPct val="80000"/>
        <a:buBlip>
          <a:blip r:embed="rId13"/>
        </a:buBlip>
        <a:defRPr sz="3200">
          <a:solidFill>
            <a:schemeClr val="tx1"/>
          </a:solidFill>
          <a:latin typeface="+mn-lt"/>
          <a:ea typeface="ＭＳ Ｐゴシック" pitchFamily="-110" charset="-128"/>
          <a:cs typeface="ＭＳ Ｐゴシック" pitchFamily="-110" charset="-128"/>
        </a:defRPr>
      </a:lvl1pPr>
      <a:lvl2pPr marL="742950" indent="-285750" algn="l" rtl="0" eaLnBrk="0" fontAlgn="base" hangingPunct="0">
        <a:spcBef>
          <a:spcPct val="20000"/>
        </a:spcBef>
        <a:spcAft>
          <a:spcPct val="0"/>
        </a:spcAft>
        <a:buClr>
          <a:schemeClr val="hlink"/>
        </a:buClr>
        <a:buSzPct val="70000"/>
        <a:buFont typeface="Wingdings" charset="0"/>
        <a:buChar char="l"/>
        <a:defRPr sz="2800">
          <a:solidFill>
            <a:schemeClr val="tx1"/>
          </a:solidFill>
          <a:latin typeface="+mn-lt"/>
          <a:ea typeface="ＭＳ Ｐゴシック" pitchFamily="-108" charset="-128"/>
          <a:cs typeface="ＭＳ Ｐゴシック" pitchFamily="-110" charset="-128"/>
        </a:defRPr>
      </a:lvl2pPr>
      <a:lvl3pPr marL="1143000" indent="-228600" algn="l" rtl="0" eaLnBrk="0" fontAlgn="base" hangingPunct="0">
        <a:spcBef>
          <a:spcPct val="20000"/>
        </a:spcBef>
        <a:spcAft>
          <a:spcPct val="0"/>
        </a:spcAft>
        <a:buClr>
          <a:schemeClr val="accent2"/>
        </a:buClr>
        <a:buSzPct val="65000"/>
        <a:buFont typeface="Wingdings" charset="0"/>
        <a:buChar char="l"/>
        <a:defRPr sz="2400">
          <a:solidFill>
            <a:schemeClr val="tx1"/>
          </a:solidFill>
          <a:latin typeface="+mn-lt"/>
          <a:ea typeface="ＭＳ Ｐゴシック" pitchFamily="-108" charset="-128"/>
          <a:cs typeface="ＭＳ Ｐゴシック" pitchFamily="-110" charset="-128"/>
        </a:defRPr>
      </a:lvl3pPr>
      <a:lvl4pPr marL="1600200" indent="-228600" algn="l" rtl="0" eaLnBrk="0" fontAlgn="base" hangingPunct="0">
        <a:spcBef>
          <a:spcPct val="20000"/>
        </a:spcBef>
        <a:spcAft>
          <a:spcPct val="0"/>
        </a:spcAft>
        <a:buClr>
          <a:schemeClr val="folHlink"/>
        </a:buClr>
        <a:buSzPct val="65000"/>
        <a:buFont typeface="Wingdings" charset="0"/>
        <a:buChar char="l"/>
        <a:defRPr sz="2000">
          <a:solidFill>
            <a:schemeClr val="tx1"/>
          </a:solidFill>
          <a:latin typeface="+mn-lt"/>
          <a:ea typeface="ＭＳ Ｐゴシック" pitchFamily="-108" charset="-128"/>
          <a:cs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cs typeface="ＭＳ Ｐゴシック" pitchFamily="-110"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3902075"/>
            <a:ext cx="3400425" cy="2949575"/>
            <a:chOff x="0" y="2458"/>
            <a:chExt cx="2142" cy="1858"/>
          </a:xfrm>
        </p:grpSpPr>
        <p:sp>
          <p:nvSpPr>
            <p:cNvPr id="7885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charset="0"/>
                <a:ea typeface="+mn-ea"/>
              </a:endParaRPr>
            </a:p>
          </p:txBody>
        </p:sp>
        <p:sp>
          <p:nvSpPr>
            <p:cNvPr id="7885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latin typeface="Times New Roman" charset="0"/>
                <a:ea typeface="+mn-ea"/>
              </a:endParaRPr>
            </a:p>
          </p:txBody>
        </p:sp>
        <p:sp>
          <p:nvSpPr>
            <p:cNvPr id="7885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charset="0"/>
                <a:ea typeface="+mn-ea"/>
              </a:endParaRPr>
            </a:p>
          </p:txBody>
        </p:sp>
        <p:sp>
          <p:nvSpPr>
            <p:cNvPr id="7885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charset="0"/>
                <a:ea typeface="+mn-ea"/>
              </a:endParaRPr>
            </a:p>
          </p:txBody>
        </p:sp>
        <p:sp>
          <p:nvSpPr>
            <p:cNvPr id="2561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p:spPr>
          <p:txBody>
            <a:bodyPr/>
            <a:lstStyle/>
            <a:p>
              <a:endParaRPr lang="en-US"/>
            </a:p>
          </p:txBody>
        </p:sp>
        <p:sp>
          <p:nvSpPr>
            <p:cNvPr id="2561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p:spPr>
          <p:txBody>
            <a:bodyPr/>
            <a:lstStyle/>
            <a:p>
              <a:endParaRPr lang="en-US"/>
            </a:p>
          </p:txBody>
        </p:sp>
        <p:sp>
          <p:nvSpPr>
            <p:cNvPr id="2561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p:spPr>
          <p:txBody>
            <a:bodyPr/>
            <a:lstStyle/>
            <a:p>
              <a:endParaRPr lang="en-US"/>
            </a:p>
          </p:txBody>
        </p:sp>
      </p:grpSp>
      <p:sp>
        <p:nvSpPr>
          <p:cNvPr id="7885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7885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886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10199"/>
                  </a:outerShdw>
                </a:effectLst>
                <a:latin typeface="Arial" pitchFamily="34" charset="0"/>
              </a:defRPr>
            </a:lvl1pPr>
          </a:lstStyle>
          <a:p>
            <a:endParaRPr lang="en-US"/>
          </a:p>
        </p:txBody>
      </p:sp>
      <p:sp>
        <p:nvSpPr>
          <p:cNvPr id="7886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10199"/>
                  </a:outerShdw>
                </a:effectLst>
                <a:latin typeface="Arial" pitchFamily="34" charset="0"/>
              </a:defRPr>
            </a:lvl1pPr>
          </a:lstStyle>
          <a:p>
            <a:endParaRPr lang="en-US"/>
          </a:p>
        </p:txBody>
      </p:sp>
      <p:sp>
        <p:nvSpPr>
          <p:cNvPr id="7886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10199"/>
                  </a:outerShdw>
                </a:effectLst>
                <a:latin typeface="Arial" pitchFamily="34" charset="0"/>
              </a:defRPr>
            </a:lvl1pPr>
          </a:lstStyle>
          <a:p>
            <a:fld id="{6D570854-9ADE-4038-B0E9-754F41C16250}"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4862" r:id="rId1"/>
    <p:sldLayoutId id="2147484787" r:id="rId2"/>
    <p:sldLayoutId id="2147484788" r:id="rId3"/>
    <p:sldLayoutId id="2147484789" r:id="rId4"/>
    <p:sldLayoutId id="2147484790" r:id="rId5"/>
    <p:sldLayoutId id="2147484791" r:id="rId6"/>
    <p:sldLayoutId id="2147484792" r:id="rId7"/>
    <p:sldLayoutId id="2147484793" r:id="rId8"/>
    <p:sldLayoutId id="2147484794" r:id="rId9"/>
    <p:sldLayoutId id="2147484795" r:id="rId10"/>
    <p:sldLayoutId id="2147484796" r:id="rId11"/>
    <p:sldLayoutId id="2147484797"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10199"/>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10199"/>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10199"/>
            </a:outerShdw>
          </a:effectLst>
          <a:latin typeface="+mn-lt"/>
          <a:ea typeface="MS PGothic" pitchFamily="34" charset="-128"/>
        </a:defRPr>
      </a:lvl3pPr>
      <a:lvl4pPr marL="1600200" indent="-228600" algn="l" rtl="0" eaLnBrk="0" fontAlgn="base" hangingPunct="0">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10199"/>
            </a:outerShdw>
          </a:effectLst>
          <a:latin typeface="+mn-lt"/>
          <a:ea typeface="MS PGothic" pitchFamily="34" charset="-128"/>
        </a:defRPr>
      </a:lvl4pPr>
      <a:lvl5pPr marL="20574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ea typeface="MS PGothic" pitchFamily="34" charset="-128"/>
        </a:defRPr>
      </a:lvl5pPr>
      <a:lvl6pPr marL="2514600" indent="-228600" algn="l" rtl="0" fontAlgn="base">
        <a:spcBef>
          <a:spcPct val="20000"/>
        </a:spcBef>
        <a:spcAft>
          <a:spcPct val="0"/>
        </a:spcAft>
        <a:buClr>
          <a:schemeClr val="tx1"/>
        </a:buClr>
        <a:buSzPct val="75000"/>
        <a:buFont typeface="Wingdings" charset="2"/>
        <a:buChar char="l"/>
        <a:defRPr sz="2000">
          <a:solidFill>
            <a:schemeClr val="tx1"/>
          </a:solidFill>
          <a:effectLst>
            <a:outerShdw blurRad="38100" dist="38100" dir="2700000" algn="tl">
              <a:srgbClr val="010199"/>
            </a:outerShdw>
          </a:effectLst>
          <a:latin typeface="+mn-lt"/>
          <a:ea typeface="ＭＳ Ｐゴシック" charset="-128"/>
        </a:defRPr>
      </a:lvl6pPr>
      <a:lvl7pPr marL="2971800" indent="-228600" algn="l" rtl="0" fontAlgn="base">
        <a:spcBef>
          <a:spcPct val="20000"/>
        </a:spcBef>
        <a:spcAft>
          <a:spcPct val="0"/>
        </a:spcAft>
        <a:buClr>
          <a:schemeClr val="tx1"/>
        </a:buClr>
        <a:buSzPct val="75000"/>
        <a:buFont typeface="Wingdings" charset="2"/>
        <a:buChar char="l"/>
        <a:defRPr sz="2000">
          <a:solidFill>
            <a:schemeClr val="tx1"/>
          </a:solidFill>
          <a:effectLst>
            <a:outerShdw blurRad="38100" dist="38100" dir="2700000" algn="tl">
              <a:srgbClr val="010199"/>
            </a:outerShdw>
          </a:effectLst>
          <a:latin typeface="+mn-lt"/>
          <a:ea typeface="ＭＳ Ｐゴシック" charset="-128"/>
        </a:defRPr>
      </a:lvl7pPr>
      <a:lvl8pPr marL="3429000" indent="-228600" algn="l" rtl="0" fontAlgn="base">
        <a:spcBef>
          <a:spcPct val="20000"/>
        </a:spcBef>
        <a:spcAft>
          <a:spcPct val="0"/>
        </a:spcAft>
        <a:buClr>
          <a:schemeClr val="tx1"/>
        </a:buClr>
        <a:buSzPct val="75000"/>
        <a:buFont typeface="Wingdings" charset="2"/>
        <a:buChar char="l"/>
        <a:defRPr sz="2000">
          <a:solidFill>
            <a:schemeClr val="tx1"/>
          </a:solidFill>
          <a:effectLst>
            <a:outerShdw blurRad="38100" dist="38100" dir="2700000" algn="tl">
              <a:srgbClr val="010199"/>
            </a:outerShdw>
          </a:effectLst>
          <a:latin typeface="+mn-lt"/>
          <a:ea typeface="ＭＳ Ｐゴシック" charset="-128"/>
        </a:defRPr>
      </a:lvl8pPr>
      <a:lvl9pPr marL="3886200" indent="-228600" algn="l" rtl="0" fontAlgn="base">
        <a:spcBef>
          <a:spcPct val="20000"/>
        </a:spcBef>
        <a:spcAft>
          <a:spcPct val="0"/>
        </a:spcAft>
        <a:buClr>
          <a:schemeClr val="tx1"/>
        </a:buClr>
        <a:buSzPct val="75000"/>
        <a:buFont typeface="Wingdings" charset="2"/>
        <a:buChar char="l"/>
        <a:defRPr sz="2000">
          <a:solidFill>
            <a:schemeClr val="tx1"/>
          </a:solidFill>
          <a:effectLst>
            <a:outerShdw blurRad="38100" dist="38100" dir="2700000" algn="tl">
              <a:srgbClr val="010199"/>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2645943379"/>
      </p:ext>
    </p:extLst>
  </p:cSld>
  <p:clrMap bg1="lt1" tx1="dk1" bg2="lt2" tx2="dk2" accent1="accent1" accent2="accent2" accent3="accent3" accent4="accent4" accent5="accent5" accent6="accent6" hlink="hlink" folHlink="folHlink"/>
  <p:sldLayoutIdLst>
    <p:sldLayoutId id="2147485344" r:id="rId1"/>
    <p:sldLayoutId id="2147485345" r:id="rId2"/>
    <p:sldLayoutId id="2147485346" r:id="rId3"/>
    <p:sldLayoutId id="2147485347" r:id="rId4"/>
    <p:sldLayoutId id="2147485348" r:id="rId5"/>
    <p:sldLayoutId id="2147485349" r:id="rId6"/>
    <p:sldLayoutId id="2147485350" r:id="rId7"/>
    <p:sldLayoutId id="2147485351" r:id="rId8"/>
    <p:sldLayoutId id="2147485352" r:id="rId9"/>
    <p:sldLayoutId id="2147485353" r:id="rId10"/>
    <p:sldLayoutId id="2147485354" r:id="rId11"/>
    <p:sldLayoutId id="2147485355" r:id="rId12"/>
    <p:sldLayoutId id="214748535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815268396"/>
      </p:ext>
    </p:extLst>
  </p:cSld>
  <p:clrMap bg1="lt1" tx1="dk1" bg2="lt2" tx2="dk2" accent1="accent1" accent2="accent2" accent3="accent3" accent4="accent4" accent5="accent5" accent6="accent6" hlink="hlink" folHlink="folHlink"/>
  <p:sldLayoutIdLst>
    <p:sldLayoutId id="2147485358" r:id="rId1"/>
    <p:sldLayoutId id="2147485359" r:id="rId2"/>
    <p:sldLayoutId id="2147485360" r:id="rId3"/>
    <p:sldLayoutId id="2147485361" r:id="rId4"/>
    <p:sldLayoutId id="2147485362" r:id="rId5"/>
    <p:sldLayoutId id="2147485363" r:id="rId6"/>
    <p:sldLayoutId id="2147485364" r:id="rId7"/>
    <p:sldLayoutId id="2147485365" r:id="rId8"/>
    <p:sldLayoutId id="2147485366" r:id="rId9"/>
    <p:sldLayoutId id="2147485367" r:id="rId10"/>
    <p:sldLayoutId id="2147485368" r:id="rId11"/>
    <p:sldLayoutId id="2147485369" r:id="rId12"/>
    <p:sldLayoutId id="214748537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defRPr/>
            </a:pPr>
            <a:fld id="{C16A198B-9034-4749-8A8D-B90A5F5B90A3}" type="datetimeFigureOut">
              <a:rPr lang="en-US">
                <a:latin typeface="Calibri" charset="0"/>
              </a:rPr>
              <a:pPr>
                <a:defRPr/>
              </a:pPr>
              <a:t>12/21/24</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a:latin typeface="Calibri" charset="0"/>
              </a:rPr>
              <a:pPr>
                <a:defRPr/>
              </a:pPr>
              <a:t>‹#›</a:t>
            </a:fld>
            <a:endParaRPr lang="en-US">
              <a:latin typeface="Calibri" charset="0"/>
            </a:endParaRPr>
          </a:p>
        </p:txBody>
      </p:sp>
    </p:spTree>
    <p:extLst>
      <p:ext uri="{BB962C8B-B14F-4D97-AF65-F5344CB8AC3E}">
        <p14:creationId xmlns:p14="http://schemas.microsoft.com/office/powerpoint/2010/main" val="1857691752"/>
      </p:ext>
    </p:extLst>
  </p:cSld>
  <p:clrMap bg1="lt1" tx1="dk1" bg2="lt2" tx2="dk2" accent1="accent1" accent2="accent2" accent3="accent3" accent4="accent4" accent5="accent5" accent6="accent6" hlink="hlink" folHlink="folHlink"/>
  <p:sldLayoutIdLst>
    <p:sldLayoutId id="2147485372" r:id="rId1"/>
    <p:sldLayoutId id="2147485373" r:id="rId2"/>
    <p:sldLayoutId id="2147485374" r:id="rId3"/>
    <p:sldLayoutId id="2147485375" r:id="rId4"/>
    <p:sldLayoutId id="2147485376" r:id="rId5"/>
    <p:sldLayoutId id="2147485377" r:id="rId6"/>
    <p:sldLayoutId id="2147485378" r:id="rId7"/>
    <p:sldLayoutId id="2147485379" r:id="rId8"/>
    <p:sldLayoutId id="2147485380" r:id="rId9"/>
    <p:sldLayoutId id="2147485381" r:id="rId10"/>
    <p:sldLayoutId id="2147485382"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91"/>
          <p:cNvGrpSpPr>
            <a:grpSpLocks/>
          </p:cNvGrpSpPr>
          <p:nvPr/>
        </p:nvGrpSpPr>
        <p:grpSpPr bwMode="auto">
          <a:xfrm>
            <a:off x="215900" y="76200"/>
            <a:ext cx="8686800" cy="6781800"/>
            <a:chOff x="136" y="48"/>
            <a:chExt cx="5472" cy="4272"/>
          </a:xfrm>
        </p:grpSpPr>
        <p:grpSp>
          <p:nvGrpSpPr>
            <p:cNvPr id="1032" name="Group 201"/>
            <p:cNvGrpSpPr>
              <a:grpSpLocks/>
            </p:cNvGrpSpPr>
            <p:nvPr userDrawn="1"/>
          </p:nvGrpSpPr>
          <p:grpSpPr bwMode="auto">
            <a:xfrm>
              <a:off x="136" y="48"/>
              <a:ext cx="5472" cy="212"/>
              <a:chOff x="136" y="48"/>
              <a:chExt cx="5472" cy="212"/>
            </a:xfrm>
          </p:grpSpPr>
          <p:grpSp>
            <p:nvGrpSpPr>
              <p:cNvPr id="1058" name="Group 202"/>
              <p:cNvGrpSpPr>
                <a:grpSpLocks/>
              </p:cNvGrpSpPr>
              <p:nvPr/>
            </p:nvGrpSpPr>
            <p:grpSpPr bwMode="auto">
              <a:xfrm>
                <a:off x="136" y="48"/>
                <a:ext cx="1056" cy="212"/>
                <a:chOff x="2544" y="2160"/>
                <a:chExt cx="1920" cy="384"/>
              </a:xfrm>
            </p:grpSpPr>
            <p:sp>
              <p:nvSpPr>
                <p:cNvPr id="1083" name="Rectangle 203"/>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84" name="Rectangle 204"/>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85" name="Rectangle 205"/>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86" name="Rectangle 206"/>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87" name="Rectangle 207"/>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59" name="Group 208"/>
              <p:cNvGrpSpPr>
                <a:grpSpLocks/>
              </p:cNvGrpSpPr>
              <p:nvPr/>
            </p:nvGrpSpPr>
            <p:grpSpPr bwMode="auto">
              <a:xfrm>
                <a:off x="1240" y="48"/>
                <a:ext cx="1056" cy="212"/>
                <a:chOff x="2544" y="2160"/>
                <a:chExt cx="1920" cy="384"/>
              </a:xfrm>
            </p:grpSpPr>
            <p:sp>
              <p:nvSpPr>
                <p:cNvPr id="1078" name="Rectangle 209"/>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79" name="Rectangle 210"/>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80" name="Rectangle 211"/>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81" name="Rectangle 212"/>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82" name="Rectangle 213"/>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60" name="Group 214"/>
              <p:cNvGrpSpPr>
                <a:grpSpLocks/>
              </p:cNvGrpSpPr>
              <p:nvPr/>
            </p:nvGrpSpPr>
            <p:grpSpPr bwMode="auto">
              <a:xfrm>
                <a:off x="2344" y="48"/>
                <a:ext cx="1056" cy="212"/>
                <a:chOff x="2544" y="2160"/>
                <a:chExt cx="1920" cy="384"/>
              </a:xfrm>
            </p:grpSpPr>
            <p:sp>
              <p:nvSpPr>
                <p:cNvPr id="1073" name="Rectangle 215"/>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74" name="Rectangle 216"/>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75" name="Rectangle 217"/>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76" name="Rectangle 218"/>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77" name="Rectangle 219"/>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61" name="Group 220"/>
              <p:cNvGrpSpPr>
                <a:grpSpLocks/>
              </p:cNvGrpSpPr>
              <p:nvPr/>
            </p:nvGrpSpPr>
            <p:grpSpPr bwMode="auto">
              <a:xfrm>
                <a:off x="3448" y="48"/>
                <a:ext cx="1056" cy="212"/>
                <a:chOff x="2544" y="2160"/>
                <a:chExt cx="1920" cy="384"/>
              </a:xfrm>
            </p:grpSpPr>
            <p:sp>
              <p:nvSpPr>
                <p:cNvPr id="1068" name="Rectangle 221"/>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69" name="Rectangle 222"/>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70" name="Rectangle 223"/>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71" name="Rectangle 224"/>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72" name="Rectangle 225"/>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62" name="Group 226"/>
              <p:cNvGrpSpPr>
                <a:grpSpLocks/>
              </p:cNvGrpSpPr>
              <p:nvPr/>
            </p:nvGrpSpPr>
            <p:grpSpPr bwMode="auto">
              <a:xfrm>
                <a:off x="4552" y="48"/>
                <a:ext cx="1056" cy="212"/>
                <a:chOff x="2544" y="2160"/>
                <a:chExt cx="1920" cy="384"/>
              </a:xfrm>
            </p:grpSpPr>
            <p:sp>
              <p:nvSpPr>
                <p:cNvPr id="1063" name="Rectangle 227"/>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64" name="Rectangle 228"/>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65" name="Rectangle 229"/>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66" name="Rectangle 230"/>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67" name="Rectangle 231"/>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grpSp>
          <p:nvGrpSpPr>
            <p:cNvPr id="1033" name="Group 289"/>
            <p:cNvGrpSpPr>
              <a:grpSpLocks/>
            </p:cNvGrpSpPr>
            <p:nvPr userDrawn="1"/>
          </p:nvGrpSpPr>
          <p:grpSpPr bwMode="auto">
            <a:xfrm>
              <a:off x="192" y="4273"/>
              <a:ext cx="5328" cy="47"/>
              <a:chOff x="192" y="3840"/>
              <a:chExt cx="5328" cy="47"/>
            </a:xfrm>
          </p:grpSpPr>
          <p:grpSp>
            <p:nvGrpSpPr>
              <p:cNvPr id="1034" name="Group 265"/>
              <p:cNvGrpSpPr>
                <a:grpSpLocks/>
              </p:cNvGrpSpPr>
              <p:nvPr userDrawn="1"/>
            </p:nvGrpSpPr>
            <p:grpSpPr bwMode="auto">
              <a:xfrm>
                <a:off x="192" y="3840"/>
                <a:ext cx="624" cy="47"/>
                <a:chOff x="624" y="3706"/>
                <a:chExt cx="1056" cy="106"/>
              </a:xfrm>
            </p:grpSpPr>
            <p:sp>
              <p:nvSpPr>
                <p:cNvPr id="1056" name="Rectangle 26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57" name="Rectangle 26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35" name="Group 268"/>
              <p:cNvGrpSpPr>
                <a:grpSpLocks/>
              </p:cNvGrpSpPr>
              <p:nvPr userDrawn="1"/>
            </p:nvGrpSpPr>
            <p:grpSpPr bwMode="auto">
              <a:xfrm>
                <a:off x="864" y="3840"/>
                <a:ext cx="624" cy="47"/>
                <a:chOff x="624" y="3600"/>
                <a:chExt cx="1056" cy="106"/>
              </a:xfrm>
            </p:grpSpPr>
            <p:sp>
              <p:nvSpPr>
                <p:cNvPr id="1054" name="Rectangle 269"/>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55" name="Rectangle 270"/>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36" name="Group 271"/>
              <p:cNvGrpSpPr>
                <a:grpSpLocks/>
              </p:cNvGrpSpPr>
              <p:nvPr userDrawn="1"/>
            </p:nvGrpSpPr>
            <p:grpSpPr bwMode="auto">
              <a:xfrm>
                <a:off x="1536" y="3840"/>
                <a:ext cx="624" cy="47"/>
                <a:chOff x="624" y="3706"/>
                <a:chExt cx="1056" cy="106"/>
              </a:xfrm>
            </p:grpSpPr>
            <p:sp>
              <p:nvSpPr>
                <p:cNvPr id="1052" name="Rectangle 272"/>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53" name="Rectangle 273"/>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37" name="Group 274"/>
              <p:cNvGrpSpPr>
                <a:grpSpLocks/>
              </p:cNvGrpSpPr>
              <p:nvPr userDrawn="1"/>
            </p:nvGrpSpPr>
            <p:grpSpPr bwMode="auto">
              <a:xfrm>
                <a:off x="2208" y="3840"/>
                <a:ext cx="624" cy="47"/>
                <a:chOff x="624" y="3600"/>
                <a:chExt cx="1056" cy="106"/>
              </a:xfrm>
            </p:grpSpPr>
            <p:sp>
              <p:nvSpPr>
                <p:cNvPr id="1050" name="Rectangle 27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51" name="Rectangle 276"/>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38" name="Group 277"/>
              <p:cNvGrpSpPr>
                <a:grpSpLocks/>
              </p:cNvGrpSpPr>
              <p:nvPr userDrawn="1"/>
            </p:nvGrpSpPr>
            <p:grpSpPr bwMode="auto">
              <a:xfrm>
                <a:off x="2880" y="3840"/>
                <a:ext cx="624" cy="47"/>
                <a:chOff x="624" y="3706"/>
                <a:chExt cx="1056" cy="106"/>
              </a:xfrm>
            </p:grpSpPr>
            <p:sp>
              <p:nvSpPr>
                <p:cNvPr id="1048" name="Rectangle 278"/>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49" name="Rectangle 279"/>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39" name="Group 280"/>
              <p:cNvGrpSpPr>
                <a:grpSpLocks/>
              </p:cNvGrpSpPr>
              <p:nvPr userDrawn="1"/>
            </p:nvGrpSpPr>
            <p:grpSpPr bwMode="auto">
              <a:xfrm>
                <a:off x="3552" y="3840"/>
                <a:ext cx="624" cy="47"/>
                <a:chOff x="624" y="3600"/>
                <a:chExt cx="1056" cy="106"/>
              </a:xfrm>
            </p:grpSpPr>
            <p:sp>
              <p:nvSpPr>
                <p:cNvPr id="1046" name="Rectangle 281"/>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47" name="Rectangle 282"/>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40" name="Group 283"/>
              <p:cNvGrpSpPr>
                <a:grpSpLocks/>
              </p:cNvGrpSpPr>
              <p:nvPr userDrawn="1"/>
            </p:nvGrpSpPr>
            <p:grpSpPr bwMode="auto">
              <a:xfrm>
                <a:off x="4224" y="3840"/>
                <a:ext cx="624" cy="47"/>
                <a:chOff x="624" y="3706"/>
                <a:chExt cx="1056" cy="106"/>
              </a:xfrm>
            </p:grpSpPr>
            <p:sp>
              <p:nvSpPr>
                <p:cNvPr id="1044" name="Rectangle 284"/>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45" name="Rectangle 285"/>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nvGrpSpPr>
              <p:cNvPr id="1041" name="Group 286"/>
              <p:cNvGrpSpPr>
                <a:grpSpLocks/>
              </p:cNvGrpSpPr>
              <p:nvPr userDrawn="1"/>
            </p:nvGrpSpPr>
            <p:grpSpPr bwMode="auto">
              <a:xfrm>
                <a:off x="4896" y="3840"/>
                <a:ext cx="624" cy="47"/>
                <a:chOff x="624" y="3600"/>
                <a:chExt cx="1056" cy="106"/>
              </a:xfrm>
            </p:grpSpPr>
            <p:sp>
              <p:nvSpPr>
                <p:cNvPr id="1042" name="Rectangle 287"/>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sp>
              <p:nvSpPr>
                <p:cNvPr id="1043" name="Rectangle 28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endParaRPr>
                </a:p>
              </p:txBody>
            </p:sp>
          </p:grpSp>
        </p:grpSp>
      </p:grpSp>
      <p:sp>
        <p:nvSpPr>
          <p:cNvPr id="1027" name="Rectangle 2"/>
          <p:cNvSpPr>
            <a:spLocks noGrp="1" noChangeArrowheads="1"/>
          </p:cNvSpPr>
          <p:nvPr>
            <p:ph type="title"/>
          </p:nvPr>
        </p:nvSpPr>
        <p:spPr bwMode="auto">
          <a:xfrm>
            <a:off x="685800" y="609600"/>
            <a:ext cx="7772400" cy="1143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tx2"/>
                </a:solidFill>
                <a:latin typeface="Arial Narrow" pitchFamily="-110" charset="0"/>
                <a:ea typeface="+mn-ea"/>
                <a:cs typeface="+mn-cs"/>
              </a:defRPr>
            </a:lvl1pPr>
          </a:lstStyle>
          <a:p>
            <a:pPr>
              <a:defRPr/>
            </a:pPr>
            <a:endParaRPr lang="en-US">
              <a:solidFill>
                <a:srgbClr val="404176"/>
              </a:solidFill>
            </a:endParaRPr>
          </a:p>
        </p:txBody>
      </p:sp>
      <p:sp>
        <p:nvSpPr>
          <p:cNvPr id="1029" name="Rectangle 5"/>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tx2"/>
                </a:solidFill>
                <a:latin typeface="Arial Narrow" pitchFamily="-110" charset="0"/>
                <a:ea typeface="+mn-ea"/>
                <a:cs typeface="+mn-cs"/>
              </a:defRPr>
            </a:lvl1pPr>
          </a:lstStyle>
          <a:p>
            <a:pPr>
              <a:defRPr/>
            </a:pPr>
            <a:endParaRPr lang="en-US">
              <a:solidFill>
                <a:srgbClr val="404176"/>
              </a:solidFill>
            </a:endParaRPr>
          </a:p>
        </p:txBody>
      </p:sp>
      <p:sp>
        <p:nvSpPr>
          <p:cNvPr id="1030" name="Rectangle 6"/>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chemeClr val="tx2"/>
                </a:solidFill>
                <a:latin typeface="Arial Narrow" charset="0"/>
              </a:defRPr>
            </a:lvl1pPr>
          </a:lstStyle>
          <a:p>
            <a:pPr>
              <a:defRPr/>
            </a:pPr>
            <a:fld id="{4E8B1DE4-3FC0-E944-8D88-AF65AF6A5926}"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905757704"/>
      </p:ext>
    </p:extLst>
  </p:cSld>
  <p:clrMap bg1="lt1" tx1="dk1" bg2="lt2" tx2="dk2" accent1="accent1" accent2="accent2" accent3="accent3" accent4="accent4" accent5="accent5" accent6="accent6" hlink="hlink" folHlink="folHlink"/>
  <p:sldLayoutIdLst>
    <p:sldLayoutId id="2147485384" r:id="rId1"/>
    <p:sldLayoutId id="2147485385" r:id="rId2"/>
    <p:sldLayoutId id="2147485386" r:id="rId3"/>
    <p:sldLayoutId id="2147485387" r:id="rId4"/>
    <p:sldLayoutId id="2147485388" r:id="rId5"/>
    <p:sldLayoutId id="2147485389" r:id="rId6"/>
    <p:sldLayoutId id="2147485390" r:id="rId7"/>
    <p:sldLayoutId id="2147485391" r:id="rId8"/>
    <p:sldLayoutId id="2147485392" r:id="rId9"/>
    <p:sldLayoutId id="2147485393" r:id="rId10"/>
    <p:sldLayoutId id="2147485394" r:id="rId11"/>
  </p:sldLayoutIdLst>
  <p:txStyles>
    <p:titleStyle>
      <a:lvl1pPr algn="ctr" rtl="0" eaLnBrk="0" fontAlgn="base" hangingPunct="0">
        <a:spcBef>
          <a:spcPct val="0"/>
        </a:spcBef>
        <a:spcAft>
          <a:spcPct val="0"/>
        </a:spcAft>
        <a:defRPr sz="2800" b="1">
          <a:solidFill>
            <a:srgbClr val="FFFFFF"/>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SzPct val="80000"/>
        <a:buBlip>
          <a:blip r:embed="rId13"/>
        </a:buBlip>
        <a:defRPr sz="3200">
          <a:solidFill>
            <a:schemeClr val="tx1"/>
          </a:solidFill>
          <a:latin typeface="+mn-lt"/>
          <a:ea typeface="ＭＳ Ｐゴシック" pitchFamily="-110" charset="-128"/>
          <a:cs typeface="ＭＳ Ｐゴシック" pitchFamily="-110" charset="-128"/>
        </a:defRPr>
      </a:lvl1pPr>
      <a:lvl2pPr marL="742950" indent="-285750" algn="l" rtl="0" eaLnBrk="0" fontAlgn="base" hangingPunct="0">
        <a:spcBef>
          <a:spcPct val="20000"/>
        </a:spcBef>
        <a:spcAft>
          <a:spcPct val="0"/>
        </a:spcAft>
        <a:buClr>
          <a:schemeClr val="hlink"/>
        </a:buClr>
        <a:buSzPct val="70000"/>
        <a:buFont typeface="Wingdings" charset="0"/>
        <a:buChar char="l"/>
        <a:defRPr sz="2800">
          <a:solidFill>
            <a:schemeClr val="tx1"/>
          </a:solidFill>
          <a:latin typeface="+mn-lt"/>
          <a:ea typeface="ＭＳ Ｐゴシック" pitchFamily="-108" charset="-128"/>
          <a:cs typeface="ＭＳ Ｐゴシック" pitchFamily="-110" charset="-128"/>
        </a:defRPr>
      </a:lvl2pPr>
      <a:lvl3pPr marL="1143000" indent="-228600" algn="l" rtl="0" eaLnBrk="0" fontAlgn="base" hangingPunct="0">
        <a:spcBef>
          <a:spcPct val="20000"/>
        </a:spcBef>
        <a:spcAft>
          <a:spcPct val="0"/>
        </a:spcAft>
        <a:buClr>
          <a:schemeClr val="accent2"/>
        </a:buClr>
        <a:buSzPct val="65000"/>
        <a:buFont typeface="Wingdings" charset="0"/>
        <a:buChar char="l"/>
        <a:defRPr sz="2400">
          <a:solidFill>
            <a:schemeClr val="tx1"/>
          </a:solidFill>
          <a:latin typeface="+mn-lt"/>
          <a:ea typeface="ＭＳ Ｐゴシック" pitchFamily="-108" charset="-128"/>
          <a:cs typeface="ＭＳ Ｐゴシック" pitchFamily="-110" charset="-128"/>
        </a:defRPr>
      </a:lvl3pPr>
      <a:lvl4pPr marL="1600200" indent="-228600" algn="l" rtl="0" eaLnBrk="0" fontAlgn="base" hangingPunct="0">
        <a:spcBef>
          <a:spcPct val="20000"/>
        </a:spcBef>
        <a:spcAft>
          <a:spcPct val="0"/>
        </a:spcAft>
        <a:buClr>
          <a:schemeClr val="folHlink"/>
        </a:buClr>
        <a:buSzPct val="65000"/>
        <a:buFont typeface="Wingdings" charset="0"/>
        <a:buChar char="l"/>
        <a:defRPr sz="2000">
          <a:solidFill>
            <a:schemeClr val="tx1"/>
          </a:solidFill>
          <a:latin typeface="+mn-lt"/>
          <a:ea typeface="ＭＳ Ｐゴシック" pitchFamily="-108" charset="-128"/>
          <a:cs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cs typeface="ＭＳ Ｐゴシック" pitchFamily="-110"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438909447"/>
      </p:ext>
    </p:extLst>
  </p:cSld>
  <p:clrMap bg1="lt1" tx1="dk1" bg2="lt2" tx2="dk2" accent1="accent1" accent2="accent2" accent3="accent3" accent4="accent4" accent5="accent5" accent6="accent6" hlink="hlink" folHlink="folHlink"/>
  <p:sldLayoutIdLst>
    <p:sldLayoutId id="2147485396" r:id="rId1"/>
    <p:sldLayoutId id="2147485397" r:id="rId2"/>
    <p:sldLayoutId id="2147485398" r:id="rId3"/>
    <p:sldLayoutId id="2147485399" r:id="rId4"/>
    <p:sldLayoutId id="2147485400" r:id="rId5"/>
    <p:sldLayoutId id="2147485401" r:id="rId6"/>
    <p:sldLayoutId id="2147485402" r:id="rId7"/>
    <p:sldLayoutId id="2147485403" r:id="rId8"/>
    <p:sldLayoutId id="2147485404" r:id="rId9"/>
    <p:sldLayoutId id="2147485405" r:id="rId10"/>
    <p:sldLayoutId id="214748540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34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69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01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37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254" indent="-342254" algn="l" rtl="0" eaLnBrk="0" fontAlgn="base" hangingPunct="0">
        <a:spcBef>
          <a:spcPct val="20000"/>
        </a:spcBef>
        <a:spcAft>
          <a:spcPct val="0"/>
        </a:spcAft>
        <a:buChar char="•"/>
        <a:defRPr sz="3200">
          <a:solidFill>
            <a:schemeClr val="tx1"/>
          </a:solidFill>
          <a:latin typeface="+mn-lt"/>
          <a:ea typeface="+mn-ea"/>
          <a:cs typeface="+mn-cs"/>
        </a:defRPr>
      </a:lvl1pPr>
      <a:lvl2pPr marL="741546" indent="-285218" algn="l" rtl="0" eaLnBrk="0" fontAlgn="base" hangingPunct="0">
        <a:spcBef>
          <a:spcPct val="20000"/>
        </a:spcBef>
        <a:spcAft>
          <a:spcPct val="0"/>
        </a:spcAft>
        <a:buChar char="–"/>
        <a:defRPr sz="2800">
          <a:solidFill>
            <a:schemeClr val="tx1"/>
          </a:solidFill>
          <a:latin typeface="+mn-lt"/>
          <a:ea typeface="+mn-ea"/>
          <a:cs typeface="+mn-cs"/>
        </a:defRPr>
      </a:lvl2pPr>
      <a:lvl3pPr marL="1140839" indent="-228172" algn="l" rtl="0" eaLnBrk="0" fontAlgn="base" hangingPunct="0">
        <a:spcBef>
          <a:spcPct val="20000"/>
        </a:spcBef>
        <a:spcAft>
          <a:spcPct val="0"/>
        </a:spcAft>
        <a:buChar char="•"/>
        <a:defRPr sz="2400">
          <a:solidFill>
            <a:schemeClr val="tx1"/>
          </a:solidFill>
          <a:latin typeface="+mn-lt"/>
          <a:ea typeface="+mn-ea"/>
          <a:cs typeface="+mn-cs"/>
        </a:defRPr>
      </a:lvl3pPr>
      <a:lvl4pPr marL="1597194" indent="-228172" algn="l" rtl="0" eaLnBrk="0" fontAlgn="base" hangingPunct="0">
        <a:spcBef>
          <a:spcPct val="20000"/>
        </a:spcBef>
        <a:spcAft>
          <a:spcPct val="0"/>
        </a:spcAft>
        <a:buChar char="–"/>
        <a:defRPr sz="2000">
          <a:solidFill>
            <a:schemeClr val="tx1"/>
          </a:solidFill>
          <a:latin typeface="+mn-lt"/>
          <a:ea typeface="+mn-ea"/>
          <a:cs typeface="+mn-cs"/>
        </a:defRPr>
      </a:lvl4pPr>
      <a:lvl5pPr marL="2053524" indent="-228172" algn="l" rtl="0" eaLnBrk="0" fontAlgn="base" hangingPunct="0">
        <a:spcBef>
          <a:spcPct val="20000"/>
        </a:spcBef>
        <a:spcAft>
          <a:spcPct val="0"/>
        </a:spcAft>
        <a:buChar char="»"/>
        <a:defRPr sz="2000">
          <a:solidFill>
            <a:schemeClr val="tx1"/>
          </a:solidFill>
          <a:latin typeface="+mn-lt"/>
          <a:ea typeface="+mn-ea"/>
          <a:cs typeface="+mn-cs"/>
        </a:defRPr>
      </a:lvl5pPr>
      <a:lvl6pPr marL="2509864" indent="-228172" algn="l" rtl="0" fontAlgn="base">
        <a:spcBef>
          <a:spcPct val="20000"/>
        </a:spcBef>
        <a:spcAft>
          <a:spcPct val="0"/>
        </a:spcAft>
        <a:buChar char="»"/>
        <a:defRPr sz="2000">
          <a:solidFill>
            <a:schemeClr val="tx1"/>
          </a:solidFill>
          <a:latin typeface="+mn-lt"/>
          <a:ea typeface="+mn-ea"/>
          <a:cs typeface="+mn-cs"/>
        </a:defRPr>
      </a:lvl6pPr>
      <a:lvl7pPr marL="2966212" indent="-228172" algn="l" rtl="0" fontAlgn="base">
        <a:spcBef>
          <a:spcPct val="20000"/>
        </a:spcBef>
        <a:spcAft>
          <a:spcPct val="0"/>
        </a:spcAft>
        <a:buChar char="»"/>
        <a:defRPr sz="2000">
          <a:solidFill>
            <a:schemeClr val="tx1"/>
          </a:solidFill>
          <a:latin typeface="+mn-lt"/>
          <a:ea typeface="+mn-ea"/>
          <a:cs typeface="+mn-cs"/>
        </a:defRPr>
      </a:lvl7pPr>
      <a:lvl8pPr marL="3422541" indent="-228172" algn="l" rtl="0" fontAlgn="base">
        <a:spcBef>
          <a:spcPct val="20000"/>
        </a:spcBef>
        <a:spcAft>
          <a:spcPct val="0"/>
        </a:spcAft>
        <a:buChar char="»"/>
        <a:defRPr sz="2000">
          <a:solidFill>
            <a:schemeClr val="tx1"/>
          </a:solidFill>
          <a:latin typeface="+mn-lt"/>
          <a:ea typeface="+mn-ea"/>
          <a:cs typeface="+mn-cs"/>
        </a:defRPr>
      </a:lvl8pPr>
      <a:lvl9pPr marL="3878893" indent="-228172"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fld id="{E0C8EF4D-7C65-874B-92EA-F9963F09C79B}" type="slidenum">
              <a:rPr lang="en-US" sz="1800" smtClean="0">
                <a:latin typeface="Arial" charset="0"/>
                <a:cs typeface="DejaVu Sans" charset="0"/>
              </a:rPr>
              <a:pPr defTabSz="321503"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1275456106"/>
      </p:ext>
    </p:extLst>
  </p:cSld>
  <p:clrMap bg1="lt1" tx1="dk1" bg2="lt2" tx2="dk2" accent1="accent1" accent2="accent2" accent3="accent3" accent4="accent4" accent5="accent5" accent6="accent6" hlink="hlink" folHlink="folHlink"/>
  <p:sldLayoutIdLst>
    <p:sldLayoutId id="2147485408" r:id="rId1"/>
    <p:sldLayoutId id="2147485409" r:id="rId2"/>
    <p:sldLayoutId id="2147485410" r:id="rId3"/>
    <p:sldLayoutId id="2147485411" r:id="rId4"/>
    <p:sldLayoutId id="2147485412" r:id="rId5"/>
    <p:sldLayoutId id="2147485413" r:id="rId6"/>
    <p:sldLayoutId id="2147485414" r:id="rId7"/>
    <p:sldLayoutId id="2147485415" r:id="rId8"/>
    <p:sldLayoutId id="2147485416" r:id="rId9"/>
    <p:sldLayoutId id="2147485417" r:id="rId10"/>
    <p:sldLayoutId id="2147485418" r:id="rId11"/>
  </p:sldLayoutIdLst>
  <p:txStyles>
    <p:titleStyle>
      <a:lvl1pPr algn="ctr" defTabSz="32150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758"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261"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764"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267"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770"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1273"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776"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8267"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770"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1273"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776"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503" rtl="0" eaLnBrk="1" latinLnBrk="0" hangingPunct="1">
        <a:defRPr sz="1300" kern="1200">
          <a:solidFill>
            <a:schemeClr val="tx1"/>
          </a:solidFill>
          <a:latin typeface="+mn-lt"/>
          <a:ea typeface="+mn-ea"/>
          <a:cs typeface="+mn-cs"/>
        </a:defRPr>
      </a:lvl1pPr>
      <a:lvl2pPr marL="321503" algn="l" defTabSz="321503" rtl="0" eaLnBrk="1" latinLnBrk="0" hangingPunct="1">
        <a:defRPr sz="1300" kern="1200">
          <a:solidFill>
            <a:schemeClr val="tx1"/>
          </a:solidFill>
          <a:latin typeface="+mn-lt"/>
          <a:ea typeface="+mn-ea"/>
          <a:cs typeface="+mn-cs"/>
        </a:defRPr>
      </a:lvl2pPr>
      <a:lvl3pPr marL="643006" algn="l" defTabSz="321503" rtl="0" eaLnBrk="1" latinLnBrk="0" hangingPunct="1">
        <a:defRPr sz="1300" kern="1200">
          <a:solidFill>
            <a:schemeClr val="tx1"/>
          </a:solidFill>
          <a:latin typeface="+mn-lt"/>
          <a:ea typeface="+mn-ea"/>
          <a:cs typeface="+mn-cs"/>
        </a:defRPr>
      </a:lvl3pPr>
      <a:lvl4pPr marL="964509" algn="l" defTabSz="321503" rtl="0" eaLnBrk="1" latinLnBrk="0" hangingPunct="1">
        <a:defRPr sz="1300" kern="1200">
          <a:solidFill>
            <a:schemeClr val="tx1"/>
          </a:solidFill>
          <a:latin typeface="+mn-lt"/>
          <a:ea typeface="+mn-ea"/>
          <a:cs typeface="+mn-cs"/>
        </a:defRPr>
      </a:lvl4pPr>
      <a:lvl5pPr marL="1286012" algn="l" defTabSz="321503" rtl="0" eaLnBrk="1" latinLnBrk="0" hangingPunct="1">
        <a:defRPr sz="1300" kern="1200">
          <a:solidFill>
            <a:schemeClr val="tx1"/>
          </a:solidFill>
          <a:latin typeface="+mn-lt"/>
          <a:ea typeface="+mn-ea"/>
          <a:cs typeface="+mn-cs"/>
        </a:defRPr>
      </a:lvl5pPr>
      <a:lvl6pPr marL="1607515" algn="l" defTabSz="321503" rtl="0" eaLnBrk="1" latinLnBrk="0" hangingPunct="1">
        <a:defRPr sz="1300" kern="1200">
          <a:solidFill>
            <a:schemeClr val="tx1"/>
          </a:solidFill>
          <a:latin typeface="+mn-lt"/>
          <a:ea typeface="+mn-ea"/>
          <a:cs typeface="+mn-cs"/>
        </a:defRPr>
      </a:lvl6pPr>
      <a:lvl7pPr marL="1929018" algn="l" defTabSz="321503" rtl="0" eaLnBrk="1" latinLnBrk="0" hangingPunct="1">
        <a:defRPr sz="1300" kern="1200">
          <a:solidFill>
            <a:schemeClr val="tx1"/>
          </a:solidFill>
          <a:latin typeface="+mn-lt"/>
          <a:ea typeface="+mn-ea"/>
          <a:cs typeface="+mn-cs"/>
        </a:defRPr>
      </a:lvl7pPr>
      <a:lvl8pPr marL="2250521" algn="l" defTabSz="321503" rtl="0" eaLnBrk="1" latinLnBrk="0" hangingPunct="1">
        <a:defRPr sz="1300" kern="1200">
          <a:solidFill>
            <a:schemeClr val="tx1"/>
          </a:solidFill>
          <a:latin typeface="+mn-lt"/>
          <a:ea typeface="+mn-ea"/>
          <a:cs typeface="+mn-cs"/>
        </a:defRPr>
      </a:lvl8pPr>
      <a:lvl9pPr marL="2572024" algn="l" defTabSz="321503" rtl="0" eaLnBrk="1" latinLnBrk="0" hangingPunct="1">
        <a:defRPr sz="13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91"/>
          <p:cNvGrpSpPr>
            <a:grpSpLocks/>
          </p:cNvGrpSpPr>
          <p:nvPr/>
        </p:nvGrpSpPr>
        <p:grpSpPr bwMode="auto">
          <a:xfrm>
            <a:off x="215900" y="76200"/>
            <a:ext cx="8686800" cy="6781800"/>
            <a:chOff x="136" y="48"/>
            <a:chExt cx="5472" cy="4272"/>
          </a:xfrm>
        </p:grpSpPr>
        <p:grpSp>
          <p:nvGrpSpPr>
            <p:cNvPr id="1032" name="Group 201"/>
            <p:cNvGrpSpPr>
              <a:grpSpLocks/>
            </p:cNvGrpSpPr>
            <p:nvPr userDrawn="1"/>
          </p:nvGrpSpPr>
          <p:grpSpPr bwMode="auto">
            <a:xfrm>
              <a:off x="136" y="48"/>
              <a:ext cx="5472" cy="212"/>
              <a:chOff x="136" y="48"/>
              <a:chExt cx="5472" cy="212"/>
            </a:xfrm>
          </p:grpSpPr>
          <p:grpSp>
            <p:nvGrpSpPr>
              <p:cNvPr id="1058" name="Group 202"/>
              <p:cNvGrpSpPr>
                <a:grpSpLocks/>
              </p:cNvGrpSpPr>
              <p:nvPr/>
            </p:nvGrpSpPr>
            <p:grpSpPr bwMode="auto">
              <a:xfrm>
                <a:off x="136" y="48"/>
                <a:ext cx="1056" cy="212"/>
                <a:chOff x="2544" y="2160"/>
                <a:chExt cx="1920" cy="384"/>
              </a:xfrm>
            </p:grpSpPr>
            <p:sp>
              <p:nvSpPr>
                <p:cNvPr id="1083" name="Rectangle 203"/>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4" name="Rectangle 204"/>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5" name="Rectangle 205"/>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6" name="Rectangle 206"/>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7" name="Rectangle 207"/>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59" name="Group 208"/>
              <p:cNvGrpSpPr>
                <a:grpSpLocks/>
              </p:cNvGrpSpPr>
              <p:nvPr/>
            </p:nvGrpSpPr>
            <p:grpSpPr bwMode="auto">
              <a:xfrm>
                <a:off x="1240" y="48"/>
                <a:ext cx="1056" cy="212"/>
                <a:chOff x="2544" y="2160"/>
                <a:chExt cx="1920" cy="384"/>
              </a:xfrm>
            </p:grpSpPr>
            <p:sp>
              <p:nvSpPr>
                <p:cNvPr id="1078" name="Rectangle 209"/>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9" name="Rectangle 210"/>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0" name="Rectangle 211"/>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1" name="Rectangle 212"/>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2" name="Rectangle 213"/>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60" name="Group 214"/>
              <p:cNvGrpSpPr>
                <a:grpSpLocks/>
              </p:cNvGrpSpPr>
              <p:nvPr/>
            </p:nvGrpSpPr>
            <p:grpSpPr bwMode="auto">
              <a:xfrm>
                <a:off x="2344" y="48"/>
                <a:ext cx="1056" cy="212"/>
                <a:chOff x="2544" y="2160"/>
                <a:chExt cx="1920" cy="384"/>
              </a:xfrm>
            </p:grpSpPr>
            <p:sp>
              <p:nvSpPr>
                <p:cNvPr id="1073" name="Rectangle 215"/>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4" name="Rectangle 216"/>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5" name="Rectangle 217"/>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6" name="Rectangle 218"/>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7" name="Rectangle 219"/>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61" name="Group 220"/>
              <p:cNvGrpSpPr>
                <a:grpSpLocks/>
              </p:cNvGrpSpPr>
              <p:nvPr/>
            </p:nvGrpSpPr>
            <p:grpSpPr bwMode="auto">
              <a:xfrm>
                <a:off x="3448" y="48"/>
                <a:ext cx="1056" cy="212"/>
                <a:chOff x="2544" y="2160"/>
                <a:chExt cx="1920" cy="384"/>
              </a:xfrm>
            </p:grpSpPr>
            <p:sp>
              <p:nvSpPr>
                <p:cNvPr id="1068" name="Rectangle 221"/>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9" name="Rectangle 222"/>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0" name="Rectangle 223"/>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1" name="Rectangle 224"/>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2" name="Rectangle 225"/>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62" name="Group 226"/>
              <p:cNvGrpSpPr>
                <a:grpSpLocks/>
              </p:cNvGrpSpPr>
              <p:nvPr/>
            </p:nvGrpSpPr>
            <p:grpSpPr bwMode="auto">
              <a:xfrm>
                <a:off x="4552" y="48"/>
                <a:ext cx="1056" cy="212"/>
                <a:chOff x="2544" y="2160"/>
                <a:chExt cx="1920" cy="384"/>
              </a:xfrm>
            </p:grpSpPr>
            <p:sp>
              <p:nvSpPr>
                <p:cNvPr id="1063" name="Rectangle 227"/>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4" name="Rectangle 228"/>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5" name="Rectangle 229"/>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6" name="Rectangle 230"/>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7" name="Rectangle 231"/>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grpSp>
          <p:nvGrpSpPr>
            <p:cNvPr id="1033" name="Group 289"/>
            <p:cNvGrpSpPr>
              <a:grpSpLocks/>
            </p:cNvGrpSpPr>
            <p:nvPr userDrawn="1"/>
          </p:nvGrpSpPr>
          <p:grpSpPr bwMode="auto">
            <a:xfrm>
              <a:off x="192" y="4273"/>
              <a:ext cx="5328" cy="47"/>
              <a:chOff x="192" y="3840"/>
              <a:chExt cx="5328" cy="47"/>
            </a:xfrm>
          </p:grpSpPr>
          <p:grpSp>
            <p:nvGrpSpPr>
              <p:cNvPr id="1034" name="Group 265"/>
              <p:cNvGrpSpPr>
                <a:grpSpLocks/>
              </p:cNvGrpSpPr>
              <p:nvPr userDrawn="1"/>
            </p:nvGrpSpPr>
            <p:grpSpPr bwMode="auto">
              <a:xfrm>
                <a:off x="192" y="3840"/>
                <a:ext cx="624" cy="47"/>
                <a:chOff x="624" y="3706"/>
                <a:chExt cx="1056" cy="106"/>
              </a:xfrm>
            </p:grpSpPr>
            <p:sp>
              <p:nvSpPr>
                <p:cNvPr id="1056" name="Rectangle 26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7" name="Rectangle 26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35" name="Group 268"/>
              <p:cNvGrpSpPr>
                <a:grpSpLocks/>
              </p:cNvGrpSpPr>
              <p:nvPr userDrawn="1"/>
            </p:nvGrpSpPr>
            <p:grpSpPr bwMode="auto">
              <a:xfrm>
                <a:off x="864" y="3840"/>
                <a:ext cx="624" cy="47"/>
                <a:chOff x="624" y="3600"/>
                <a:chExt cx="1056" cy="106"/>
              </a:xfrm>
            </p:grpSpPr>
            <p:sp>
              <p:nvSpPr>
                <p:cNvPr id="1054" name="Rectangle 269"/>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5" name="Rectangle 270"/>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36" name="Group 271"/>
              <p:cNvGrpSpPr>
                <a:grpSpLocks/>
              </p:cNvGrpSpPr>
              <p:nvPr userDrawn="1"/>
            </p:nvGrpSpPr>
            <p:grpSpPr bwMode="auto">
              <a:xfrm>
                <a:off x="1536" y="3840"/>
                <a:ext cx="624" cy="47"/>
                <a:chOff x="624" y="3706"/>
                <a:chExt cx="1056" cy="106"/>
              </a:xfrm>
            </p:grpSpPr>
            <p:sp>
              <p:nvSpPr>
                <p:cNvPr id="1052" name="Rectangle 272"/>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3" name="Rectangle 273"/>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37" name="Group 274"/>
              <p:cNvGrpSpPr>
                <a:grpSpLocks/>
              </p:cNvGrpSpPr>
              <p:nvPr userDrawn="1"/>
            </p:nvGrpSpPr>
            <p:grpSpPr bwMode="auto">
              <a:xfrm>
                <a:off x="2208" y="3840"/>
                <a:ext cx="624" cy="47"/>
                <a:chOff x="624" y="3600"/>
                <a:chExt cx="1056" cy="106"/>
              </a:xfrm>
            </p:grpSpPr>
            <p:sp>
              <p:nvSpPr>
                <p:cNvPr id="1050" name="Rectangle 27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1" name="Rectangle 276"/>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38" name="Group 277"/>
              <p:cNvGrpSpPr>
                <a:grpSpLocks/>
              </p:cNvGrpSpPr>
              <p:nvPr userDrawn="1"/>
            </p:nvGrpSpPr>
            <p:grpSpPr bwMode="auto">
              <a:xfrm>
                <a:off x="2880" y="3840"/>
                <a:ext cx="624" cy="47"/>
                <a:chOff x="624" y="3706"/>
                <a:chExt cx="1056" cy="106"/>
              </a:xfrm>
            </p:grpSpPr>
            <p:sp>
              <p:nvSpPr>
                <p:cNvPr id="1048" name="Rectangle 278"/>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9" name="Rectangle 279"/>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39" name="Group 280"/>
              <p:cNvGrpSpPr>
                <a:grpSpLocks/>
              </p:cNvGrpSpPr>
              <p:nvPr userDrawn="1"/>
            </p:nvGrpSpPr>
            <p:grpSpPr bwMode="auto">
              <a:xfrm>
                <a:off x="3552" y="3840"/>
                <a:ext cx="624" cy="47"/>
                <a:chOff x="624" y="3600"/>
                <a:chExt cx="1056" cy="106"/>
              </a:xfrm>
            </p:grpSpPr>
            <p:sp>
              <p:nvSpPr>
                <p:cNvPr id="1046" name="Rectangle 281"/>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7" name="Rectangle 282"/>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40" name="Group 283"/>
              <p:cNvGrpSpPr>
                <a:grpSpLocks/>
              </p:cNvGrpSpPr>
              <p:nvPr userDrawn="1"/>
            </p:nvGrpSpPr>
            <p:grpSpPr bwMode="auto">
              <a:xfrm>
                <a:off x="4224" y="3840"/>
                <a:ext cx="624" cy="47"/>
                <a:chOff x="624" y="3706"/>
                <a:chExt cx="1056" cy="106"/>
              </a:xfrm>
            </p:grpSpPr>
            <p:sp>
              <p:nvSpPr>
                <p:cNvPr id="1044" name="Rectangle 284"/>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5" name="Rectangle 285"/>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41" name="Group 286"/>
              <p:cNvGrpSpPr>
                <a:grpSpLocks/>
              </p:cNvGrpSpPr>
              <p:nvPr userDrawn="1"/>
            </p:nvGrpSpPr>
            <p:grpSpPr bwMode="auto">
              <a:xfrm>
                <a:off x="4896" y="3840"/>
                <a:ext cx="624" cy="47"/>
                <a:chOff x="624" y="3600"/>
                <a:chExt cx="1056" cy="106"/>
              </a:xfrm>
            </p:grpSpPr>
            <p:sp>
              <p:nvSpPr>
                <p:cNvPr id="1042" name="Rectangle 287"/>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3" name="Rectangle 28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grpSp>
      <p:sp>
        <p:nvSpPr>
          <p:cNvPr id="1027" name="Rectangle 2"/>
          <p:cNvSpPr>
            <a:spLocks noGrp="1" noChangeArrowheads="1"/>
          </p:cNvSpPr>
          <p:nvPr>
            <p:ph type="title"/>
          </p:nvPr>
        </p:nvSpPr>
        <p:spPr bwMode="auto">
          <a:xfrm>
            <a:off x="685800" y="609600"/>
            <a:ext cx="7772400" cy="1143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defRPr sz="1400">
                <a:solidFill>
                  <a:schemeClr val="tx2"/>
                </a:solidFill>
                <a:latin typeface="Arial Narrow" pitchFamily="-110"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lgn="ctr">
              <a:defRPr sz="1400">
                <a:solidFill>
                  <a:schemeClr val="tx2"/>
                </a:solidFill>
                <a:latin typeface="Arial Narrow" pitchFamily="-110"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lgn="r">
              <a:defRPr sz="1400">
                <a:solidFill>
                  <a:schemeClr val="tx2"/>
                </a:solidFill>
                <a:latin typeface="Arial Narrow" charset="0"/>
              </a:defRPr>
            </a:lvl1pPr>
          </a:lstStyle>
          <a:p>
            <a:pPr>
              <a:defRPr/>
            </a:pPr>
            <a:fld id="{4E8B1DE4-3FC0-E944-8D88-AF65AF6A5926}" type="slidenum">
              <a:rPr lang="en-US"/>
              <a:pPr>
                <a:defRPr/>
              </a:pPr>
              <a:t>‹#›</a:t>
            </a:fld>
            <a:endParaRPr lang="en-US"/>
          </a:p>
        </p:txBody>
      </p:sp>
    </p:spTree>
    <p:extLst>
      <p:ext uri="{BB962C8B-B14F-4D97-AF65-F5344CB8AC3E}">
        <p14:creationId xmlns:p14="http://schemas.microsoft.com/office/powerpoint/2010/main" val="24066319"/>
      </p:ext>
    </p:extLst>
  </p:cSld>
  <p:clrMap bg1="lt1" tx1="dk1" bg2="lt2" tx2="dk2" accent1="accent1" accent2="accent2" accent3="accent3" accent4="accent4" accent5="accent5" accent6="accent6" hlink="hlink" folHlink="folHlink"/>
  <p:sldLayoutIdLst>
    <p:sldLayoutId id="2147485420" r:id="rId1"/>
    <p:sldLayoutId id="2147485421" r:id="rId2"/>
    <p:sldLayoutId id="2147485422" r:id="rId3"/>
    <p:sldLayoutId id="2147485423" r:id="rId4"/>
    <p:sldLayoutId id="2147485424" r:id="rId5"/>
    <p:sldLayoutId id="2147485425" r:id="rId6"/>
    <p:sldLayoutId id="2147485426" r:id="rId7"/>
    <p:sldLayoutId id="2147485427" r:id="rId8"/>
    <p:sldLayoutId id="2147485428" r:id="rId9"/>
    <p:sldLayoutId id="2147485429" r:id="rId10"/>
    <p:sldLayoutId id="2147485430" r:id="rId11"/>
  </p:sldLayoutIdLst>
  <p:txStyles>
    <p:titleStyle>
      <a:lvl1pPr algn="ctr" rtl="0" eaLnBrk="0" fontAlgn="base" hangingPunct="0">
        <a:spcBef>
          <a:spcPct val="0"/>
        </a:spcBef>
        <a:spcAft>
          <a:spcPct val="0"/>
        </a:spcAft>
        <a:defRPr sz="2800" b="1">
          <a:solidFill>
            <a:srgbClr val="FFFFFF"/>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5pPr>
      <a:lvl6pPr marL="456343" algn="ctr" rtl="0" fontAlgn="base">
        <a:spcBef>
          <a:spcPct val="0"/>
        </a:spcBef>
        <a:spcAft>
          <a:spcPct val="0"/>
        </a:spcAft>
        <a:defRPr sz="4400">
          <a:solidFill>
            <a:schemeClr val="tx2"/>
          </a:solidFill>
          <a:latin typeface="Arial" pitchFamily="-108" charset="0"/>
        </a:defRPr>
      </a:lvl6pPr>
      <a:lvl7pPr marL="912690" algn="ctr" rtl="0" fontAlgn="base">
        <a:spcBef>
          <a:spcPct val="0"/>
        </a:spcBef>
        <a:spcAft>
          <a:spcPct val="0"/>
        </a:spcAft>
        <a:defRPr sz="4400">
          <a:solidFill>
            <a:schemeClr val="tx2"/>
          </a:solidFill>
          <a:latin typeface="Arial" pitchFamily="-108" charset="0"/>
        </a:defRPr>
      </a:lvl7pPr>
      <a:lvl8pPr marL="1369016" algn="ctr" rtl="0" fontAlgn="base">
        <a:spcBef>
          <a:spcPct val="0"/>
        </a:spcBef>
        <a:spcAft>
          <a:spcPct val="0"/>
        </a:spcAft>
        <a:defRPr sz="4400">
          <a:solidFill>
            <a:schemeClr val="tx2"/>
          </a:solidFill>
          <a:latin typeface="Arial" pitchFamily="-108" charset="0"/>
        </a:defRPr>
      </a:lvl8pPr>
      <a:lvl9pPr marL="1825374" algn="ctr" rtl="0" fontAlgn="base">
        <a:spcBef>
          <a:spcPct val="0"/>
        </a:spcBef>
        <a:spcAft>
          <a:spcPct val="0"/>
        </a:spcAft>
        <a:defRPr sz="4400">
          <a:solidFill>
            <a:schemeClr val="tx2"/>
          </a:solidFill>
          <a:latin typeface="Arial" pitchFamily="-108" charset="0"/>
        </a:defRPr>
      </a:lvl9pPr>
    </p:titleStyle>
    <p:bodyStyle>
      <a:lvl1pPr marL="342254" indent="-342254" algn="l" rtl="0" eaLnBrk="0" fontAlgn="base" hangingPunct="0">
        <a:spcBef>
          <a:spcPct val="20000"/>
        </a:spcBef>
        <a:spcAft>
          <a:spcPct val="0"/>
        </a:spcAft>
        <a:buSzPct val="80000"/>
        <a:buBlip>
          <a:blip r:embed="rId13"/>
        </a:buBlip>
        <a:defRPr sz="3200">
          <a:solidFill>
            <a:schemeClr val="tx1"/>
          </a:solidFill>
          <a:latin typeface="+mn-lt"/>
          <a:ea typeface="ＭＳ Ｐゴシック" pitchFamily="-110" charset="-128"/>
          <a:cs typeface="ＭＳ Ｐゴシック" pitchFamily="-110" charset="-128"/>
        </a:defRPr>
      </a:lvl1pPr>
      <a:lvl2pPr marL="741546" indent="-285218" algn="l" rtl="0" eaLnBrk="0" fontAlgn="base" hangingPunct="0">
        <a:spcBef>
          <a:spcPct val="20000"/>
        </a:spcBef>
        <a:spcAft>
          <a:spcPct val="0"/>
        </a:spcAft>
        <a:buClr>
          <a:schemeClr val="hlink"/>
        </a:buClr>
        <a:buSzPct val="70000"/>
        <a:buFont typeface="Wingdings" charset="0"/>
        <a:buChar char="l"/>
        <a:defRPr sz="2800">
          <a:solidFill>
            <a:schemeClr val="tx1"/>
          </a:solidFill>
          <a:latin typeface="+mn-lt"/>
          <a:ea typeface="ＭＳ Ｐゴシック" pitchFamily="-108" charset="-128"/>
          <a:cs typeface="ＭＳ Ｐゴシック" pitchFamily="-110" charset="-128"/>
        </a:defRPr>
      </a:lvl2pPr>
      <a:lvl3pPr marL="1140839" indent="-228172" algn="l" rtl="0" eaLnBrk="0" fontAlgn="base" hangingPunct="0">
        <a:spcBef>
          <a:spcPct val="20000"/>
        </a:spcBef>
        <a:spcAft>
          <a:spcPct val="0"/>
        </a:spcAft>
        <a:buClr>
          <a:schemeClr val="accent2"/>
        </a:buClr>
        <a:buSzPct val="65000"/>
        <a:buFont typeface="Wingdings" charset="0"/>
        <a:buChar char="l"/>
        <a:defRPr sz="2400">
          <a:solidFill>
            <a:schemeClr val="tx1"/>
          </a:solidFill>
          <a:latin typeface="+mn-lt"/>
          <a:ea typeface="ＭＳ Ｐゴシック" pitchFamily="-108" charset="-128"/>
          <a:cs typeface="ＭＳ Ｐゴシック" pitchFamily="-110" charset="-128"/>
        </a:defRPr>
      </a:lvl3pPr>
      <a:lvl4pPr marL="1597194" indent="-228172" algn="l" rtl="0" eaLnBrk="0" fontAlgn="base" hangingPunct="0">
        <a:spcBef>
          <a:spcPct val="20000"/>
        </a:spcBef>
        <a:spcAft>
          <a:spcPct val="0"/>
        </a:spcAft>
        <a:buClr>
          <a:schemeClr val="folHlink"/>
        </a:buClr>
        <a:buSzPct val="65000"/>
        <a:buFont typeface="Wingdings" charset="0"/>
        <a:buChar char="l"/>
        <a:defRPr sz="2000">
          <a:solidFill>
            <a:schemeClr val="tx1"/>
          </a:solidFill>
          <a:latin typeface="+mn-lt"/>
          <a:ea typeface="ＭＳ Ｐゴシック" pitchFamily="-108" charset="-128"/>
          <a:cs typeface="ＭＳ Ｐゴシック" pitchFamily="-110" charset="-128"/>
        </a:defRPr>
      </a:lvl4pPr>
      <a:lvl5pPr marL="2053524" indent="-228172" algn="l" rtl="0" eaLnBrk="0" fontAlgn="base" hangingPunct="0">
        <a:spcBef>
          <a:spcPct val="20000"/>
        </a:spcBef>
        <a:spcAft>
          <a:spcPct val="0"/>
        </a:spcAft>
        <a:buChar char="•"/>
        <a:defRPr sz="2000">
          <a:solidFill>
            <a:schemeClr val="tx1"/>
          </a:solidFill>
          <a:latin typeface="+mn-lt"/>
          <a:ea typeface="ＭＳ Ｐゴシック" pitchFamily="-108" charset="-128"/>
          <a:cs typeface="ＭＳ Ｐゴシック" pitchFamily="-110" charset="-128"/>
        </a:defRPr>
      </a:lvl5pPr>
      <a:lvl6pPr marL="2509864" indent="-228172" algn="l" rtl="0" fontAlgn="base">
        <a:spcBef>
          <a:spcPct val="20000"/>
        </a:spcBef>
        <a:spcAft>
          <a:spcPct val="0"/>
        </a:spcAft>
        <a:buChar char="•"/>
        <a:defRPr sz="2000">
          <a:solidFill>
            <a:schemeClr val="tx1"/>
          </a:solidFill>
          <a:latin typeface="+mn-lt"/>
          <a:ea typeface="ＭＳ Ｐゴシック" pitchFamily="-108" charset="-128"/>
        </a:defRPr>
      </a:lvl6pPr>
      <a:lvl7pPr marL="2966212" indent="-228172" algn="l" rtl="0" fontAlgn="base">
        <a:spcBef>
          <a:spcPct val="20000"/>
        </a:spcBef>
        <a:spcAft>
          <a:spcPct val="0"/>
        </a:spcAft>
        <a:buChar char="•"/>
        <a:defRPr sz="2000">
          <a:solidFill>
            <a:schemeClr val="tx1"/>
          </a:solidFill>
          <a:latin typeface="+mn-lt"/>
          <a:ea typeface="ＭＳ Ｐゴシック" pitchFamily="-108" charset="-128"/>
        </a:defRPr>
      </a:lvl7pPr>
      <a:lvl8pPr marL="3422541" indent="-228172" algn="l" rtl="0" fontAlgn="base">
        <a:spcBef>
          <a:spcPct val="20000"/>
        </a:spcBef>
        <a:spcAft>
          <a:spcPct val="0"/>
        </a:spcAft>
        <a:buChar char="•"/>
        <a:defRPr sz="2000">
          <a:solidFill>
            <a:schemeClr val="tx1"/>
          </a:solidFill>
          <a:latin typeface="+mn-lt"/>
          <a:ea typeface="ＭＳ Ｐゴシック" pitchFamily="-108" charset="-128"/>
        </a:defRPr>
      </a:lvl8pPr>
      <a:lvl9pPr marL="3878893" indent="-228172"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1935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53E8D09B-7BAF-D742-9652-B1488A2F3807}" type="slidenum">
              <a:rPr lang="en-US"/>
              <a:pPr>
                <a:defRPr/>
              </a:pPr>
              <a:t>‹#›</a:t>
            </a:fld>
            <a:endParaRPr lang="en-US"/>
          </a:p>
        </p:txBody>
      </p:sp>
    </p:spTree>
    <p:extLst>
      <p:ext uri="{BB962C8B-B14F-4D97-AF65-F5344CB8AC3E}">
        <p14:creationId xmlns:p14="http://schemas.microsoft.com/office/powerpoint/2010/main" val="219259981"/>
      </p:ext>
    </p:extLst>
  </p:cSld>
  <p:clrMap bg1="lt1" tx1="dk1" bg2="lt2" tx2="dk2" accent1="accent1" accent2="accent2" accent3="accent3" accent4="accent4" accent5="accent5" accent6="accent6" hlink="hlink" folHlink="folHlink"/>
  <p:sldLayoutIdLst>
    <p:sldLayoutId id="2147485432" r:id="rId1"/>
    <p:sldLayoutId id="2147485433" r:id="rId2"/>
    <p:sldLayoutId id="2147485434" r:id="rId3"/>
    <p:sldLayoutId id="2147485435" r:id="rId4"/>
    <p:sldLayoutId id="2147485436" r:id="rId5"/>
    <p:sldLayoutId id="2147485437" r:id="rId6"/>
    <p:sldLayoutId id="2147485438" r:id="rId7"/>
    <p:sldLayoutId id="2147485439" r:id="rId8"/>
    <p:sldLayoutId id="2147485440" r:id="rId9"/>
    <p:sldLayoutId id="2147485441" r:id="rId10"/>
    <p:sldLayoutId id="2147485442" r:id="rId11"/>
    <p:sldLayoutId id="2147485443" r:id="rId12"/>
    <p:sldLayoutId id="214748544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6343" algn="ctr" rtl="0" eaLnBrk="0" fontAlgn="base" hangingPunct="0">
        <a:spcBef>
          <a:spcPct val="0"/>
        </a:spcBef>
        <a:spcAft>
          <a:spcPct val="0"/>
        </a:spcAft>
        <a:defRPr sz="4400">
          <a:solidFill>
            <a:schemeClr val="tx2"/>
          </a:solidFill>
          <a:latin typeface="Times New Roman" pitchFamily="-112" charset="0"/>
        </a:defRPr>
      </a:lvl6pPr>
      <a:lvl7pPr marL="912690" algn="ctr" rtl="0" eaLnBrk="0" fontAlgn="base" hangingPunct="0">
        <a:spcBef>
          <a:spcPct val="0"/>
        </a:spcBef>
        <a:spcAft>
          <a:spcPct val="0"/>
        </a:spcAft>
        <a:defRPr sz="4400">
          <a:solidFill>
            <a:schemeClr val="tx2"/>
          </a:solidFill>
          <a:latin typeface="Times New Roman" pitchFamily="-112" charset="0"/>
        </a:defRPr>
      </a:lvl7pPr>
      <a:lvl8pPr marL="1369016" algn="ctr" rtl="0" eaLnBrk="0" fontAlgn="base" hangingPunct="0">
        <a:spcBef>
          <a:spcPct val="0"/>
        </a:spcBef>
        <a:spcAft>
          <a:spcPct val="0"/>
        </a:spcAft>
        <a:defRPr sz="4400">
          <a:solidFill>
            <a:schemeClr val="tx2"/>
          </a:solidFill>
          <a:latin typeface="Times New Roman" pitchFamily="-112" charset="0"/>
        </a:defRPr>
      </a:lvl8pPr>
      <a:lvl9pPr marL="1825374" algn="ctr" rtl="0" eaLnBrk="0" fontAlgn="base" hangingPunct="0">
        <a:spcBef>
          <a:spcPct val="0"/>
        </a:spcBef>
        <a:spcAft>
          <a:spcPct val="0"/>
        </a:spcAft>
        <a:defRPr sz="4400">
          <a:solidFill>
            <a:schemeClr val="tx2"/>
          </a:solidFill>
          <a:latin typeface="Times New Roman" pitchFamily="-112" charset="0"/>
        </a:defRPr>
      </a:lvl9pPr>
    </p:titleStyle>
    <p:bodyStyle>
      <a:lvl1pPr marL="342254" indent="-342254"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1546" indent="-285218"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0839" indent="-228172"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7194" indent="-228172"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3524" indent="-228172"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09864" indent="-228172"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66212" indent="-228172"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2541" indent="-228172"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78893" indent="-228172"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5" tIns="32890" rIns="63255" bIns="3289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35"/>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5" tIns="32890" rIns="63255" bIns="3289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5" tIns="32890" rIns="63255" bIns="32890" numCol="1" anchor="t" anchorCtr="0" compatLnSpc="1">
            <a:prstTxWarp prst="textNoShape">
              <a:avLst/>
            </a:prstTxWarp>
          </a:bodyPr>
          <a:lstStyle>
            <a:lvl1pPr>
              <a:buClrTx/>
              <a:buFontTx/>
              <a:buNone/>
              <a:tabLst>
                <a:tab pos="0" algn="l"/>
                <a:tab pos="642654" algn="l"/>
                <a:tab pos="1285308" algn="l"/>
                <a:tab pos="1927964" algn="l"/>
                <a:tab pos="2570617" algn="l"/>
                <a:tab pos="3213279" algn="l"/>
                <a:tab pos="3855930" algn="l"/>
                <a:tab pos="4498590" algn="l"/>
                <a:tab pos="5141244" algn="l"/>
                <a:tab pos="5783898" algn="l"/>
                <a:tab pos="6426553" algn="l"/>
                <a:tab pos="7069208" algn="l"/>
              </a:tabLst>
              <a:defRPr>
                <a:solidFill>
                  <a:srgbClr val="000000"/>
                </a:solidFill>
              </a:defRPr>
            </a:lvl1pPr>
          </a:lstStyle>
          <a:p>
            <a:pPr defTabSz="321327"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83"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5" tIns="32890" rIns="63255" bIns="32890" numCol="1" anchor="t" anchorCtr="0" compatLnSpc="1">
            <a:prstTxWarp prst="textNoShape">
              <a:avLst/>
            </a:prstTxWarp>
          </a:bodyPr>
          <a:lstStyle>
            <a:lvl1pPr>
              <a:buClrTx/>
              <a:buFontTx/>
              <a:buNone/>
              <a:tabLst>
                <a:tab pos="0" algn="l"/>
                <a:tab pos="642654" algn="l"/>
                <a:tab pos="1285308" algn="l"/>
                <a:tab pos="1927964" algn="l"/>
                <a:tab pos="2570617" algn="l"/>
                <a:tab pos="3213279" algn="l"/>
                <a:tab pos="3855930" algn="l"/>
                <a:tab pos="4498590" algn="l"/>
                <a:tab pos="5141244" algn="l"/>
                <a:tab pos="5783898" algn="l"/>
                <a:tab pos="6426553" algn="l"/>
                <a:tab pos="7069208" algn="l"/>
              </a:tabLst>
              <a:defRPr>
                <a:solidFill>
                  <a:srgbClr val="000000"/>
                </a:solidFill>
              </a:defRPr>
            </a:lvl1pPr>
          </a:lstStyle>
          <a:p>
            <a:pPr defTabSz="321327"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5" tIns="32890" rIns="63255" bIns="32890" numCol="1" anchor="t" anchorCtr="0" compatLnSpc="1">
            <a:prstTxWarp prst="textNoShape">
              <a:avLst/>
            </a:prstTxWarp>
          </a:bodyPr>
          <a:lstStyle>
            <a:lvl1pPr>
              <a:buClrTx/>
              <a:buFontTx/>
              <a:buNone/>
              <a:tabLst>
                <a:tab pos="0" algn="l"/>
                <a:tab pos="642654" algn="l"/>
                <a:tab pos="1285308" algn="l"/>
                <a:tab pos="1927964" algn="l"/>
                <a:tab pos="2570617" algn="l"/>
                <a:tab pos="3213279" algn="l"/>
                <a:tab pos="3855930" algn="l"/>
                <a:tab pos="4498590" algn="l"/>
                <a:tab pos="5141244" algn="l"/>
                <a:tab pos="5783898" algn="l"/>
                <a:tab pos="6426553" algn="l"/>
                <a:tab pos="7069208" algn="l"/>
              </a:tabLst>
              <a:defRPr>
                <a:solidFill>
                  <a:srgbClr val="000000"/>
                </a:solidFill>
              </a:defRPr>
            </a:lvl1pPr>
          </a:lstStyle>
          <a:p>
            <a:pPr defTabSz="321327" eaLnBrk="0" hangingPunct="0">
              <a:buSzPct val="100000"/>
            </a:pPr>
            <a:fld id="{5DDFCB5D-9589-6C49-93D5-A3E21ABC5181}" type="slidenum">
              <a:rPr lang="en-US" sz="1800" smtClean="0">
                <a:latin typeface="Arial" charset="0"/>
                <a:cs typeface="DejaVu Sans" charset="0"/>
              </a:rPr>
              <a:pPr defTabSz="321327"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13700676"/>
      </p:ext>
    </p:extLst>
  </p:cSld>
  <p:clrMap bg1="lt1" tx1="dk1" bg2="lt2" tx2="dk2" accent1="accent1" accent2="accent2" accent3="accent3" accent4="accent4" accent5="accent5" accent6="accent6" hlink="hlink" folHlink="folHlink"/>
  <p:sldLayoutIdLst>
    <p:sldLayoutId id="2147485446" r:id="rId1"/>
    <p:sldLayoutId id="2147485447" r:id="rId2"/>
    <p:sldLayoutId id="2147485448" r:id="rId3"/>
    <p:sldLayoutId id="2147485449" r:id="rId4"/>
    <p:sldLayoutId id="2147485450" r:id="rId5"/>
    <p:sldLayoutId id="2147485451" r:id="rId6"/>
    <p:sldLayoutId id="2147485452" r:id="rId7"/>
    <p:sldLayoutId id="2147485453" r:id="rId8"/>
    <p:sldLayoutId id="2147485454" r:id="rId9"/>
    <p:sldLayoutId id="2147485455" r:id="rId10"/>
    <p:sldLayoutId id="2147485456" r:id="rId11"/>
  </p:sldLayoutIdLst>
  <p:txStyles>
    <p:titleStyle>
      <a:lvl1pPr algn="ctr" defTabSz="321327"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156" indent="-200829"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318"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647"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978"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303"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8627"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9959"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289"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995" indent="-240995" algn="l" defTabSz="321327"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156" indent="-200829" algn="l" defTabSz="321327"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318" indent="-160664" algn="l" defTabSz="321327"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4647"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978"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7303"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8627"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9959"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1289"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327" rtl="0" eaLnBrk="1" latinLnBrk="0" hangingPunct="1">
        <a:defRPr sz="1300" kern="1200">
          <a:solidFill>
            <a:schemeClr val="tx1"/>
          </a:solidFill>
          <a:latin typeface="+mn-lt"/>
          <a:ea typeface="+mn-ea"/>
          <a:cs typeface="+mn-cs"/>
        </a:defRPr>
      </a:lvl1pPr>
      <a:lvl2pPr marL="321327" algn="l" defTabSz="321327" rtl="0" eaLnBrk="1" latinLnBrk="0" hangingPunct="1">
        <a:defRPr sz="1300" kern="1200">
          <a:solidFill>
            <a:schemeClr val="tx1"/>
          </a:solidFill>
          <a:latin typeface="+mn-lt"/>
          <a:ea typeface="+mn-ea"/>
          <a:cs typeface="+mn-cs"/>
        </a:defRPr>
      </a:lvl2pPr>
      <a:lvl3pPr marL="642654" algn="l" defTabSz="321327" rtl="0" eaLnBrk="1" latinLnBrk="0" hangingPunct="1">
        <a:defRPr sz="1300" kern="1200">
          <a:solidFill>
            <a:schemeClr val="tx1"/>
          </a:solidFill>
          <a:latin typeface="+mn-lt"/>
          <a:ea typeface="+mn-ea"/>
          <a:cs typeface="+mn-cs"/>
        </a:defRPr>
      </a:lvl3pPr>
      <a:lvl4pPr marL="963982" algn="l" defTabSz="321327" rtl="0" eaLnBrk="1" latinLnBrk="0" hangingPunct="1">
        <a:defRPr sz="1300" kern="1200">
          <a:solidFill>
            <a:schemeClr val="tx1"/>
          </a:solidFill>
          <a:latin typeface="+mn-lt"/>
          <a:ea typeface="+mn-ea"/>
          <a:cs typeface="+mn-cs"/>
        </a:defRPr>
      </a:lvl4pPr>
      <a:lvl5pPr marL="1285308" algn="l" defTabSz="321327" rtl="0" eaLnBrk="1" latinLnBrk="0" hangingPunct="1">
        <a:defRPr sz="1300" kern="1200">
          <a:solidFill>
            <a:schemeClr val="tx1"/>
          </a:solidFill>
          <a:latin typeface="+mn-lt"/>
          <a:ea typeface="+mn-ea"/>
          <a:cs typeface="+mn-cs"/>
        </a:defRPr>
      </a:lvl5pPr>
      <a:lvl6pPr marL="1606638" algn="l" defTabSz="321327" rtl="0" eaLnBrk="1" latinLnBrk="0" hangingPunct="1">
        <a:defRPr sz="1300" kern="1200">
          <a:solidFill>
            <a:schemeClr val="tx1"/>
          </a:solidFill>
          <a:latin typeface="+mn-lt"/>
          <a:ea typeface="+mn-ea"/>
          <a:cs typeface="+mn-cs"/>
        </a:defRPr>
      </a:lvl6pPr>
      <a:lvl7pPr marL="1927964" algn="l" defTabSz="321327" rtl="0" eaLnBrk="1" latinLnBrk="0" hangingPunct="1">
        <a:defRPr sz="1300" kern="1200">
          <a:solidFill>
            <a:schemeClr val="tx1"/>
          </a:solidFill>
          <a:latin typeface="+mn-lt"/>
          <a:ea typeface="+mn-ea"/>
          <a:cs typeface="+mn-cs"/>
        </a:defRPr>
      </a:lvl7pPr>
      <a:lvl8pPr marL="2249296" algn="l" defTabSz="321327" rtl="0" eaLnBrk="1" latinLnBrk="0" hangingPunct="1">
        <a:defRPr sz="1300" kern="1200">
          <a:solidFill>
            <a:schemeClr val="tx1"/>
          </a:solidFill>
          <a:latin typeface="+mn-lt"/>
          <a:ea typeface="+mn-ea"/>
          <a:cs typeface="+mn-cs"/>
        </a:defRPr>
      </a:lvl8pPr>
      <a:lvl9pPr marL="2570617" algn="l" defTabSz="321327" rtl="0" eaLnBrk="1" latinLnBrk="0" hangingPunct="1">
        <a:defRPr sz="13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9218" name="Rectangle 2"/>
          <p:cNvSpPr>
            <a:spLocks noGrp="1" noChangeArrowheads="1"/>
          </p:cNvSpPr>
          <p:nvPr>
            <p:ph type="title"/>
          </p:nvPr>
        </p:nvSpPr>
        <p:spPr bwMode="auto">
          <a:xfrm>
            <a:off x="2147888" y="2805113"/>
            <a:ext cx="4640262"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1659241856"/>
      </p:ext>
    </p:extLst>
  </p:cSld>
  <p:clrMap bg1="lt1" tx1="dk1" bg2="lt2" tx2="dk2" accent1="accent1" accent2="accent2" accent3="accent3" accent4="accent4" accent5="accent5" accent6="accent6" hlink="hlink" folHlink="folHlink"/>
  <p:sldLayoutIdLst>
    <p:sldLayoutId id="2147485458" r:id="rId1"/>
    <p:sldLayoutId id="2147485459" r:id="rId2"/>
    <p:sldLayoutId id="2147485460" r:id="rId3"/>
    <p:sldLayoutId id="2147485461" r:id="rId4"/>
    <p:sldLayoutId id="2147485462" r:id="rId5"/>
    <p:sldLayoutId id="2147485463" r:id="rId6"/>
    <p:sldLayoutId id="2147485464" r:id="rId7"/>
    <p:sldLayoutId id="2147485465" r:id="rId8"/>
    <p:sldLayoutId id="2147485466" r:id="rId9"/>
    <p:sldLayoutId id="2147485467" r:id="rId10"/>
    <p:sldLayoutId id="2147485468" r:id="rId11"/>
  </p:sldLayoutIdLst>
  <p:transition/>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878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878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eaLnBrk="0" hangingPunct="0">
              <a:defRPr sz="1400">
                <a:latin typeface="Trebuchet MS" pitchFamily="34" charset="0"/>
                <a:ea typeface="Osaka" charset="-128"/>
              </a:defRPr>
            </a:lvl1pPr>
          </a:lstStyle>
          <a:p>
            <a:endParaRPr lang="en-US"/>
          </a:p>
        </p:txBody>
      </p:sp>
      <p:sp>
        <p:nvSpPr>
          <p:cNvPr id="11878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a:latin typeface="Trebuchet MS" pitchFamily="34" charset="0"/>
                <a:ea typeface="Osaka" charset="-128"/>
              </a:defRPr>
            </a:lvl1pPr>
          </a:lstStyle>
          <a:p>
            <a:endParaRPr lang="en-US"/>
          </a:p>
        </p:txBody>
      </p:sp>
      <p:sp>
        <p:nvSpPr>
          <p:cNvPr id="11879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a:latin typeface="Trebuchet MS" pitchFamily="34" charset="0"/>
                <a:ea typeface="Osaka" charset="-128"/>
              </a:defRPr>
            </a:lvl1pPr>
          </a:lstStyle>
          <a:p>
            <a:fld id="{B65BF949-DF43-487E-A064-7464A99F2D87}"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4798" r:id="rId1"/>
    <p:sldLayoutId id="2147484799" r:id="rId2"/>
    <p:sldLayoutId id="2147484800" r:id="rId3"/>
    <p:sldLayoutId id="2147484801" r:id="rId4"/>
    <p:sldLayoutId id="2147484802" r:id="rId5"/>
    <p:sldLayoutId id="2147484803" r:id="rId6"/>
    <p:sldLayoutId id="2147484804" r:id="rId7"/>
    <p:sldLayoutId id="2147484805" r:id="rId8"/>
    <p:sldLayoutId id="2147484806" r:id="rId9"/>
    <p:sldLayoutId id="2147484807" r:id="rId10"/>
    <p:sldLayoutId id="2147484808"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charset="0"/>
          <a:ea typeface="Osaka" charset="-128"/>
          <a:cs typeface="Osaka" charset="-128"/>
        </a:defRPr>
      </a:lvl2pPr>
      <a:lvl3pPr algn="ctr" rtl="0" eaLnBrk="0" fontAlgn="base" hangingPunct="0">
        <a:spcBef>
          <a:spcPct val="0"/>
        </a:spcBef>
        <a:spcAft>
          <a:spcPct val="0"/>
        </a:spcAft>
        <a:defRPr sz="4400" b="1">
          <a:solidFill>
            <a:schemeClr val="tx2"/>
          </a:solidFill>
          <a:latin typeface="Trebuchet MS" charset="0"/>
          <a:ea typeface="Osaka" charset="-128"/>
          <a:cs typeface="Osaka" charset="-128"/>
        </a:defRPr>
      </a:lvl3pPr>
      <a:lvl4pPr algn="ctr" rtl="0" eaLnBrk="0" fontAlgn="base" hangingPunct="0">
        <a:spcBef>
          <a:spcPct val="0"/>
        </a:spcBef>
        <a:spcAft>
          <a:spcPct val="0"/>
        </a:spcAft>
        <a:defRPr sz="4400" b="1">
          <a:solidFill>
            <a:schemeClr val="tx2"/>
          </a:solidFill>
          <a:latin typeface="Trebuchet MS" charset="0"/>
          <a:ea typeface="Osaka" charset="-128"/>
          <a:cs typeface="Osaka" charset="-128"/>
        </a:defRPr>
      </a:lvl4pPr>
      <a:lvl5pPr algn="ctr" rtl="0" eaLnBrk="0" fontAlgn="base" hangingPunct="0">
        <a:spcBef>
          <a:spcPct val="0"/>
        </a:spcBef>
        <a:spcAft>
          <a:spcPct val="0"/>
        </a:spcAft>
        <a:defRPr sz="4400" b="1">
          <a:solidFill>
            <a:schemeClr val="tx2"/>
          </a:solidFill>
          <a:latin typeface="Trebuchet MS" charset="0"/>
          <a:ea typeface="Osaka" charset="-128"/>
          <a:cs typeface="Osaka" charset="-128"/>
        </a:defRPr>
      </a:lvl5pPr>
      <a:lvl6pPr marL="457200" algn="ctr" rtl="0" fontAlgn="base">
        <a:spcBef>
          <a:spcPct val="0"/>
        </a:spcBef>
        <a:spcAft>
          <a:spcPct val="0"/>
        </a:spcAft>
        <a:defRPr sz="4400" b="1">
          <a:solidFill>
            <a:schemeClr val="tx2"/>
          </a:solidFill>
          <a:latin typeface="Trebuchet MS" charset="0"/>
          <a:ea typeface="Osaka" charset="-128"/>
          <a:cs typeface="Osaka" charset="-128"/>
        </a:defRPr>
      </a:lvl6pPr>
      <a:lvl7pPr marL="914400" algn="ctr" rtl="0" fontAlgn="base">
        <a:spcBef>
          <a:spcPct val="0"/>
        </a:spcBef>
        <a:spcAft>
          <a:spcPct val="0"/>
        </a:spcAft>
        <a:defRPr sz="4400" b="1">
          <a:solidFill>
            <a:schemeClr val="tx2"/>
          </a:solidFill>
          <a:latin typeface="Trebuchet MS" charset="0"/>
          <a:ea typeface="Osaka" charset="-128"/>
          <a:cs typeface="Osaka" charset="-128"/>
        </a:defRPr>
      </a:lvl7pPr>
      <a:lvl8pPr marL="1371600" algn="ctr" rtl="0" fontAlgn="base">
        <a:spcBef>
          <a:spcPct val="0"/>
        </a:spcBef>
        <a:spcAft>
          <a:spcPct val="0"/>
        </a:spcAft>
        <a:defRPr sz="4400" b="1">
          <a:solidFill>
            <a:schemeClr val="tx2"/>
          </a:solidFill>
          <a:latin typeface="Trebuchet MS" charset="0"/>
          <a:ea typeface="Osaka" charset="-128"/>
          <a:cs typeface="Osaka" charset="-128"/>
        </a:defRPr>
      </a:lvl8pPr>
      <a:lvl9pPr marL="1828800" algn="ctr" rtl="0" fontAlgn="base">
        <a:spcBef>
          <a:spcPct val="0"/>
        </a:spcBef>
        <a:spcAft>
          <a:spcPct val="0"/>
        </a:spcAft>
        <a:defRPr sz="4400" b="1">
          <a:solidFill>
            <a:schemeClr val="tx2"/>
          </a:solidFill>
          <a:latin typeface="Trebuchet MS" charset="0"/>
          <a:ea typeface="Osaka" charset="-128"/>
          <a:cs typeface="Osaka"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3" tIns="45702" rIns="91403" bIns="45702"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3" tIns="45702" rIns="91403" bIns="457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3" tIns="45702" rIns="91403" bIns="45702"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3" tIns="45702" rIns="91403" bIns="45702"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3" tIns="45702" rIns="91403" bIns="45702"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798132214"/>
      </p:ext>
    </p:extLst>
  </p:cSld>
  <p:clrMap bg1="lt1" tx1="dk1" bg2="lt2" tx2="dk2" accent1="accent1" accent2="accent2" accent3="accent3" accent4="accent4" accent5="accent5" accent6="accent6" hlink="hlink" folHlink="folHlink"/>
  <p:sldLayoutIdLst>
    <p:sldLayoutId id="2147485470" r:id="rId1"/>
    <p:sldLayoutId id="2147485471" r:id="rId2"/>
    <p:sldLayoutId id="2147485472" r:id="rId3"/>
    <p:sldLayoutId id="2147485473" r:id="rId4"/>
    <p:sldLayoutId id="2147485474" r:id="rId5"/>
    <p:sldLayoutId id="2147485475" r:id="rId6"/>
    <p:sldLayoutId id="2147485476" r:id="rId7"/>
    <p:sldLayoutId id="2147485477" r:id="rId8"/>
    <p:sldLayoutId id="2147485478" r:id="rId9"/>
    <p:sldLayoutId id="2147485479" r:id="rId10"/>
    <p:sldLayoutId id="214748548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0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04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05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08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764" indent="-342764" algn="l" rtl="0" eaLnBrk="0" fontAlgn="base" hangingPunct="0">
        <a:spcBef>
          <a:spcPct val="20000"/>
        </a:spcBef>
        <a:spcAft>
          <a:spcPct val="0"/>
        </a:spcAft>
        <a:buChar char="•"/>
        <a:defRPr sz="3200">
          <a:solidFill>
            <a:schemeClr val="tx1"/>
          </a:solidFill>
          <a:latin typeface="+mn-lt"/>
          <a:ea typeface="+mn-ea"/>
          <a:cs typeface="+mn-cs"/>
        </a:defRPr>
      </a:lvl1pPr>
      <a:lvl2pPr marL="742654" indent="-285638" algn="l" rtl="0" eaLnBrk="0" fontAlgn="base" hangingPunct="0">
        <a:spcBef>
          <a:spcPct val="20000"/>
        </a:spcBef>
        <a:spcAft>
          <a:spcPct val="0"/>
        </a:spcAft>
        <a:buChar char="–"/>
        <a:defRPr sz="2800">
          <a:solidFill>
            <a:schemeClr val="tx1"/>
          </a:solidFill>
          <a:latin typeface="+mn-lt"/>
          <a:ea typeface="+mn-ea"/>
          <a:cs typeface="+mn-cs"/>
        </a:defRPr>
      </a:lvl2pPr>
      <a:lvl3pPr marL="1142545" indent="-228510" algn="l" rtl="0" eaLnBrk="0" fontAlgn="base" hangingPunct="0">
        <a:spcBef>
          <a:spcPct val="20000"/>
        </a:spcBef>
        <a:spcAft>
          <a:spcPct val="0"/>
        </a:spcAft>
        <a:buChar char="•"/>
        <a:defRPr sz="2400">
          <a:solidFill>
            <a:schemeClr val="tx1"/>
          </a:solidFill>
          <a:latin typeface="+mn-lt"/>
          <a:ea typeface="+mn-ea"/>
          <a:cs typeface="+mn-cs"/>
        </a:defRPr>
      </a:lvl3pPr>
      <a:lvl4pPr marL="1599566" indent="-228510" algn="l" rtl="0" eaLnBrk="0" fontAlgn="base" hangingPunct="0">
        <a:spcBef>
          <a:spcPct val="20000"/>
        </a:spcBef>
        <a:spcAft>
          <a:spcPct val="0"/>
        </a:spcAft>
        <a:buChar char="–"/>
        <a:defRPr sz="2000">
          <a:solidFill>
            <a:schemeClr val="tx1"/>
          </a:solidFill>
          <a:latin typeface="+mn-lt"/>
          <a:ea typeface="+mn-ea"/>
          <a:cs typeface="+mn-cs"/>
        </a:defRPr>
      </a:lvl4pPr>
      <a:lvl5pPr marL="2056584" indent="-228510" algn="l" rtl="0" eaLnBrk="0" fontAlgn="base" hangingPunct="0">
        <a:spcBef>
          <a:spcPct val="20000"/>
        </a:spcBef>
        <a:spcAft>
          <a:spcPct val="0"/>
        </a:spcAft>
        <a:buChar char="»"/>
        <a:defRPr sz="2000">
          <a:solidFill>
            <a:schemeClr val="tx1"/>
          </a:solidFill>
          <a:latin typeface="+mn-lt"/>
          <a:ea typeface="+mn-ea"/>
          <a:cs typeface="+mn-cs"/>
        </a:defRPr>
      </a:lvl5pPr>
      <a:lvl6pPr marL="2513601" indent="-228510" algn="l" rtl="0" fontAlgn="base">
        <a:spcBef>
          <a:spcPct val="20000"/>
        </a:spcBef>
        <a:spcAft>
          <a:spcPct val="0"/>
        </a:spcAft>
        <a:buChar char="»"/>
        <a:defRPr sz="2000">
          <a:solidFill>
            <a:schemeClr val="tx1"/>
          </a:solidFill>
          <a:latin typeface="+mn-lt"/>
          <a:ea typeface="+mn-ea"/>
          <a:cs typeface="+mn-cs"/>
        </a:defRPr>
      </a:lvl6pPr>
      <a:lvl7pPr marL="2970623" indent="-228510" algn="l" rtl="0" fontAlgn="base">
        <a:spcBef>
          <a:spcPct val="20000"/>
        </a:spcBef>
        <a:spcAft>
          <a:spcPct val="0"/>
        </a:spcAft>
        <a:buChar char="»"/>
        <a:defRPr sz="2000">
          <a:solidFill>
            <a:schemeClr val="tx1"/>
          </a:solidFill>
          <a:latin typeface="+mn-lt"/>
          <a:ea typeface="+mn-ea"/>
          <a:cs typeface="+mn-cs"/>
        </a:defRPr>
      </a:lvl7pPr>
      <a:lvl8pPr marL="3427640" indent="-228510" algn="l" rtl="0" fontAlgn="base">
        <a:spcBef>
          <a:spcPct val="20000"/>
        </a:spcBef>
        <a:spcAft>
          <a:spcPct val="0"/>
        </a:spcAft>
        <a:buChar char="»"/>
        <a:defRPr sz="2000">
          <a:solidFill>
            <a:schemeClr val="tx1"/>
          </a:solidFill>
          <a:latin typeface="+mn-lt"/>
          <a:ea typeface="+mn-ea"/>
          <a:cs typeface="+mn-cs"/>
        </a:defRPr>
      </a:lvl8pPr>
      <a:lvl9pPr marL="3884660" indent="-22851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20" rtl="0" eaLnBrk="1" latinLnBrk="0" hangingPunct="1">
        <a:defRPr sz="1800" kern="1200">
          <a:solidFill>
            <a:schemeClr val="tx1"/>
          </a:solidFill>
          <a:latin typeface="+mn-lt"/>
          <a:ea typeface="+mn-ea"/>
          <a:cs typeface="+mn-cs"/>
        </a:defRPr>
      </a:lvl1pPr>
      <a:lvl2pPr marL="457020" algn="l" defTabSz="457020" rtl="0" eaLnBrk="1" latinLnBrk="0" hangingPunct="1">
        <a:defRPr sz="1800" kern="1200">
          <a:solidFill>
            <a:schemeClr val="tx1"/>
          </a:solidFill>
          <a:latin typeface="+mn-lt"/>
          <a:ea typeface="+mn-ea"/>
          <a:cs typeface="+mn-cs"/>
        </a:defRPr>
      </a:lvl2pPr>
      <a:lvl3pPr marL="914040" algn="l" defTabSz="457020" rtl="0" eaLnBrk="1" latinLnBrk="0" hangingPunct="1">
        <a:defRPr sz="1800" kern="1200">
          <a:solidFill>
            <a:schemeClr val="tx1"/>
          </a:solidFill>
          <a:latin typeface="+mn-lt"/>
          <a:ea typeface="+mn-ea"/>
          <a:cs typeface="+mn-cs"/>
        </a:defRPr>
      </a:lvl3pPr>
      <a:lvl4pPr marL="1371056" algn="l" defTabSz="457020" rtl="0" eaLnBrk="1" latinLnBrk="0" hangingPunct="1">
        <a:defRPr sz="1800" kern="1200">
          <a:solidFill>
            <a:schemeClr val="tx1"/>
          </a:solidFill>
          <a:latin typeface="+mn-lt"/>
          <a:ea typeface="+mn-ea"/>
          <a:cs typeface="+mn-cs"/>
        </a:defRPr>
      </a:lvl4pPr>
      <a:lvl5pPr marL="1828080" algn="l" defTabSz="457020" rtl="0" eaLnBrk="1" latinLnBrk="0" hangingPunct="1">
        <a:defRPr sz="1800" kern="1200">
          <a:solidFill>
            <a:schemeClr val="tx1"/>
          </a:solidFill>
          <a:latin typeface="+mn-lt"/>
          <a:ea typeface="+mn-ea"/>
          <a:cs typeface="+mn-cs"/>
        </a:defRPr>
      </a:lvl5pPr>
      <a:lvl6pPr marL="2285092" algn="l" defTabSz="457020" rtl="0" eaLnBrk="1" latinLnBrk="0" hangingPunct="1">
        <a:defRPr sz="1800" kern="1200">
          <a:solidFill>
            <a:schemeClr val="tx1"/>
          </a:solidFill>
          <a:latin typeface="+mn-lt"/>
          <a:ea typeface="+mn-ea"/>
          <a:cs typeface="+mn-cs"/>
        </a:defRPr>
      </a:lvl6pPr>
      <a:lvl7pPr marL="2742112" algn="l" defTabSz="457020" rtl="0" eaLnBrk="1" latinLnBrk="0" hangingPunct="1">
        <a:defRPr sz="1800" kern="1200">
          <a:solidFill>
            <a:schemeClr val="tx1"/>
          </a:solidFill>
          <a:latin typeface="+mn-lt"/>
          <a:ea typeface="+mn-ea"/>
          <a:cs typeface="+mn-cs"/>
        </a:defRPr>
      </a:lvl7pPr>
      <a:lvl8pPr marL="3199130" algn="l" defTabSz="457020" rtl="0" eaLnBrk="1" latinLnBrk="0" hangingPunct="1">
        <a:defRPr sz="1800" kern="1200">
          <a:solidFill>
            <a:schemeClr val="tx1"/>
          </a:solidFill>
          <a:latin typeface="+mn-lt"/>
          <a:ea typeface="+mn-ea"/>
          <a:cs typeface="+mn-cs"/>
        </a:defRPr>
      </a:lvl8pPr>
      <a:lvl9pPr marL="3656146" algn="l" defTabSz="45702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C5F5F23D-F394-F240-8385-B5F28F79DE85}"/>
              </a:ext>
            </a:extLst>
          </p:cNvPr>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en-US"/>
              <a:t>Click to edit the title text format</a:t>
            </a:r>
          </a:p>
        </p:txBody>
      </p:sp>
      <p:sp>
        <p:nvSpPr>
          <p:cNvPr id="1026" name="Rectangle 2">
            <a:extLst>
              <a:ext uri="{FF2B5EF4-FFF2-40B4-BE49-F238E27FC236}">
                <a16:creationId xmlns:a16="http://schemas.microsoft.com/office/drawing/2014/main" id="{E529CA00-11E2-CF45-BF11-32B956A5BCAF}"/>
              </a:ext>
            </a:extLst>
          </p:cNvPr>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p:txBody>
      </p:sp>
      <p:sp>
        <p:nvSpPr>
          <p:cNvPr id="1027" name="Rectangle 3">
            <a:extLst>
              <a:ext uri="{FF2B5EF4-FFF2-40B4-BE49-F238E27FC236}">
                <a16:creationId xmlns:a16="http://schemas.microsoft.com/office/drawing/2014/main" id="{DEB3DF5E-A3EC-5246-A350-548839E3D342}"/>
              </a:ext>
            </a:extLst>
          </p:cNvPr>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ea typeface="+mn-ea"/>
                <a:cs typeface="+mn-cs"/>
              </a:defRPr>
            </a:lvl1pPr>
          </a:lstStyle>
          <a:p>
            <a:endParaRPr lang="en-US" altLang="en-US"/>
          </a:p>
        </p:txBody>
      </p:sp>
      <p:sp>
        <p:nvSpPr>
          <p:cNvPr id="1028" name="Rectangle 4">
            <a:extLst>
              <a:ext uri="{FF2B5EF4-FFF2-40B4-BE49-F238E27FC236}">
                <a16:creationId xmlns:a16="http://schemas.microsoft.com/office/drawing/2014/main" id="{A6B12AC8-D4D4-2645-93D0-6CB421F1A679}"/>
              </a:ext>
            </a:extLst>
          </p:cNvPr>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ea typeface="+mn-ea"/>
                <a:cs typeface="+mn-cs"/>
              </a:defRPr>
            </a:lvl1pPr>
          </a:lstStyle>
          <a:p>
            <a:endParaRPr lang="en-US" altLang="en-US"/>
          </a:p>
        </p:txBody>
      </p:sp>
      <p:sp>
        <p:nvSpPr>
          <p:cNvPr id="1029" name="Rectangle 5">
            <a:extLst>
              <a:ext uri="{FF2B5EF4-FFF2-40B4-BE49-F238E27FC236}">
                <a16:creationId xmlns:a16="http://schemas.microsoft.com/office/drawing/2014/main" id="{BE3951B8-6358-2447-90B7-6DDBA7DFBFC1}"/>
              </a:ext>
            </a:extLst>
          </p:cNvPr>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ea typeface="+mn-ea"/>
                <a:cs typeface="+mn-cs"/>
              </a:defRPr>
            </a:lvl1pPr>
          </a:lstStyle>
          <a:p>
            <a:fld id="{6C2A51C0-684E-2A4D-B9C1-82AFF6128BD6}" type="slidenum">
              <a:rPr lang="en-US" altLang="en-US"/>
              <a:pPr/>
              <a:t>‹#›</a:t>
            </a:fld>
            <a:endParaRPr lang="en-US" altLang="en-US"/>
          </a:p>
        </p:txBody>
      </p:sp>
    </p:spTree>
    <p:extLst>
      <p:ext uri="{BB962C8B-B14F-4D97-AF65-F5344CB8AC3E}">
        <p14:creationId xmlns:p14="http://schemas.microsoft.com/office/powerpoint/2010/main" val="496961258"/>
      </p:ext>
    </p:extLst>
  </p:cSld>
  <p:clrMap bg1="lt1" tx1="dk1" bg2="lt2" tx2="dk2" accent1="accent1" accent2="accent2" accent3="accent3" accent4="accent4" accent5="accent5" accent6="accent6" hlink="hlink" folHlink="folHlink"/>
  <p:sldLayoutIdLst>
    <p:sldLayoutId id="2147485482" r:id="rId1"/>
    <p:sldLayoutId id="2147485483" r:id="rId2"/>
    <p:sldLayoutId id="2147485484" r:id="rId3"/>
    <p:sldLayoutId id="2147485485" r:id="rId4"/>
    <p:sldLayoutId id="2147485486" r:id="rId5"/>
    <p:sldLayoutId id="2147485487" r:id="rId6"/>
    <p:sldLayoutId id="2147485488" r:id="rId7"/>
    <p:sldLayoutId id="2147485489" r:id="rId8"/>
    <p:sldLayoutId id="2147485490" r:id="rId9"/>
    <p:sldLayoutId id="2147485491" r:id="rId10"/>
    <p:sldLayoutId id="2147485492" r:id="rId11"/>
  </p:sldLayoutIdLst>
  <p:txStyles>
    <p:titleStyle>
      <a:lvl1pPr algn="ctr" defTabSz="321503" rtl="0" fontAlgn="base">
        <a:spcBef>
          <a:spcPct val="0"/>
        </a:spcBef>
        <a:spcAft>
          <a:spcPct val="0"/>
        </a:spcAft>
        <a:buClr>
          <a:srgbClr val="000000"/>
        </a:buClr>
        <a:buSzPct val="100000"/>
        <a:buFont typeface="Times New Roman" panose="02020603050405020304" pitchFamily="18" charset="0"/>
        <a:defRPr sz="3094" kern="12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2pPr>
      <a:lvl3pPr marL="803758"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3pPr>
      <a:lvl4pPr marL="1125261"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4pPr>
      <a:lvl5pPr marL="1446764"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5pPr>
      <a:lvl6pPr marL="1768267"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6pPr>
      <a:lvl7pPr marL="2089770"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7pPr>
      <a:lvl8pPr marL="2411273"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8pPr>
      <a:lvl9pPr marL="2732776"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panose="02020603050405020304" pitchFamily="18" charset="0"/>
        <a:defRPr sz="2250" kern="12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panose="02020603050405020304" pitchFamily="18" charset="0"/>
        <a:defRPr sz="1969" kern="12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panose="02020603050405020304" pitchFamily="18" charset="0"/>
        <a:defRPr sz="1688" kern="12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panose="02020603050405020304" pitchFamily="18" charset="0"/>
        <a:defRPr sz="1406" kern="12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panose="02020603050405020304" pitchFamily="18" charset="0"/>
        <a:defRPr sz="1406" kern="1200">
          <a:solidFill>
            <a:srgbClr val="000000"/>
          </a:solidFill>
          <a:latin typeface="+mn-lt"/>
          <a:ea typeface="+mn-ea"/>
          <a:cs typeface="+mn-cs"/>
        </a:defRPr>
      </a:lvl5pPr>
      <a:lvl6pPr marL="1768267"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770"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1273"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776"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n-US"/>
      </a:defPPr>
      <a:lvl1pPr marL="0" algn="l" defTabSz="643006" rtl="0" eaLnBrk="1" latinLnBrk="0" hangingPunct="1">
        <a:defRPr sz="1266" kern="1200">
          <a:solidFill>
            <a:schemeClr val="tx1"/>
          </a:solidFill>
          <a:latin typeface="+mn-lt"/>
          <a:ea typeface="+mn-ea"/>
          <a:cs typeface="+mn-cs"/>
        </a:defRPr>
      </a:lvl1pPr>
      <a:lvl2pPr marL="321503" algn="l" defTabSz="643006" rtl="0" eaLnBrk="1" latinLnBrk="0" hangingPunct="1">
        <a:defRPr sz="1266" kern="1200">
          <a:solidFill>
            <a:schemeClr val="tx1"/>
          </a:solidFill>
          <a:latin typeface="+mn-lt"/>
          <a:ea typeface="+mn-ea"/>
          <a:cs typeface="+mn-cs"/>
        </a:defRPr>
      </a:lvl2pPr>
      <a:lvl3pPr marL="643006" algn="l" defTabSz="643006" rtl="0" eaLnBrk="1" latinLnBrk="0" hangingPunct="1">
        <a:defRPr sz="1266" kern="1200">
          <a:solidFill>
            <a:schemeClr val="tx1"/>
          </a:solidFill>
          <a:latin typeface="+mn-lt"/>
          <a:ea typeface="+mn-ea"/>
          <a:cs typeface="+mn-cs"/>
        </a:defRPr>
      </a:lvl3pPr>
      <a:lvl4pPr marL="964509" algn="l" defTabSz="643006" rtl="0" eaLnBrk="1" latinLnBrk="0" hangingPunct="1">
        <a:defRPr sz="1266" kern="1200">
          <a:solidFill>
            <a:schemeClr val="tx1"/>
          </a:solidFill>
          <a:latin typeface="+mn-lt"/>
          <a:ea typeface="+mn-ea"/>
          <a:cs typeface="+mn-cs"/>
        </a:defRPr>
      </a:lvl4pPr>
      <a:lvl5pPr marL="1286012" algn="l" defTabSz="643006" rtl="0" eaLnBrk="1" latinLnBrk="0" hangingPunct="1">
        <a:defRPr sz="1266" kern="1200">
          <a:solidFill>
            <a:schemeClr val="tx1"/>
          </a:solidFill>
          <a:latin typeface="+mn-lt"/>
          <a:ea typeface="+mn-ea"/>
          <a:cs typeface="+mn-cs"/>
        </a:defRPr>
      </a:lvl5pPr>
      <a:lvl6pPr marL="1607515" algn="l" defTabSz="643006" rtl="0" eaLnBrk="1" latinLnBrk="0" hangingPunct="1">
        <a:defRPr sz="1266" kern="1200">
          <a:solidFill>
            <a:schemeClr val="tx1"/>
          </a:solidFill>
          <a:latin typeface="+mn-lt"/>
          <a:ea typeface="+mn-ea"/>
          <a:cs typeface="+mn-cs"/>
        </a:defRPr>
      </a:lvl6pPr>
      <a:lvl7pPr marL="1929018" algn="l" defTabSz="643006" rtl="0" eaLnBrk="1" latinLnBrk="0" hangingPunct="1">
        <a:defRPr sz="1266" kern="1200">
          <a:solidFill>
            <a:schemeClr val="tx1"/>
          </a:solidFill>
          <a:latin typeface="+mn-lt"/>
          <a:ea typeface="+mn-ea"/>
          <a:cs typeface="+mn-cs"/>
        </a:defRPr>
      </a:lvl7pPr>
      <a:lvl8pPr marL="2250521" algn="l" defTabSz="643006" rtl="0" eaLnBrk="1" latinLnBrk="0" hangingPunct="1">
        <a:defRPr sz="1266" kern="1200">
          <a:solidFill>
            <a:schemeClr val="tx1"/>
          </a:solidFill>
          <a:latin typeface="+mn-lt"/>
          <a:ea typeface="+mn-ea"/>
          <a:cs typeface="+mn-cs"/>
        </a:defRPr>
      </a:lvl8pPr>
      <a:lvl9pPr marL="2572024" algn="l" defTabSz="643006" rtl="0" eaLnBrk="1" latinLnBrk="0" hangingPunct="1">
        <a:defRPr sz="1266"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3666" name="Group 291"/>
          <p:cNvGrpSpPr>
            <a:grpSpLocks/>
          </p:cNvGrpSpPr>
          <p:nvPr/>
        </p:nvGrpSpPr>
        <p:grpSpPr bwMode="auto">
          <a:xfrm>
            <a:off x="215900" y="76200"/>
            <a:ext cx="8686800" cy="6781800"/>
            <a:chOff x="136" y="48"/>
            <a:chExt cx="5472" cy="4272"/>
          </a:xfrm>
        </p:grpSpPr>
        <p:grpSp>
          <p:nvGrpSpPr>
            <p:cNvPr id="113672" name="Group 201"/>
            <p:cNvGrpSpPr>
              <a:grpSpLocks/>
            </p:cNvGrpSpPr>
            <p:nvPr userDrawn="1"/>
          </p:nvGrpSpPr>
          <p:grpSpPr bwMode="auto">
            <a:xfrm>
              <a:off x="136" y="48"/>
              <a:ext cx="5472" cy="212"/>
              <a:chOff x="136" y="48"/>
              <a:chExt cx="5472" cy="212"/>
            </a:xfrm>
          </p:grpSpPr>
          <p:grpSp>
            <p:nvGrpSpPr>
              <p:cNvPr id="113698" name="Group 202"/>
              <p:cNvGrpSpPr>
                <a:grpSpLocks/>
              </p:cNvGrpSpPr>
              <p:nvPr/>
            </p:nvGrpSpPr>
            <p:grpSpPr bwMode="auto">
              <a:xfrm>
                <a:off x="136" y="48"/>
                <a:ext cx="1056" cy="212"/>
                <a:chOff x="2544" y="2160"/>
                <a:chExt cx="1920" cy="384"/>
              </a:xfrm>
            </p:grpSpPr>
            <p:sp>
              <p:nvSpPr>
                <p:cNvPr id="113723" name="Rectangle 203"/>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24" name="Rectangle 204"/>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25" name="Rectangle 205"/>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26" name="Rectangle 206"/>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27" name="Rectangle 207"/>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13699" name="Group 208"/>
              <p:cNvGrpSpPr>
                <a:grpSpLocks/>
              </p:cNvGrpSpPr>
              <p:nvPr/>
            </p:nvGrpSpPr>
            <p:grpSpPr bwMode="auto">
              <a:xfrm>
                <a:off x="1240" y="48"/>
                <a:ext cx="1056" cy="212"/>
                <a:chOff x="2544" y="2160"/>
                <a:chExt cx="1920" cy="384"/>
              </a:xfrm>
            </p:grpSpPr>
            <p:sp>
              <p:nvSpPr>
                <p:cNvPr id="113718" name="Rectangle 209"/>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19" name="Rectangle 210"/>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20" name="Rectangle 211"/>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21" name="Rectangle 212"/>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22" name="Rectangle 213"/>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13700" name="Group 214"/>
              <p:cNvGrpSpPr>
                <a:grpSpLocks/>
              </p:cNvGrpSpPr>
              <p:nvPr/>
            </p:nvGrpSpPr>
            <p:grpSpPr bwMode="auto">
              <a:xfrm>
                <a:off x="2344" y="48"/>
                <a:ext cx="1056" cy="212"/>
                <a:chOff x="2544" y="2160"/>
                <a:chExt cx="1920" cy="384"/>
              </a:xfrm>
            </p:grpSpPr>
            <p:sp>
              <p:nvSpPr>
                <p:cNvPr id="113713" name="Rectangle 215"/>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14" name="Rectangle 216"/>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15" name="Rectangle 217"/>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16" name="Rectangle 218"/>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17" name="Rectangle 219"/>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13701" name="Group 220"/>
              <p:cNvGrpSpPr>
                <a:grpSpLocks/>
              </p:cNvGrpSpPr>
              <p:nvPr/>
            </p:nvGrpSpPr>
            <p:grpSpPr bwMode="auto">
              <a:xfrm>
                <a:off x="3448" y="48"/>
                <a:ext cx="1056" cy="212"/>
                <a:chOff x="2544" y="2160"/>
                <a:chExt cx="1920" cy="384"/>
              </a:xfrm>
            </p:grpSpPr>
            <p:sp>
              <p:nvSpPr>
                <p:cNvPr id="113708" name="Rectangle 221"/>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09" name="Rectangle 222"/>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10" name="Rectangle 223"/>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11" name="Rectangle 224"/>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12" name="Rectangle 225"/>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13702" name="Group 226"/>
              <p:cNvGrpSpPr>
                <a:grpSpLocks/>
              </p:cNvGrpSpPr>
              <p:nvPr/>
            </p:nvGrpSpPr>
            <p:grpSpPr bwMode="auto">
              <a:xfrm>
                <a:off x="4552" y="48"/>
                <a:ext cx="1056" cy="212"/>
                <a:chOff x="2544" y="2160"/>
                <a:chExt cx="1920" cy="384"/>
              </a:xfrm>
            </p:grpSpPr>
            <p:sp>
              <p:nvSpPr>
                <p:cNvPr id="113703" name="Rectangle 227"/>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04" name="Rectangle 228"/>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05" name="Rectangle 229"/>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06" name="Rectangle 230"/>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07" name="Rectangle 231"/>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grpSp>
          <p:nvGrpSpPr>
            <p:cNvPr id="113673" name="Group 289"/>
            <p:cNvGrpSpPr>
              <a:grpSpLocks/>
            </p:cNvGrpSpPr>
            <p:nvPr userDrawn="1"/>
          </p:nvGrpSpPr>
          <p:grpSpPr bwMode="auto">
            <a:xfrm>
              <a:off x="192" y="4273"/>
              <a:ext cx="5328" cy="47"/>
              <a:chOff x="192" y="3840"/>
              <a:chExt cx="5328" cy="47"/>
            </a:xfrm>
          </p:grpSpPr>
          <p:grpSp>
            <p:nvGrpSpPr>
              <p:cNvPr id="113674" name="Group 265"/>
              <p:cNvGrpSpPr>
                <a:grpSpLocks/>
              </p:cNvGrpSpPr>
              <p:nvPr userDrawn="1"/>
            </p:nvGrpSpPr>
            <p:grpSpPr bwMode="auto">
              <a:xfrm>
                <a:off x="192" y="3840"/>
                <a:ext cx="624" cy="47"/>
                <a:chOff x="624" y="3706"/>
                <a:chExt cx="1056" cy="106"/>
              </a:xfrm>
            </p:grpSpPr>
            <p:sp>
              <p:nvSpPr>
                <p:cNvPr id="113696" name="Rectangle 266"/>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697" name="Rectangle 267"/>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13675" name="Group 268"/>
              <p:cNvGrpSpPr>
                <a:grpSpLocks/>
              </p:cNvGrpSpPr>
              <p:nvPr userDrawn="1"/>
            </p:nvGrpSpPr>
            <p:grpSpPr bwMode="auto">
              <a:xfrm>
                <a:off x="864" y="3840"/>
                <a:ext cx="624" cy="47"/>
                <a:chOff x="624" y="3600"/>
                <a:chExt cx="1056" cy="106"/>
              </a:xfrm>
            </p:grpSpPr>
            <p:sp>
              <p:nvSpPr>
                <p:cNvPr id="113694" name="Rectangle 269"/>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695" name="Rectangle 270"/>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13676" name="Group 271"/>
              <p:cNvGrpSpPr>
                <a:grpSpLocks/>
              </p:cNvGrpSpPr>
              <p:nvPr userDrawn="1"/>
            </p:nvGrpSpPr>
            <p:grpSpPr bwMode="auto">
              <a:xfrm>
                <a:off x="1536" y="3840"/>
                <a:ext cx="624" cy="47"/>
                <a:chOff x="624" y="3706"/>
                <a:chExt cx="1056" cy="106"/>
              </a:xfrm>
            </p:grpSpPr>
            <p:sp>
              <p:nvSpPr>
                <p:cNvPr id="113692" name="Rectangle 272"/>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693" name="Rectangle 273"/>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13677" name="Group 274"/>
              <p:cNvGrpSpPr>
                <a:grpSpLocks/>
              </p:cNvGrpSpPr>
              <p:nvPr userDrawn="1"/>
            </p:nvGrpSpPr>
            <p:grpSpPr bwMode="auto">
              <a:xfrm>
                <a:off x="2208" y="3840"/>
                <a:ext cx="624" cy="47"/>
                <a:chOff x="624" y="3600"/>
                <a:chExt cx="1056" cy="106"/>
              </a:xfrm>
            </p:grpSpPr>
            <p:sp>
              <p:nvSpPr>
                <p:cNvPr id="113690" name="Rectangle 275"/>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691" name="Rectangle 276"/>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13678" name="Group 277"/>
              <p:cNvGrpSpPr>
                <a:grpSpLocks/>
              </p:cNvGrpSpPr>
              <p:nvPr userDrawn="1"/>
            </p:nvGrpSpPr>
            <p:grpSpPr bwMode="auto">
              <a:xfrm>
                <a:off x="2880" y="3840"/>
                <a:ext cx="624" cy="47"/>
                <a:chOff x="624" y="3706"/>
                <a:chExt cx="1056" cy="106"/>
              </a:xfrm>
            </p:grpSpPr>
            <p:sp>
              <p:nvSpPr>
                <p:cNvPr id="113688" name="Rectangle 278"/>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689" name="Rectangle 279"/>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13679" name="Group 280"/>
              <p:cNvGrpSpPr>
                <a:grpSpLocks/>
              </p:cNvGrpSpPr>
              <p:nvPr userDrawn="1"/>
            </p:nvGrpSpPr>
            <p:grpSpPr bwMode="auto">
              <a:xfrm>
                <a:off x="3552" y="3840"/>
                <a:ext cx="624" cy="47"/>
                <a:chOff x="624" y="3600"/>
                <a:chExt cx="1056" cy="106"/>
              </a:xfrm>
            </p:grpSpPr>
            <p:sp>
              <p:nvSpPr>
                <p:cNvPr id="113686" name="Rectangle 281"/>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687" name="Rectangle 282"/>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13680" name="Group 283"/>
              <p:cNvGrpSpPr>
                <a:grpSpLocks/>
              </p:cNvGrpSpPr>
              <p:nvPr userDrawn="1"/>
            </p:nvGrpSpPr>
            <p:grpSpPr bwMode="auto">
              <a:xfrm>
                <a:off x="4224" y="3840"/>
                <a:ext cx="624" cy="47"/>
                <a:chOff x="624" y="3706"/>
                <a:chExt cx="1056" cy="106"/>
              </a:xfrm>
            </p:grpSpPr>
            <p:sp>
              <p:nvSpPr>
                <p:cNvPr id="113684" name="Rectangle 284"/>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685" name="Rectangle 285"/>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13681" name="Group 286"/>
              <p:cNvGrpSpPr>
                <a:grpSpLocks/>
              </p:cNvGrpSpPr>
              <p:nvPr userDrawn="1"/>
            </p:nvGrpSpPr>
            <p:grpSpPr bwMode="auto">
              <a:xfrm>
                <a:off x="4896" y="3840"/>
                <a:ext cx="624" cy="47"/>
                <a:chOff x="624" y="3600"/>
                <a:chExt cx="1056" cy="106"/>
              </a:xfrm>
            </p:grpSpPr>
            <p:sp>
              <p:nvSpPr>
                <p:cNvPr id="113682" name="Rectangle 287"/>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683" name="Rectangle 288"/>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grpSp>
      <p:sp>
        <p:nvSpPr>
          <p:cNvPr id="113667"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3668"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404176"/>
                </a:solidFill>
                <a:latin typeface="Arial Narrow" pitchFamily="34" charset="0"/>
              </a:defRPr>
            </a:lvl1pPr>
          </a:lstStyle>
          <a:p>
            <a:pPr fontAlgn="base">
              <a:spcBef>
                <a:spcPct val="0"/>
              </a:spcBef>
              <a:spcAft>
                <a:spcPct val="0"/>
              </a:spcAft>
            </a:pPr>
            <a:endParaRPr lang="en-US">
              <a:ea typeface="MS PGothic" pitchFamily="34" charset="-128"/>
            </a:endParaRPr>
          </a:p>
        </p:txBody>
      </p:sp>
      <p:sp>
        <p:nvSpPr>
          <p:cNvPr id="1029" name="Rectangle 5"/>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404176"/>
                </a:solidFill>
                <a:latin typeface="Arial Narrow" pitchFamily="34" charset="0"/>
              </a:defRPr>
            </a:lvl1pPr>
          </a:lstStyle>
          <a:p>
            <a:pPr fontAlgn="base">
              <a:spcBef>
                <a:spcPct val="0"/>
              </a:spcBef>
              <a:spcAft>
                <a:spcPct val="0"/>
              </a:spcAft>
            </a:pPr>
            <a:endParaRPr lang="en-US">
              <a:ea typeface="MS PGothic" pitchFamily="34" charset="-128"/>
            </a:endParaRPr>
          </a:p>
        </p:txBody>
      </p:sp>
      <p:sp>
        <p:nvSpPr>
          <p:cNvPr id="1030" name="Rectangle 6"/>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404176"/>
                </a:solidFill>
                <a:latin typeface="Arial Narrow" pitchFamily="34" charset="0"/>
              </a:defRPr>
            </a:lvl1pPr>
          </a:lstStyle>
          <a:p>
            <a:pPr fontAlgn="base">
              <a:spcBef>
                <a:spcPct val="0"/>
              </a:spcBef>
              <a:spcAft>
                <a:spcPct val="0"/>
              </a:spcAft>
            </a:pPr>
            <a:fld id="{DC2156E6-2865-4E90-9951-2F46ED0C10D7}" type="slidenum">
              <a:rPr lang="en-US">
                <a:ea typeface="MS PGothic" pitchFamily="34" charset="-128"/>
              </a:rPr>
              <a:pPr fontAlgn="base">
                <a:spcBef>
                  <a:spcPct val="0"/>
                </a:spcBef>
                <a:spcAft>
                  <a:spcPct val="0"/>
                </a:spcAft>
              </a:pPr>
              <a:t>‹#›</a:t>
            </a:fld>
            <a:endParaRPr lang="en-US">
              <a:ea typeface="MS PGothic" pitchFamily="34" charset="-128"/>
            </a:endParaRPr>
          </a:p>
        </p:txBody>
      </p:sp>
    </p:spTree>
    <p:extLst>
      <p:ext uri="{BB962C8B-B14F-4D97-AF65-F5344CB8AC3E}">
        <p14:creationId xmlns:p14="http://schemas.microsoft.com/office/powerpoint/2010/main" val="283128120"/>
      </p:ext>
    </p:extLst>
  </p:cSld>
  <p:clrMap bg1="lt1" tx1="dk1" bg2="lt2" tx2="dk2" accent1="accent1" accent2="accent2" accent3="accent3" accent4="accent4" accent5="accent5" accent6="accent6" hlink="hlink" folHlink="folHlink"/>
  <p:sldLayoutIdLst>
    <p:sldLayoutId id="2147485494" r:id="rId1"/>
    <p:sldLayoutId id="2147485495" r:id="rId2"/>
    <p:sldLayoutId id="2147485496" r:id="rId3"/>
    <p:sldLayoutId id="2147485497" r:id="rId4"/>
    <p:sldLayoutId id="2147485498" r:id="rId5"/>
    <p:sldLayoutId id="2147485499" r:id="rId6"/>
    <p:sldLayoutId id="2147485500" r:id="rId7"/>
    <p:sldLayoutId id="2147485501" r:id="rId8"/>
    <p:sldLayoutId id="2147485502" r:id="rId9"/>
    <p:sldLayoutId id="2147485503" r:id="rId10"/>
    <p:sldLayoutId id="2147485504"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SzPct val="80000"/>
        <a:buBlip>
          <a:blip r:embed="rId13"/>
        </a:buBlip>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hlink"/>
        </a:buClr>
        <a:buSzPct val="70000"/>
        <a:buFont typeface="Wingdings" pitchFamily="2" charset="2"/>
        <a:buChar char="l"/>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chemeClr val="accent2"/>
        </a:buClr>
        <a:buSzPct val="65000"/>
        <a:buFont typeface="Wingdings" pitchFamily="2" charset="2"/>
        <a:buChar char="l"/>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chemeClr val="folHlink"/>
        </a:buClr>
        <a:buSzPct val="65000"/>
        <a:buFont typeface="Wingdings" pitchFamily="2" charset="2"/>
        <a:buChar char="l"/>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5954" name="Group 291"/>
          <p:cNvGrpSpPr>
            <a:grpSpLocks/>
          </p:cNvGrpSpPr>
          <p:nvPr/>
        </p:nvGrpSpPr>
        <p:grpSpPr bwMode="auto">
          <a:xfrm>
            <a:off x="215900" y="76200"/>
            <a:ext cx="8686800" cy="6781800"/>
            <a:chOff x="136" y="48"/>
            <a:chExt cx="5472" cy="4272"/>
          </a:xfrm>
        </p:grpSpPr>
        <p:grpSp>
          <p:nvGrpSpPr>
            <p:cNvPr id="125960" name="Group 201"/>
            <p:cNvGrpSpPr>
              <a:grpSpLocks/>
            </p:cNvGrpSpPr>
            <p:nvPr userDrawn="1"/>
          </p:nvGrpSpPr>
          <p:grpSpPr bwMode="auto">
            <a:xfrm>
              <a:off x="136" y="48"/>
              <a:ext cx="5472" cy="212"/>
              <a:chOff x="136" y="48"/>
              <a:chExt cx="5472" cy="212"/>
            </a:xfrm>
          </p:grpSpPr>
          <p:grpSp>
            <p:nvGrpSpPr>
              <p:cNvPr id="125986" name="Group 202"/>
              <p:cNvGrpSpPr>
                <a:grpSpLocks/>
              </p:cNvGrpSpPr>
              <p:nvPr/>
            </p:nvGrpSpPr>
            <p:grpSpPr bwMode="auto">
              <a:xfrm>
                <a:off x="136" y="48"/>
                <a:ext cx="1056" cy="212"/>
                <a:chOff x="2544" y="2160"/>
                <a:chExt cx="1920" cy="384"/>
              </a:xfrm>
            </p:grpSpPr>
            <p:sp>
              <p:nvSpPr>
                <p:cNvPr id="126011" name="Rectangle 203"/>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6012" name="Rectangle 204"/>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6013" name="Rectangle 205"/>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6014" name="Rectangle 206"/>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6015" name="Rectangle 207"/>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25987" name="Group 208"/>
              <p:cNvGrpSpPr>
                <a:grpSpLocks/>
              </p:cNvGrpSpPr>
              <p:nvPr/>
            </p:nvGrpSpPr>
            <p:grpSpPr bwMode="auto">
              <a:xfrm>
                <a:off x="1240" y="48"/>
                <a:ext cx="1056" cy="212"/>
                <a:chOff x="2544" y="2160"/>
                <a:chExt cx="1920" cy="384"/>
              </a:xfrm>
            </p:grpSpPr>
            <p:sp>
              <p:nvSpPr>
                <p:cNvPr id="126006" name="Rectangle 209"/>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6007" name="Rectangle 210"/>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6008" name="Rectangle 211"/>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6009" name="Rectangle 212"/>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6010" name="Rectangle 213"/>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25988" name="Group 214"/>
              <p:cNvGrpSpPr>
                <a:grpSpLocks/>
              </p:cNvGrpSpPr>
              <p:nvPr/>
            </p:nvGrpSpPr>
            <p:grpSpPr bwMode="auto">
              <a:xfrm>
                <a:off x="2344" y="48"/>
                <a:ext cx="1056" cy="212"/>
                <a:chOff x="2544" y="2160"/>
                <a:chExt cx="1920" cy="384"/>
              </a:xfrm>
            </p:grpSpPr>
            <p:sp>
              <p:nvSpPr>
                <p:cNvPr id="126001" name="Rectangle 215"/>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6002" name="Rectangle 216"/>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6003" name="Rectangle 217"/>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6004" name="Rectangle 218"/>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6005" name="Rectangle 219"/>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25989" name="Group 220"/>
              <p:cNvGrpSpPr>
                <a:grpSpLocks/>
              </p:cNvGrpSpPr>
              <p:nvPr/>
            </p:nvGrpSpPr>
            <p:grpSpPr bwMode="auto">
              <a:xfrm>
                <a:off x="3448" y="48"/>
                <a:ext cx="1056" cy="212"/>
                <a:chOff x="2544" y="2160"/>
                <a:chExt cx="1920" cy="384"/>
              </a:xfrm>
            </p:grpSpPr>
            <p:sp>
              <p:nvSpPr>
                <p:cNvPr id="125996" name="Rectangle 221"/>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5997" name="Rectangle 222"/>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5998" name="Rectangle 223"/>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5999" name="Rectangle 224"/>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6000" name="Rectangle 225"/>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25990" name="Group 226"/>
              <p:cNvGrpSpPr>
                <a:grpSpLocks/>
              </p:cNvGrpSpPr>
              <p:nvPr/>
            </p:nvGrpSpPr>
            <p:grpSpPr bwMode="auto">
              <a:xfrm>
                <a:off x="4552" y="48"/>
                <a:ext cx="1056" cy="212"/>
                <a:chOff x="2544" y="2160"/>
                <a:chExt cx="1920" cy="384"/>
              </a:xfrm>
            </p:grpSpPr>
            <p:sp>
              <p:nvSpPr>
                <p:cNvPr id="125991" name="Rectangle 227"/>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5992" name="Rectangle 228"/>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5993" name="Rectangle 229"/>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5994" name="Rectangle 230"/>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5995" name="Rectangle 231"/>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grpSp>
          <p:nvGrpSpPr>
            <p:cNvPr id="125961" name="Group 289"/>
            <p:cNvGrpSpPr>
              <a:grpSpLocks/>
            </p:cNvGrpSpPr>
            <p:nvPr userDrawn="1"/>
          </p:nvGrpSpPr>
          <p:grpSpPr bwMode="auto">
            <a:xfrm>
              <a:off x="192" y="4273"/>
              <a:ext cx="5328" cy="47"/>
              <a:chOff x="192" y="3840"/>
              <a:chExt cx="5328" cy="47"/>
            </a:xfrm>
          </p:grpSpPr>
          <p:grpSp>
            <p:nvGrpSpPr>
              <p:cNvPr id="125962" name="Group 265"/>
              <p:cNvGrpSpPr>
                <a:grpSpLocks/>
              </p:cNvGrpSpPr>
              <p:nvPr userDrawn="1"/>
            </p:nvGrpSpPr>
            <p:grpSpPr bwMode="auto">
              <a:xfrm>
                <a:off x="192" y="3840"/>
                <a:ext cx="624" cy="47"/>
                <a:chOff x="624" y="3706"/>
                <a:chExt cx="1056" cy="106"/>
              </a:xfrm>
            </p:grpSpPr>
            <p:sp>
              <p:nvSpPr>
                <p:cNvPr id="125984" name="Rectangle 266"/>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5985" name="Rectangle 267"/>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25963" name="Group 268"/>
              <p:cNvGrpSpPr>
                <a:grpSpLocks/>
              </p:cNvGrpSpPr>
              <p:nvPr userDrawn="1"/>
            </p:nvGrpSpPr>
            <p:grpSpPr bwMode="auto">
              <a:xfrm>
                <a:off x="864" y="3840"/>
                <a:ext cx="624" cy="47"/>
                <a:chOff x="624" y="3600"/>
                <a:chExt cx="1056" cy="106"/>
              </a:xfrm>
            </p:grpSpPr>
            <p:sp>
              <p:nvSpPr>
                <p:cNvPr id="125982" name="Rectangle 269"/>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5983" name="Rectangle 270"/>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25964" name="Group 271"/>
              <p:cNvGrpSpPr>
                <a:grpSpLocks/>
              </p:cNvGrpSpPr>
              <p:nvPr userDrawn="1"/>
            </p:nvGrpSpPr>
            <p:grpSpPr bwMode="auto">
              <a:xfrm>
                <a:off x="1536" y="3840"/>
                <a:ext cx="624" cy="47"/>
                <a:chOff x="624" y="3706"/>
                <a:chExt cx="1056" cy="106"/>
              </a:xfrm>
            </p:grpSpPr>
            <p:sp>
              <p:nvSpPr>
                <p:cNvPr id="125980" name="Rectangle 272"/>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5981" name="Rectangle 273"/>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25965" name="Group 274"/>
              <p:cNvGrpSpPr>
                <a:grpSpLocks/>
              </p:cNvGrpSpPr>
              <p:nvPr userDrawn="1"/>
            </p:nvGrpSpPr>
            <p:grpSpPr bwMode="auto">
              <a:xfrm>
                <a:off x="2208" y="3840"/>
                <a:ext cx="624" cy="47"/>
                <a:chOff x="624" y="3600"/>
                <a:chExt cx="1056" cy="106"/>
              </a:xfrm>
            </p:grpSpPr>
            <p:sp>
              <p:nvSpPr>
                <p:cNvPr id="125978" name="Rectangle 275"/>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5979" name="Rectangle 276"/>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25966" name="Group 277"/>
              <p:cNvGrpSpPr>
                <a:grpSpLocks/>
              </p:cNvGrpSpPr>
              <p:nvPr userDrawn="1"/>
            </p:nvGrpSpPr>
            <p:grpSpPr bwMode="auto">
              <a:xfrm>
                <a:off x="2880" y="3840"/>
                <a:ext cx="624" cy="47"/>
                <a:chOff x="624" y="3706"/>
                <a:chExt cx="1056" cy="106"/>
              </a:xfrm>
            </p:grpSpPr>
            <p:sp>
              <p:nvSpPr>
                <p:cNvPr id="125976" name="Rectangle 278"/>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5977" name="Rectangle 279"/>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25967" name="Group 280"/>
              <p:cNvGrpSpPr>
                <a:grpSpLocks/>
              </p:cNvGrpSpPr>
              <p:nvPr userDrawn="1"/>
            </p:nvGrpSpPr>
            <p:grpSpPr bwMode="auto">
              <a:xfrm>
                <a:off x="3552" y="3840"/>
                <a:ext cx="624" cy="47"/>
                <a:chOff x="624" y="3600"/>
                <a:chExt cx="1056" cy="106"/>
              </a:xfrm>
            </p:grpSpPr>
            <p:sp>
              <p:nvSpPr>
                <p:cNvPr id="125974" name="Rectangle 281"/>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5975" name="Rectangle 282"/>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25968" name="Group 283"/>
              <p:cNvGrpSpPr>
                <a:grpSpLocks/>
              </p:cNvGrpSpPr>
              <p:nvPr userDrawn="1"/>
            </p:nvGrpSpPr>
            <p:grpSpPr bwMode="auto">
              <a:xfrm>
                <a:off x="4224" y="3840"/>
                <a:ext cx="624" cy="47"/>
                <a:chOff x="624" y="3706"/>
                <a:chExt cx="1056" cy="106"/>
              </a:xfrm>
            </p:grpSpPr>
            <p:sp>
              <p:nvSpPr>
                <p:cNvPr id="125972" name="Rectangle 284"/>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5973" name="Rectangle 285"/>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25969" name="Group 286"/>
              <p:cNvGrpSpPr>
                <a:grpSpLocks/>
              </p:cNvGrpSpPr>
              <p:nvPr userDrawn="1"/>
            </p:nvGrpSpPr>
            <p:grpSpPr bwMode="auto">
              <a:xfrm>
                <a:off x="4896" y="3840"/>
                <a:ext cx="624" cy="47"/>
                <a:chOff x="624" y="3600"/>
                <a:chExt cx="1056" cy="106"/>
              </a:xfrm>
            </p:grpSpPr>
            <p:sp>
              <p:nvSpPr>
                <p:cNvPr id="125970" name="Rectangle 287"/>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5971" name="Rectangle 288"/>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grpSp>
      <p:sp>
        <p:nvSpPr>
          <p:cNvPr id="125955"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5956"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404176"/>
                </a:solidFill>
                <a:latin typeface="Arial Narrow" pitchFamily="34" charset="0"/>
              </a:defRPr>
            </a:lvl1pPr>
          </a:lstStyle>
          <a:p>
            <a:pPr fontAlgn="base">
              <a:spcBef>
                <a:spcPct val="0"/>
              </a:spcBef>
              <a:spcAft>
                <a:spcPct val="0"/>
              </a:spcAft>
            </a:pPr>
            <a:endParaRPr lang="en-US">
              <a:ea typeface="MS PGothic" pitchFamily="34" charset="-128"/>
            </a:endParaRPr>
          </a:p>
        </p:txBody>
      </p:sp>
      <p:sp>
        <p:nvSpPr>
          <p:cNvPr id="1029" name="Rectangle 5"/>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404176"/>
                </a:solidFill>
                <a:latin typeface="Arial Narrow" pitchFamily="34" charset="0"/>
              </a:defRPr>
            </a:lvl1pPr>
          </a:lstStyle>
          <a:p>
            <a:pPr fontAlgn="base">
              <a:spcBef>
                <a:spcPct val="0"/>
              </a:spcBef>
              <a:spcAft>
                <a:spcPct val="0"/>
              </a:spcAft>
            </a:pPr>
            <a:endParaRPr lang="en-US">
              <a:ea typeface="MS PGothic" pitchFamily="34" charset="-128"/>
            </a:endParaRPr>
          </a:p>
        </p:txBody>
      </p:sp>
      <p:sp>
        <p:nvSpPr>
          <p:cNvPr id="1030" name="Rectangle 6"/>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404176"/>
                </a:solidFill>
                <a:latin typeface="Arial Narrow" pitchFamily="34" charset="0"/>
              </a:defRPr>
            </a:lvl1pPr>
          </a:lstStyle>
          <a:p>
            <a:pPr fontAlgn="base">
              <a:spcBef>
                <a:spcPct val="0"/>
              </a:spcBef>
              <a:spcAft>
                <a:spcPct val="0"/>
              </a:spcAft>
            </a:pPr>
            <a:fld id="{49A1C8B3-D8C8-4DB5-ACA7-1944216C409B}" type="slidenum">
              <a:rPr lang="en-US">
                <a:ea typeface="MS PGothic" pitchFamily="34" charset="-128"/>
              </a:rPr>
              <a:pPr fontAlgn="base">
                <a:spcBef>
                  <a:spcPct val="0"/>
                </a:spcBef>
                <a:spcAft>
                  <a:spcPct val="0"/>
                </a:spcAft>
              </a:pPr>
              <a:t>‹#›</a:t>
            </a:fld>
            <a:endParaRPr lang="en-US">
              <a:ea typeface="MS PGothic" pitchFamily="34" charset="-128"/>
            </a:endParaRPr>
          </a:p>
        </p:txBody>
      </p:sp>
    </p:spTree>
    <p:extLst>
      <p:ext uri="{BB962C8B-B14F-4D97-AF65-F5344CB8AC3E}">
        <p14:creationId xmlns:p14="http://schemas.microsoft.com/office/powerpoint/2010/main" val="2500792316"/>
      </p:ext>
    </p:extLst>
  </p:cSld>
  <p:clrMap bg1="lt1" tx1="dk1" bg2="lt2" tx2="dk2" accent1="accent1" accent2="accent2" accent3="accent3" accent4="accent4" accent5="accent5" accent6="accent6" hlink="hlink" folHlink="folHlink"/>
  <p:sldLayoutIdLst>
    <p:sldLayoutId id="2147485506" r:id="rId1"/>
    <p:sldLayoutId id="2147485507" r:id="rId2"/>
    <p:sldLayoutId id="2147485508" r:id="rId3"/>
    <p:sldLayoutId id="2147485509" r:id="rId4"/>
    <p:sldLayoutId id="2147485510" r:id="rId5"/>
    <p:sldLayoutId id="2147485511" r:id="rId6"/>
    <p:sldLayoutId id="2147485512" r:id="rId7"/>
    <p:sldLayoutId id="2147485513" r:id="rId8"/>
    <p:sldLayoutId id="2147485514" r:id="rId9"/>
    <p:sldLayoutId id="2147485515" r:id="rId10"/>
    <p:sldLayoutId id="2147485516"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SzPct val="80000"/>
        <a:buBlip>
          <a:blip r:embed="rId13"/>
        </a:buBlip>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hlink"/>
        </a:buClr>
        <a:buSzPct val="70000"/>
        <a:buFont typeface="Wingdings" pitchFamily="2" charset="2"/>
        <a:buChar char="l"/>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chemeClr val="accent2"/>
        </a:buClr>
        <a:buSzPct val="65000"/>
        <a:buFont typeface="Wingdings" pitchFamily="2" charset="2"/>
        <a:buChar char="l"/>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chemeClr val="folHlink"/>
        </a:buClr>
        <a:buSzPct val="65000"/>
        <a:buFont typeface="Wingdings" pitchFamily="2" charset="2"/>
        <a:buChar char="l"/>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79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679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S PGothic" charset="0"/>
              </a:defRPr>
            </a:lvl1pPr>
          </a:lstStyle>
          <a:p>
            <a:pPr algn="l" eaLnBrk="1" hangingPunct="1">
              <a:defRPr/>
            </a:pPr>
            <a:endParaRPr lang="en-US">
              <a:cs typeface="MS PGothic" charset="0"/>
            </a:endParaRPr>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S PGothic" charset="0"/>
              </a:defRPr>
            </a:lvl1pPr>
          </a:lstStyle>
          <a:p>
            <a:pPr eaLnBrk="1" hangingPunct="1">
              <a:defRPr/>
            </a:pPr>
            <a:endParaRPr lang="en-US">
              <a:cs typeface="MS PGothic" charset="0"/>
            </a:endParaRPr>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eaLnBrk="1" hangingPunct="1"/>
            <a:fld id="{1356DC06-D135-8541-95BD-7C882F18835B}" type="slidenum">
              <a:rPr lang="en-US" smtClean="0">
                <a:cs typeface="MS PGothic" charset="0"/>
              </a:rPr>
              <a:pPr eaLnBrk="1" hangingPunct="1"/>
              <a:t>‹#›</a:t>
            </a:fld>
            <a:endParaRPr lang="en-US">
              <a:cs typeface="MS PGothic" charset="0"/>
            </a:endParaRPr>
          </a:p>
        </p:txBody>
      </p:sp>
    </p:spTree>
    <p:extLst>
      <p:ext uri="{BB962C8B-B14F-4D97-AF65-F5344CB8AC3E}">
        <p14:creationId xmlns:p14="http://schemas.microsoft.com/office/powerpoint/2010/main" val="3413096609"/>
      </p:ext>
    </p:extLst>
  </p:cSld>
  <p:clrMap bg1="lt1" tx1="dk1" bg2="lt2" tx2="dk2" accent1="accent1" accent2="accent2" accent3="accent3" accent4="accent4" accent5="accent5" accent6="accent6" hlink="hlink" folHlink="folHlink"/>
  <p:sldLayoutIdLst>
    <p:sldLayoutId id="2147485530" r:id="rId1"/>
    <p:sldLayoutId id="2147485531" r:id="rId2"/>
    <p:sldLayoutId id="2147485532" r:id="rId3"/>
    <p:sldLayoutId id="2147485533" r:id="rId4"/>
    <p:sldLayoutId id="2147485534" r:id="rId5"/>
    <p:sldLayoutId id="2147485535" r:id="rId6"/>
    <p:sldLayoutId id="2147485536" r:id="rId7"/>
    <p:sldLayoutId id="2147485537" r:id="rId8"/>
    <p:sldLayoutId id="2147485538" r:id="rId9"/>
    <p:sldLayoutId id="2147485539" r:id="rId10"/>
    <p:sldLayoutId id="2147485540"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0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5120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a:defRPr sz="1200">
                <a:solidFill>
                  <a:srgbClr val="898989"/>
                </a:solidFill>
                <a:latin typeface="Calibri" pitchFamily="34" charset="0"/>
              </a:defRPr>
            </a:lvl1pPr>
          </a:lstStyle>
          <a:p>
            <a:fld id="{3E731733-F2BA-4E3E-A13B-50DC44DBF30E}" type="datetimeFigureOut">
              <a:rPr lang="en-US"/>
              <a:pPr/>
              <a:t>12/21/24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a:defRPr sz="1200">
                <a:solidFill>
                  <a:srgbClr val="898989"/>
                </a:solidFill>
                <a:latin typeface="Calibri" pitchFamily="34" charset="0"/>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a:defRPr sz="1200">
                <a:solidFill>
                  <a:srgbClr val="898989"/>
                </a:solidFill>
                <a:latin typeface="Calibri" pitchFamily="34" charset="0"/>
              </a:defRPr>
            </a:lvl1pPr>
          </a:lstStyle>
          <a:p>
            <a:fld id="{71C8EB3A-54B5-4EE2-89C2-9A321DB21FF7}"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863" r:id="rId1"/>
    <p:sldLayoutId id="2147484864" r:id="rId2"/>
    <p:sldLayoutId id="2147484865" r:id="rId3"/>
    <p:sldLayoutId id="2147484866" r:id="rId4"/>
    <p:sldLayoutId id="2147484867" r:id="rId5"/>
    <p:sldLayoutId id="2147484868" r:id="rId6"/>
    <p:sldLayoutId id="2147484869" r:id="rId7"/>
    <p:sldLayoutId id="2147484870" r:id="rId8"/>
    <p:sldLayoutId id="2147484871" r:id="rId9"/>
    <p:sldLayoutId id="2147484872" r:id="rId10"/>
    <p:sldLayoutId id="2147484873"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91"/>
          <p:cNvGrpSpPr>
            <a:grpSpLocks/>
          </p:cNvGrpSpPr>
          <p:nvPr/>
        </p:nvGrpSpPr>
        <p:grpSpPr bwMode="auto">
          <a:xfrm>
            <a:off x="215900" y="76200"/>
            <a:ext cx="8686800" cy="6781800"/>
            <a:chOff x="136" y="48"/>
            <a:chExt cx="5472" cy="4272"/>
          </a:xfrm>
        </p:grpSpPr>
        <p:grpSp>
          <p:nvGrpSpPr>
            <p:cNvPr id="1032" name="Group 201"/>
            <p:cNvGrpSpPr>
              <a:grpSpLocks/>
            </p:cNvGrpSpPr>
            <p:nvPr userDrawn="1"/>
          </p:nvGrpSpPr>
          <p:grpSpPr bwMode="auto">
            <a:xfrm>
              <a:off x="136" y="48"/>
              <a:ext cx="5472" cy="212"/>
              <a:chOff x="136" y="48"/>
              <a:chExt cx="5472" cy="212"/>
            </a:xfrm>
          </p:grpSpPr>
          <p:grpSp>
            <p:nvGrpSpPr>
              <p:cNvPr id="1058" name="Group 202"/>
              <p:cNvGrpSpPr>
                <a:grpSpLocks/>
              </p:cNvGrpSpPr>
              <p:nvPr/>
            </p:nvGrpSpPr>
            <p:grpSpPr bwMode="auto">
              <a:xfrm>
                <a:off x="136" y="48"/>
                <a:ext cx="1056" cy="212"/>
                <a:chOff x="2544" y="2160"/>
                <a:chExt cx="1920" cy="384"/>
              </a:xfrm>
            </p:grpSpPr>
            <p:sp>
              <p:nvSpPr>
                <p:cNvPr id="1083" name="Rectangle 203"/>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084" name="Rectangle 204"/>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085" name="Rectangle 205"/>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086" name="Rectangle 206"/>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087" name="Rectangle 207"/>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nvGrpSpPr>
              <p:cNvPr id="1059" name="Group 208"/>
              <p:cNvGrpSpPr>
                <a:grpSpLocks/>
              </p:cNvGrpSpPr>
              <p:nvPr/>
            </p:nvGrpSpPr>
            <p:grpSpPr bwMode="auto">
              <a:xfrm>
                <a:off x="1240" y="48"/>
                <a:ext cx="1056" cy="212"/>
                <a:chOff x="2544" y="2160"/>
                <a:chExt cx="1920" cy="384"/>
              </a:xfrm>
            </p:grpSpPr>
            <p:sp>
              <p:nvSpPr>
                <p:cNvPr id="1078" name="Rectangle 209"/>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079" name="Rectangle 210"/>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080" name="Rectangle 211"/>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081" name="Rectangle 212"/>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082" name="Rectangle 213"/>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nvGrpSpPr>
              <p:cNvPr id="1060" name="Group 214"/>
              <p:cNvGrpSpPr>
                <a:grpSpLocks/>
              </p:cNvGrpSpPr>
              <p:nvPr/>
            </p:nvGrpSpPr>
            <p:grpSpPr bwMode="auto">
              <a:xfrm>
                <a:off x="2344" y="48"/>
                <a:ext cx="1056" cy="212"/>
                <a:chOff x="2544" y="2160"/>
                <a:chExt cx="1920" cy="384"/>
              </a:xfrm>
            </p:grpSpPr>
            <p:sp>
              <p:nvSpPr>
                <p:cNvPr id="1073" name="Rectangle 215"/>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074" name="Rectangle 216"/>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075" name="Rectangle 217"/>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076" name="Rectangle 218"/>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077" name="Rectangle 219"/>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nvGrpSpPr>
              <p:cNvPr id="1061" name="Group 220"/>
              <p:cNvGrpSpPr>
                <a:grpSpLocks/>
              </p:cNvGrpSpPr>
              <p:nvPr/>
            </p:nvGrpSpPr>
            <p:grpSpPr bwMode="auto">
              <a:xfrm>
                <a:off x="3448" y="48"/>
                <a:ext cx="1056" cy="212"/>
                <a:chOff x="2544" y="2160"/>
                <a:chExt cx="1920" cy="384"/>
              </a:xfrm>
            </p:grpSpPr>
            <p:sp>
              <p:nvSpPr>
                <p:cNvPr id="1068" name="Rectangle 221"/>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069" name="Rectangle 222"/>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070" name="Rectangle 223"/>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071" name="Rectangle 224"/>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072" name="Rectangle 225"/>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nvGrpSpPr>
              <p:cNvPr id="1062" name="Group 226"/>
              <p:cNvGrpSpPr>
                <a:grpSpLocks/>
              </p:cNvGrpSpPr>
              <p:nvPr/>
            </p:nvGrpSpPr>
            <p:grpSpPr bwMode="auto">
              <a:xfrm>
                <a:off x="4552" y="48"/>
                <a:ext cx="1056" cy="212"/>
                <a:chOff x="2544" y="2160"/>
                <a:chExt cx="1920" cy="384"/>
              </a:xfrm>
            </p:grpSpPr>
            <p:sp>
              <p:nvSpPr>
                <p:cNvPr id="1063" name="Rectangle 227"/>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064" name="Rectangle 228"/>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065" name="Rectangle 229"/>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066" name="Rectangle 230"/>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067" name="Rectangle 231"/>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grpSp>
          <p:nvGrpSpPr>
            <p:cNvPr id="1033" name="Group 289"/>
            <p:cNvGrpSpPr>
              <a:grpSpLocks/>
            </p:cNvGrpSpPr>
            <p:nvPr userDrawn="1"/>
          </p:nvGrpSpPr>
          <p:grpSpPr bwMode="auto">
            <a:xfrm>
              <a:off x="192" y="4273"/>
              <a:ext cx="5328" cy="47"/>
              <a:chOff x="192" y="3840"/>
              <a:chExt cx="5328" cy="47"/>
            </a:xfrm>
          </p:grpSpPr>
          <p:grpSp>
            <p:nvGrpSpPr>
              <p:cNvPr id="1034" name="Group 265"/>
              <p:cNvGrpSpPr>
                <a:grpSpLocks/>
              </p:cNvGrpSpPr>
              <p:nvPr userDrawn="1"/>
            </p:nvGrpSpPr>
            <p:grpSpPr bwMode="auto">
              <a:xfrm>
                <a:off x="192" y="3840"/>
                <a:ext cx="624" cy="47"/>
                <a:chOff x="624" y="3706"/>
                <a:chExt cx="1056" cy="106"/>
              </a:xfrm>
            </p:grpSpPr>
            <p:sp>
              <p:nvSpPr>
                <p:cNvPr id="1056" name="Rectangle 26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057" name="Rectangle 26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nvGrpSpPr>
              <p:cNvPr id="1035" name="Group 268"/>
              <p:cNvGrpSpPr>
                <a:grpSpLocks/>
              </p:cNvGrpSpPr>
              <p:nvPr userDrawn="1"/>
            </p:nvGrpSpPr>
            <p:grpSpPr bwMode="auto">
              <a:xfrm>
                <a:off x="864" y="3840"/>
                <a:ext cx="624" cy="47"/>
                <a:chOff x="624" y="3600"/>
                <a:chExt cx="1056" cy="106"/>
              </a:xfrm>
            </p:grpSpPr>
            <p:sp>
              <p:nvSpPr>
                <p:cNvPr id="1054" name="Rectangle 269"/>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055" name="Rectangle 270"/>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nvGrpSpPr>
              <p:cNvPr id="1036" name="Group 271"/>
              <p:cNvGrpSpPr>
                <a:grpSpLocks/>
              </p:cNvGrpSpPr>
              <p:nvPr userDrawn="1"/>
            </p:nvGrpSpPr>
            <p:grpSpPr bwMode="auto">
              <a:xfrm>
                <a:off x="1536" y="3840"/>
                <a:ext cx="624" cy="47"/>
                <a:chOff x="624" y="3706"/>
                <a:chExt cx="1056" cy="106"/>
              </a:xfrm>
            </p:grpSpPr>
            <p:sp>
              <p:nvSpPr>
                <p:cNvPr id="1052" name="Rectangle 272"/>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053" name="Rectangle 273"/>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nvGrpSpPr>
              <p:cNvPr id="1037" name="Group 274"/>
              <p:cNvGrpSpPr>
                <a:grpSpLocks/>
              </p:cNvGrpSpPr>
              <p:nvPr userDrawn="1"/>
            </p:nvGrpSpPr>
            <p:grpSpPr bwMode="auto">
              <a:xfrm>
                <a:off x="2208" y="3840"/>
                <a:ext cx="624" cy="47"/>
                <a:chOff x="624" y="3600"/>
                <a:chExt cx="1056" cy="106"/>
              </a:xfrm>
            </p:grpSpPr>
            <p:sp>
              <p:nvSpPr>
                <p:cNvPr id="1050" name="Rectangle 27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051" name="Rectangle 276"/>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nvGrpSpPr>
              <p:cNvPr id="1038" name="Group 277"/>
              <p:cNvGrpSpPr>
                <a:grpSpLocks/>
              </p:cNvGrpSpPr>
              <p:nvPr userDrawn="1"/>
            </p:nvGrpSpPr>
            <p:grpSpPr bwMode="auto">
              <a:xfrm>
                <a:off x="2880" y="3840"/>
                <a:ext cx="624" cy="47"/>
                <a:chOff x="624" y="3706"/>
                <a:chExt cx="1056" cy="106"/>
              </a:xfrm>
            </p:grpSpPr>
            <p:sp>
              <p:nvSpPr>
                <p:cNvPr id="1048" name="Rectangle 278"/>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049" name="Rectangle 279"/>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nvGrpSpPr>
              <p:cNvPr id="1039" name="Group 280"/>
              <p:cNvGrpSpPr>
                <a:grpSpLocks/>
              </p:cNvGrpSpPr>
              <p:nvPr userDrawn="1"/>
            </p:nvGrpSpPr>
            <p:grpSpPr bwMode="auto">
              <a:xfrm>
                <a:off x="3552" y="3840"/>
                <a:ext cx="624" cy="47"/>
                <a:chOff x="624" y="3600"/>
                <a:chExt cx="1056" cy="106"/>
              </a:xfrm>
            </p:grpSpPr>
            <p:sp>
              <p:nvSpPr>
                <p:cNvPr id="1046" name="Rectangle 281"/>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047" name="Rectangle 282"/>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nvGrpSpPr>
              <p:cNvPr id="1040" name="Group 283"/>
              <p:cNvGrpSpPr>
                <a:grpSpLocks/>
              </p:cNvGrpSpPr>
              <p:nvPr userDrawn="1"/>
            </p:nvGrpSpPr>
            <p:grpSpPr bwMode="auto">
              <a:xfrm>
                <a:off x="4224" y="3840"/>
                <a:ext cx="624" cy="47"/>
                <a:chOff x="624" y="3706"/>
                <a:chExt cx="1056" cy="106"/>
              </a:xfrm>
            </p:grpSpPr>
            <p:sp>
              <p:nvSpPr>
                <p:cNvPr id="1044" name="Rectangle 284"/>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045" name="Rectangle 285"/>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nvGrpSpPr>
              <p:cNvPr id="1041" name="Group 286"/>
              <p:cNvGrpSpPr>
                <a:grpSpLocks/>
              </p:cNvGrpSpPr>
              <p:nvPr userDrawn="1"/>
            </p:nvGrpSpPr>
            <p:grpSpPr bwMode="auto">
              <a:xfrm>
                <a:off x="4896" y="3840"/>
                <a:ext cx="624" cy="47"/>
                <a:chOff x="624" y="3600"/>
                <a:chExt cx="1056" cy="106"/>
              </a:xfrm>
            </p:grpSpPr>
            <p:sp>
              <p:nvSpPr>
                <p:cNvPr id="1042" name="Rectangle 287"/>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sp>
              <p:nvSpPr>
                <p:cNvPr id="1043" name="Rectangle 28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8383AD"/>
                    </a:solidFill>
                    <a:latin typeface="Times New Roman" charset="0"/>
                    <a:ea typeface="ＭＳ Ｐゴシック" charset="0"/>
                    <a:cs typeface="ＭＳ Ｐゴシック" charset="0"/>
                  </a:endParaRPr>
                </a:p>
              </p:txBody>
            </p:sp>
          </p:grpSp>
        </p:grpSp>
      </p:grpSp>
      <p:sp>
        <p:nvSpPr>
          <p:cNvPr id="1027" name="Rectangle 2"/>
          <p:cNvSpPr>
            <a:spLocks noGrp="1" noChangeArrowheads="1"/>
          </p:cNvSpPr>
          <p:nvPr>
            <p:ph type="title"/>
          </p:nvPr>
        </p:nvSpPr>
        <p:spPr bwMode="auto">
          <a:xfrm>
            <a:off x="685800" y="609600"/>
            <a:ext cx="7772400" cy="1143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tx2"/>
                </a:solidFill>
                <a:latin typeface="Arial Narrow" pitchFamily="-110" charset="0"/>
                <a:ea typeface="+mn-ea"/>
                <a:cs typeface="+mn-cs"/>
              </a:defRPr>
            </a:lvl1pPr>
          </a:lstStyle>
          <a:p>
            <a:pPr>
              <a:defRPr/>
            </a:pPr>
            <a:endParaRPr lang="en-US">
              <a:solidFill>
                <a:srgbClr val="404176"/>
              </a:solidFill>
            </a:endParaRPr>
          </a:p>
        </p:txBody>
      </p:sp>
      <p:sp>
        <p:nvSpPr>
          <p:cNvPr id="1029" name="Rectangle 5"/>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tx2"/>
                </a:solidFill>
                <a:latin typeface="Arial Narrow" pitchFamily="-110" charset="0"/>
                <a:ea typeface="+mn-ea"/>
                <a:cs typeface="+mn-cs"/>
              </a:defRPr>
            </a:lvl1pPr>
          </a:lstStyle>
          <a:p>
            <a:pPr>
              <a:defRPr/>
            </a:pPr>
            <a:endParaRPr lang="en-US">
              <a:solidFill>
                <a:srgbClr val="404176"/>
              </a:solidFill>
            </a:endParaRPr>
          </a:p>
        </p:txBody>
      </p:sp>
      <p:sp>
        <p:nvSpPr>
          <p:cNvPr id="1030" name="Rectangle 6"/>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chemeClr val="tx2"/>
                </a:solidFill>
                <a:latin typeface="Arial Narrow" charset="0"/>
              </a:defRPr>
            </a:lvl1pPr>
          </a:lstStyle>
          <a:p>
            <a:pPr>
              <a:defRPr/>
            </a:pPr>
            <a:fld id="{AF289A27-6010-AB40-A5F5-16719B40EE51}" type="slidenum">
              <a:rPr lang="en-US">
                <a:solidFill>
                  <a:srgbClr val="404176"/>
                </a:solidFill>
                <a:ea typeface="ＭＳ Ｐゴシック" charset="0"/>
                <a:cs typeface="ＭＳ Ｐゴシック" charset="0"/>
              </a:rPr>
              <a:pPr>
                <a:defRPr/>
              </a:pPr>
              <a:t>‹#›</a:t>
            </a:fld>
            <a:endParaRPr lang="en-US">
              <a:solidFill>
                <a:srgbClr val="404176"/>
              </a:solidFill>
              <a:ea typeface="ＭＳ Ｐゴシック" charset="0"/>
              <a:cs typeface="ＭＳ Ｐゴシック" charset="0"/>
            </a:endParaRPr>
          </a:p>
        </p:txBody>
      </p:sp>
    </p:spTree>
    <p:extLst>
      <p:ext uri="{BB962C8B-B14F-4D97-AF65-F5344CB8AC3E}">
        <p14:creationId xmlns:p14="http://schemas.microsoft.com/office/powerpoint/2010/main" val="2033440102"/>
      </p:ext>
    </p:extLst>
  </p:cSld>
  <p:clrMap bg1="lt1" tx1="dk1" bg2="lt2" tx2="dk2" accent1="accent1" accent2="accent2" accent3="accent3" accent4="accent4" accent5="accent5" accent6="accent6" hlink="hlink" folHlink="folHlink"/>
  <p:sldLayoutIdLst>
    <p:sldLayoutId id="2147484925" r:id="rId1"/>
    <p:sldLayoutId id="2147484926" r:id="rId2"/>
    <p:sldLayoutId id="2147484927" r:id="rId3"/>
    <p:sldLayoutId id="2147484928" r:id="rId4"/>
    <p:sldLayoutId id="2147484929" r:id="rId5"/>
    <p:sldLayoutId id="2147484930" r:id="rId6"/>
    <p:sldLayoutId id="2147484931" r:id="rId7"/>
    <p:sldLayoutId id="2147484932" r:id="rId8"/>
    <p:sldLayoutId id="2147484933" r:id="rId9"/>
    <p:sldLayoutId id="2147484934" r:id="rId10"/>
    <p:sldLayoutId id="2147484935" r:id="rId11"/>
  </p:sldLayoutIdLst>
  <p:txStyles>
    <p:titleStyle>
      <a:lvl1pPr algn="ctr" rtl="0" eaLnBrk="0" fontAlgn="base" hangingPunct="0">
        <a:spcBef>
          <a:spcPct val="0"/>
        </a:spcBef>
        <a:spcAft>
          <a:spcPct val="0"/>
        </a:spcAft>
        <a:defRPr sz="2800" b="1">
          <a:solidFill>
            <a:srgbClr val="FFFFFF"/>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SzPct val="80000"/>
        <a:buBlip>
          <a:blip r:embed="rId13"/>
        </a:buBlip>
        <a:defRPr sz="3200">
          <a:solidFill>
            <a:schemeClr val="tx1"/>
          </a:solidFill>
          <a:latin typeface="+mn-lt"/>
          <a:ea typeface="ＭＳ Ｐゴシック" pitchFamily="-110" charset="-128"/>
          <a:cs typeface="ＭＳ Ｐゴシック" pitchFamily="-110" charset="-128"/>
        </a:defRPr>
      </a:lvl1pPr>
      <a:lvl2pPr marL="742950" indent="-285750" algn="l" rtl="0" eaLnBrk="0" fontAlgn="base" hangingPunct="0">
        <a:spcBef>
          <a:spcPct val="20000"/>
        </a:spcBef>
        <a:spcAft>
          <a:spcPct val="0"/>
        </a:spcAft>
        <a:buClr>
          <a:schemeClr val="hlink"/>
        </a:buClr>
        <a:buSzPct val="70000"/>
        <a:buFont typeface="Wingdings" charset="0"/>
        <a:buChar char="l"/>
        <a:defRPr sz="2800">
          <a:solidFill>
            <a:schemeClr val="tx1"/>
          </a:solidFill>
          <a:latin typeface="+mn-lt"/>
          <a:ea typeface="ＭＳ Ｐゴシック" pitchFamily="-108" charset="-128"/>
          <a:cs typeface="ＭＳ Ｐゴシック" pitchFamily="-110" charset="-128"/>
        </a:defRPr>
      </a:lvl2pPr>
      <a:lvl3pPr marL="1143000" indent="-228600" algn="l" rtl="0" eaLnBrk="0" fontAlgn="base" hangingPunct="0">
        <a:spcBef>
          <a:spcPct val="20000"/>
        </a:spcBef>
        <a:spcAft>
          <a:spcPct val="0"/>
        </a:spcAft>
        <a:buClr>
          <a:schemeClr val="accent2"/>
        </a:buClr>
        <a:buSzPct val="65000"/>
        <a:buFont typeface="Wingdings" charset="0"/>
        <a:buChar char="l"/>
        <a:defRPr sz="2400">
          <a:solidFill>
            <a:schemeClr val="tx1"/>
          </a:solidFill>
          <a:latin typeface="+mn-lt"/>
          <a:ea typeface="ＭＳ Ｐゴシック" pitchFamily="-108" charset="-128"/>
          <a:cs typeface="ＭＳ Ｐゴシック" pitchFamily="-110" charset="-128"/>
        </a:defRPr>
      </a:lvl3pPr>
      <a:lvl4pPr marL="1600200" indent="-228600" algn="l" rtl="0" eaLnBrk="0" fontAlgn="base" hangingPunct="0">
        <a:spcBef>
          <a:spcPct val="20000"/>
        </a:spcBef>
        <a:spcAft>
          <a:spcPct val="0"/>
        </a:spcAft>
        <a:buClr>
          <a:schemeClr val="folHlink"/>
        </a:buClr>
        <a:buSzPct val="65000"/>
        <a:buFont typeface="Wingdings" charset="0"/>
        <a:buChar char="l"/>
        <a:defRPr sz="2000">
          <a:solidFill>
            <a:schemeClr val="tx1"/>
          </a:solidFill>
          <a:latin typeface="+mn-lt"/>
          <a:ea typeface="ＭＳ Ｐゴシック" pitchFamily="-108" charset="-128"/>
          <a:cs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cs typeface="ＭＳ Ｐゴシック" pitchFamily="-110"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08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ctr" anchorCtr="0" compatLnSpc="1">
            <a:prstTxWarp prst="textNoShape">
              <a:avLst/>
            </a:prstTxWarp>
          </a:bodyPr>
          <a:lstStyle/>
          <a:p>
            <a:pPr lvl="0"/>
            <a:r>
              <a:rPr lang="en-GB"/>
              <a:t>Click to edit Master title style</a:t>
            </a:r>
            <a:endParaRPr lang="en-US"/>
          </a:p>
        </p:txBody>
      </p:sp>
      <p:sp>
        <p:nvSpPr>
          <p:cNvPr id="808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1" y="6356350"/>
            <a:ext cx="2133600" cy="365125"/>
          </a:xfrm>
          <a:prstGeom prst="rect">
            <a:avLst/>
          </a:prstGeom>
        </p:spPr>
        <p:txBody>
          <a:bodyPr vert="horz" lIns="91261" tIns="45631" rIns="91261" bIns="45631" rtlCol="0" anchor="ctr"/>
          <a:lstStyle>
            <a:lvl1pPr algn="l" defTabSz="456343" fontAlgn="auto">
              <a:spcBef>
                <a:spcPts val="0"/>
              </a:spcBef>
              <a:spcAft>
                <a:spcPts val="0"/>
              </a:spcAft>
              <a:defRPr sz="1200">
                <a:solidFill>
                  <a:prstClr val="black">
                    <a:tint val="75000"/>
                  </a:prstClr>
                </a:solidFill>
                <a:latin typeface="Calibri"/>
                <a:ea typeface="+mn-ea"/>
                <a:cs typeface="+mn-cs"/>
              </a:defRPr>
            </a:lvl1pPr>
          </a:lstStyle>
          <a:p>
            <a:pPr>
              <a:defRPr/>
            </a:pPr>
            <a:fld id="{93E7E47F-8423-794F-9338-4BE93370A719}" type="datetimeFigureOut">
              <a:rPr lang="en-US"/>
              <a:pPr>
                <a:defRPr/>
              </a:pPr>
              <a:t>12/21/24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61" tIns="45631" rIns="91261" bIns="45631" rtlCol="0" anchor="ctr"/>
          <a:lstStyle>
            <a:lvl1pPr algn="ctr" defTabSz="456343"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261" tIns="45631" rIns="91261" bIns="45631" rtlCol="0" anchor="ctr"/>
          <a:lstStyle>
            <a:lvl1pPr algn="r" defTabSz="456343" fontAlgn="auto">
              <a:spcBef>
                <a:spcPts val="0"/>
              </a:spcBef>
              <a:spcAft>
                <a:spcPts val="0"/>
              </a:spcAft>
              <a:defRPr sz="1200">
                <a:solidFill>
                  <a:prstClr val="black">
                    <a:tint val="75000"/>
                  </a:prstClr>
                </a:solidFill>
                <a:latin typeface="Calibri"/>
                <a:ea typeface="+mn-ea"/>
                <a:cs typeface="+mn-cs"/>
              </a:defRPr>
            </a:lvl1pPr>
          </a:lstStyle>
          <a:p>
            <a:pPr>
              <a:defRPr/>
            </a:pPr>
            <a:fld id="{36919755-C6FD-6B4D-A594-EA60682B5913}" type="slidenum">
              <a:rPr lang="en-US"/>
              <a:pPr>
                <a:defRPr/>
              </a:pPr>
              <a:t>‹#›</a:t>
            </a:fld>
            <a:endParaRPr lang="en-US"/>
          </a:p>
        </p:txBody>
      </p:sp>
    </p:spTree>
    <p:extLst>
      <p:ext uri="{BB962C8B-B14F-4D97-AF65-F5344CB8AC3E}">
        <p14:creationId xmlns:p14="http://schemas.microsoft.com/office/powerpoint/2010/main" val="1530455263"/>
      </p:ext>
    </p:extLst>
  </p:cSld>
  <p:clrMap bg1="lt1" tx1="dk1" bg2="lt2" tx2="dk2" accent1="accent1" accent2="accent2" accent3="accent3" accent4="accent4" accent5="accent5" accent6="accent6" hlink="hlink" folHlink="folHlink"/>
  <p:sldLayoutIdLst>
    <p:sldLayoutId id="2147484999" r:id="rId1"/>
    <p:sldLayoutId id="2147485000" r:id="rId2"/>
    <p:sldLayoutId id="2147485001" r:id="rId3"/>
    <p:sldLayoutId id="2147485002" r:id="rId4"/>
    <p:sldLayoutId id="2147485003" r:id="rId5"/>
    <p:sldLayoutId id="2147485004" r:id="rId6"/>
    <p:sldLayoutId id="2147485005" r:id="rId7"/>
    <p:sldLayoutId id="2147485006" r:id="rId8"/>
    <p:sldLayoutId id="2147485007" r:id="rId9"/>
    <p:sldLayoutId id="2147485008" r:id="rId10"/>
    <p:sldLayoutId id="2147485009" r:id="rId11"/>
  </p:sldLayoutIdLst>
  <p:txStyles>
    <p:titleStyle>
      <a:lvl1pPr algn="ctr" defTabSz="45634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634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634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634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634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343"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2690"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69016"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5374"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254" indent="-342254" algn="l" defTabSz="45634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546" indent="-285218" algn="l" defTabSz="45634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839" indent="-228172" algn="l" defTabSz="45634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194" indent="-228172" algn="l" defTabSz="45634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3524" indent="-228172" algn="l" defTabSz="45634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09864" indent="-228172" algn="l" defTabSz="456343" rtl="0" eaLnBrk="1" latinLnBrk="0" hangingPunct="1">
        <a:spcBef>
          <a:spcPct val="20000"/>
        </a:spcBef>
        <a:buFont typeface="Arial"/>
        <a:buChar char="•"/>
        <a:defRPr sz="2000" kern="1200">
          <a:solidFill>
            <a:schemeClr val="tx1"/>
          </a:solidFill>
          <a:latin typeface="+mn-lt"/>
          <a:ea typeface="+mn-ea"/>
          <a:cs typeface="+mn-cs"/>
        </a:defRPr>
      </a:lvl6pPr>
      <a:lvl7pPr marL="2966212" indent="-228172" algn="l" defTabSz="456343" rtl="0" eaLnBrk="1" latinLnBrk="0" hangingPunct="1">
        <a:spcBef>
          <a:spcPct val="20000"/>
        </a:spcBef>
        <a:buFont typeface="Arial"/>
        <a:buChar char="•"/>
        <a:defRPr sz="2000" kern="1200">
          <a:solidFill>
            <a:schemeClr val="tx1"/>
          </a:solidFill>
          <a:latin typeface="+mn-lt"/>
          <a:ea typeface="+mn-ea"/>
          <a:cs typeface="+mn-cs"/>
        </a:defRPr>
      </a:lvl7pPr>
      <a:lvl8pPr marL="3422541" indent="-228172" algn="l" defTabSz="456343" rtl="0" eaLnBrk="1" latinLnBrk="0" hangingPunct="1">
        <a:spcBef>
          <a:spcPct val="20000"/>
        </a:spcBef>
        <a:buFont typeface="Arial"/>
        <a:buChar char="•"/>
        <a:defRPr sz="2000" kern="1200">
          <a:solidFill>
            <a:schemeClr val="tx1"/>
          </a:solidFill>
          <a:latin typeface="+mn-lt"/>
          <a:ea typeface="+mn-ea"/>
          <a:cs typeface="+mn-cs"/>
        </a:defRPr>
      </a:lvl8pPr>
      <a:lvl9pPr marL="3878893" indent="-228172" algn="l" defTabSz="45634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1935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53E8D09B-7BAF-D742-9652-B1488A2F3807}"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1549191269"/>
      </p:ext>
    </p:extLst>
  </p:cSld>
  <p:clrMap bg1="lt1" tx1="dk1" bg2="lt2" tx2="dk2" accent1="accent1" accent2="accent2" accent3="accent3" accent4="accent4" accent5="accent5" accent6="accent6" hlink="hlink" folHlink="folHlink"/>
  <p:sldLayoutIdLst>
    <p:sldLayoutId id="2147485011" r:id="rId1"/>
    <p:sldLayoutId id="2147485012" r:id="rId2"/>
    <p:sldLayoutId id="2147485013" r:id="rId3"/>
    <p:sldLayoutId id="2147485014" r:id="rId4"/>
    <p:sldLayoutId id="2147485015" r:id="rId5"/>
    <p:sldLayoutId id="2147485016" r:id="rId6"/>
    <p:sldLayoutId id="2147485017" r:id="rId7"/>
    <p:sldLayoutId id="2147485018" r:id="rId8"/>
    <p:sldLayoutId id="2147485019" r:id="rId9"/>
    <p:sldLayoutId id="2147485020" r:id="rId10"/>
    <p:sldLayoutId id="2147485021" r:id="rId11"/>
    <p:sldLayoutId id="2147485022" r:id="rId12"/>
    <p:sldLayoutId id="214748502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6343" algn="ctr" rtl="0" eaLnBrk="0" fontAlgn="base" hangingPunct="0">
        <a:spcBef>
          <a:spcPct val="0"/>
        </a:spcBef>
        <a:spcAft>
          <a:spcPct val="0"/>
        </a:spcAft>
        <a:defRPr sz="4400">
          <a:solidFill>
            <a:schemeClr val="tx2"/>
          </a:solidFill>
          <a:latin typeface="Times New Roman" pitchFamily="-112" charset="0"/>
        </a:defRPr>
      </a:lvl6pPr>
      <a:lvl7pPr marL="912690" algn="ctr" rtl="0" eaLnBrk="0" fontAlgn="base" hangingPunct="0">
        <a:spcBef>
          <a:spcPct val="0"/>
        </a:spcBef>
        <a:spcAft>
          <a:spcPct val="0"/>
        </a:spcAft>
        <a:defRPr sz="4400">
          <a:solidFill>
            <a:schemeClr val="tx2"/>
          </a:solidFill>
          <a:latin typeface="Times New Roman" pitchFamily="-112" charset="0"/>
        </a:defRPr>
      </a:lvl7pPr>
      <a:lvl8pPr marL="1369016" algn="ctr" rtl="0" eaLnBrk="0" fontAlgn="base" hangingPunct="0">
        <a:spcBef>
          <a:spcPct val="0"/>
        </a:spcBef>
        <a:spcAft>
          <a:spcPct val="0"/>
        </a:spcAft>
        <a:defRPr sz="4400">
          <a:solidFill>
            <a:schemeClr val="tx2"/>
          </a:solidFill>
          <a:latin typeface="Times New Roman" pitchFamily="-112" charset="0"/>
        </a:defRPr>
      </a:lvl8pPr>
      <a:lvl9pPr marL="1825374" algn="ctr" rtl="0" eaLnBrk="0" fontAlgn="base" hangingPunct="0">
        <a:spcBef>
          <a:spcPct val="0"/>
        </a:spcBef>
        <a:spcAft>
          <a:spcPct val="0"/>
        </a:spcAft>
        <a:defRPr sz="4400">
          <a:solidFill>
            <a:schemeClr val="tx2"/>
          </a:solidFill>
          <a:latin typeface="Times New Roman" pitchFamily="-112" charset="0"/>
        </a:defRPr>
      </a:lvl9pPr>
    </p:titleStyle>
    <p:bodyStyle>
      <a:lvl1pPr marL="342254" indent="-342254"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1546" indent="-285218"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0839" indent="-228172"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7194" indent="-228172"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3524" indent="-228172"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09864" indent="-228172"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66212" indent="-228172"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2541" indent="-228172"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78893" indent="-228172"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6" name="Rectangle 4"/>
          <p:cNvSpPr>
            <a:spLocks noGrp="1" noChangeArrowheads="1"/>
          </p:cNvSpPr>
          <p:nvPr>
            <p:ph type="dt" sz="half" idx="2"/>
          </p:nvPr>
        </p:nvSpPr>
        <p:spPr bwMode="auto">
          <a:xfrm>
            <a:off x="457201" y="6245226"/>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lvl1pPr eaLnBrk="1" hangingPunct="1">
              <a:defRPr sz="1400">
                <a:solidFill>
                  <a:srgbClr val="000000"/>
                </a:solidFill>
                <a:latin typeface="Arial" charset="0"/>
              </a:defRPr>
            </a:lvl1pPr>
          </a:lstStyle>
          <a:p>
            <a:pPr>
              <a:defRPr/>
            </a:pPr>
            <a:endParaRPr lang="en-US">
              <a:ea typeface="ＭＳ Ｐゴシック" charset="0"/>
            </a:endParaRPr>
          </a:p>
        </p:txBody>
      </p:sp>
      <p:sp>
        <p:nvSpPr>
          <p:cNvPr id="13317" name="Rectangle 5"/>
          <p:cNvSpPr>
            <a:spLocks noGrp="1" noChangeArrowheads="1"/>
          </p:cNvSpPr>
          <p:nvPr>
            <p:ph type="ftr" sz="quarter" idx="3"/>
          </p:nvPr>
        </p:nvSpPr>
        <p:spPr bwMode="auto">
          <a:xfrm>
            <a:off x="3124200" y="6245226"/>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lvl1pPr algn="ctr" eaLnBrk="1" hangingPunct="1">
              <a:defRPr sz="1400">
                <a:solidFill>
                  <a:srgbClr val="000000"/>
                </a:solidFill>
                <a:latin typeface="Arial" charset="0"/>
              </a:defRPr>
            </a:lvl1pPr>
          </a:lstStyle>
          <a:p>
            <a:pPr>
              <a:defRPr/>
            </a:pPr>
            <a:endParaRPr lang="en-US">
              <a:ea typeface="ＭＳ Ｐゴシック" charset="0"/>
            </a:endParaRPr>
          </a:p>
        </p:txBody>
      </p:sp>
      <p:sp>
        <p:nvSpPr>
          <p:cNvPr id="13318" name="Rectangle 6"/>
          <p:cNvSpPr>
            <a:spLocks noGrp="1" noChangeArrowheads="1"/>
          </p:cNvSpPr>
          <p:nvPr>
            <p:ph type="sldNum" sz="quarter" idx="4"/>
          </p:nvPr>
        </p:nvSpPr>
        <p:spPr bwMode="auto">
          <a:xfrm>
            <a:off x="6553200" y="6245226"/>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FC9916FF-58DF-8749-A217-15DF37568D09}"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2548552093"/>
      </p:ext>
    </p:extLst>
  </p:cSld>
  <p:clrMap bg1="lt1" tx1="dk1" bg2="lt2" tx2="dk2" accent1="accent1" accent2="accent2" accent3="accent3" accent4="accent4" accent5="accent5" accent6="accent6" hlink="hlink" folHlink="folHlink"/>
  <p:sldLayoutIdLst>
    <p:sldLayoutId id="2147485025" r:id="rId1"/>
    <p:sldLayoutId id="2147485026" r:id="rId2"/>
    <p:sldLayoutId id="2147485027" r:id="rId3"/>
    <p:sldLayoutId id="2147485028" r:id="rId4"/>
    <p:sldLayoutId id="2147485029" r:id="rId5"/>
    <p:sldLayoutId id="2147485030" r:id="rId6"/>
    <p:sldLayoutId id="2147485031" r:id="rId7"/>
    <p:sldLayoutId id="2147485032" r:id="rId8"/>
    <p:sldLayoutId id="2147485033" r:id="rId9"/>
    <p:sldLayoutId id="2147485034" r:id="rId10"/>
    <p:sldLayoutId id="2147485035"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6343" algn="ctr" rtl="0" fontAlgn="base">
        <a:spcBef>
          <a:spcPct val="0"/>
        </a:spcBef>
        <a:spcAft>
          <a:spcPct val="0"/>
        </a:spcAft>
        <a:defRPr sz="4400">
          <a:solidFill>
            <a:schemeClr val="tx2"/>
          </a:solidFill>
          <a:latin typeface="Arial" charset="0"/>
          <a:ea typeface="ＭＳ Ｐゴシック" charset="0"/>
        </a:defRPr>
      </a:lvl6pPr>
      <a:lvl7pPr marL="912690" algn="ctr" rtl="0" fontAlgn="base">
        <a:spcBef>
          <a:spcPct val="0"/>
        </a:spcBef>
        <a:spcAft>
          <a:spcPct val="0"/>
        </a:spcAft>
        <a:defRPr sz="4400">
          <a:solidFill>
            <a:schemeClr val="tx2"/>
          </a:solidFill>
          <a:latin typeface="Arial" charset="0"/>
          <a:ea typeface="ＭＳ Ｐゴシック" charset="0"/>
        </a:defRPr>
      </a:lvl7pPr>
      <a:lvl8pPr marL="1369016" algn="ctr" rtl="0" fontAlgn="base">
        <a:spcBef>
          <a:spcPct val="0"/>
        </a:spcBef>
        <a:spcAft>
          <a:spcPct val="0"/>
        </a:spcAft>
        <a:defRPr sz="4400">
          <a:solidFill>
            <a:schemeClr val="tx2"/>
          </a:solidFill>
          <a:latin typeface="Arial" charset="0"/>
          <a:ea typeface="ＭＳ Ｐゴシック" charset="0"/>
        </a:defRPr>
      </a:lvl8pPr>
      <a:lvl9pPr marL="1825374" algn="ctr" rtl="0" fontAlgn="base">
        <a:spcBef>
          <a:spcPct val="0"/>
        </a:spcBef>
        <a:spcAft>
          <a:spcPct val="0"/>
        </a:spcAft>
        <a:defRPr sz="4400">
          <a:solidFill>
            <a:schemeClr val="tx2"/>
          </a:solidFill>
          <a:latin typeface="Arial" charset="0"/>
          <a:ea typeface="ＭＳ Ｐゴシック" charset="0"/>
        </a:defRPr>
      </a:lvl9pPr>
    </p:titleStyle>
    <p:bodyStyle>
      <a:lvl1pPr marL="342254" indent="-342254"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1546" indent="-285218" algn="l" rtl="0" eaLnBrk="0" fontAlgn="base" hangingPunct="0">
        <a:spcBef>
          <a:spcPct val="20000"/>
        </a:spcBef>
        <a:spcAft>
          <a:spcPct val="0"/>
        </a:spcAft>
        <a:buChar char="–"/>
        <a:defRPr sz="2800">
          <a:solidFill>
            <a:schemeClr val="tx1"/>
          </a:solidFill>
          <a:latin typeface="+mn-lt"/>
          <a:ea typeface="+mn-ea"/>
        </a:defRPr>
      </a:lvl2pPr>
      <a:lvl3pPr marL="1140839" indent="-228172" algn="l" rtl="0" eaLnBrk="0" fontAlgn="base" hangingPunct="0">
        <a:spcBef>
          <a:spcPct val="20000"/>
        </a:spcBef>
        <a:spcAft>
          <a:spcPct val="0"/>
        </a:spcAft>
        <a:buChar char="•"/>
        <a:defRPr sz="2400">
          <a:solidFill>
            <a:schemeClr val="tx1"/>
          </a:solidFill>
          <a:latin typeface="+mn-lt"/>
          <a:ea typeface="+mn-ea"/>
        </a:defRPr>
      </a:lvl3pPr>
      <a:lvl4pPr marL="1597194" indent="-228172" algn="l" rtl="0" eaLnBrk="0" fontAlgn="base" hangingPunct="0">
        <a:spcBef>
          <a:spcPct val="20000"/>
        </a:spcBef>
        <a:spcAft>
          <a:spcPct val="0"/>
        </a:spcAft>
        <a:buChar char="–"/>
        <a:defRPr sz="2000">
          <a:solidFill>
            <a:schemeClr val="tx1"/>
          </a:solidFill>
          <a:latin typeface="+mn-lt"/>
          <a:ea typeface="+mn-ea"/>
        </a:defRPr>
      </a:lvl4pPr>
      <a:lvl5pPr marL="2053524" indent="-228172" algn="l" rtl="0" eaLnBrk="0" fontAlgn="base" hangingPunct="0">
        <a:spcBef>
          <a:spcPct val="20000"/>
        </a:spcBef>
        <a:spcAft>
          <a:spcPct val="0"/>
        </a:spcAft>
        <a:buChar char="»"/>
        <a:defRPr sz="2000">
          <a:solidFill>
            <a:schemeClr val="tx1"/>
          </a:solidFill>
          <a:latin typeface="+mn-lt"/>
          <a:ea typeface="+mn-ea"/>
        </a:defRPr>
      </a:lvl5pPr>
      <a:lvl6pPr marL="2509864" indent="-228172" algn="l" rtl="0" fontAlgn="base">
        <a:spcBef>
          <a:spcPct val="20000"/>
        </a:spcBef>
        <a:spcAft>
          <a:spcPct val="0"/>
        </a:spcAft>
        <a:buChar char="»"/>
        <a:defRPr sz="2000">
          <a:solidFill>
            <a:schemeClr val="tx1"/>
          </a:solidFill>
          <a:latin typeface="+mn-lt"/>
          <a:ea typeface="+mn-ea"/>
        </a:defRPr>
      </a:lvl6pPr>
      <a:lvl7pPr marL="2966212" indent="-228172" algn="l" rtl="0" fontAlgn="base">
        <a:spcBef>
          <a:spcPct val="20000"/>
        </a:spcBef>
        <a:spcAft>
          <a:spcPct val="0"/>
        </a:spcAft>
        <a:buChar char="»"/>
        <a:defRPr sz="2000">
          <a:solidFill>
            <a:schemeClr val="tx1"/>
          </a:solidFill>
          <a:latin typeface="+mn-lt"/>
          <a:ea typeface="+mn-ea"/>
        </a:defRPr>
      </a:lvl7pPr>
      <a:lvl8pPr marL="3422541" indent="-228172" algn="l" rtl="0" fontAlgn="base">
        <a:spcBef>
          <a:spcPct val="20000"/>
        </a:spcBef>
        <a:spcAft>
          <a:spcPct val="0"/>
        </a:spcAft>
        <a:buChar char="»"/>
        <a:defRPr sz="2000">
          <a:solidFill>
            <a:schemeClr val="tx1"/>
          </a:solidFill>
          <a:latin typeface="+mn-lt"/>
          <a:ea typeface="+mn-ea"/>
        </a:defRPr>
      </a:lvl8pPr>
      <a:lvl9pPr marL="3878893" indent="-228172"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30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58.xml"/></Relationships>
</file>

<file path=ppt/slides/_rels/slide10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85.xml"/><Relationship Id="rId1" Type="http://schemas.openxmlformats.org/officeDocument/2006/relationships/slideLayout" Target="../slideLayouts/slideLayout167.xml"/></Relationships>
</file>

<file path=ppt/slides/_rels/slide10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86.xml"/><Relationship Id="rId1" Type="http://schemas.openxmlformats.org/officeDocument/2006/relationships/slideLayout" Target="../slideLayouts/slideLayout167.xml"/></Relationships>
</file>

<file path=ppt/slides/_rels/slide10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87.xml"/><Relationship Id="rId1" Type="http://schemas.openxmlformats.org/officeDocument/2006/relationships/slideLayout" Target="../slideLayouts/slideLayout167.xml"/></Relationships>
</file>

<file path=ppt/slides/_rels/slide10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88.xml"/><Relationship Id="rId1" Type="http://schemas.openxmlformats.org/officeDocument/2006/relationships/slideLayout" Target="../slideLayouts/slideLayout167.xml"/></Relationships>
</file>

<file path=ppt/slides/_rels/slide10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89.xml"/><Relationship Id="rId1" Type="http://schemas.openxmlformats.org/officeDocument/2006/relationships/slideLayout" Target="../slideLayouts/slideLayout167.xml"/></Relationships>
</file>

<file path=ppt/slides/_rels/slide10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90.xml"/><Relationship Id="rId1" Type="http://schemas.openxmlformats.org/officeDocument/2006/relationships/slideLayout" Target="../slideLayouts/slideLayout167.xml"/></Relationships>
</file>

<file path=ppt/slides/_rels/slide10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91.xml"/><Relationship Id="rId1" Type="http://schemas.openxmlformats.org/officeDocument/2006/relationships/slideLayout" Target="../slideLayouts/slideLayout167.xml"/></Relationships>
</file>

<file path=ppt/slides/_rels/slide10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92.xml"/><Relationship Id="rId1" Type="http://schemas.openxmlformats.org/officeDocument/2006/relationships/slideLayout" Target="../slideLayouts/slideLayout167.xml"/></Relationships>
</file>

<file path=ppt/slides/_rels/slide10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93.xml"/><Relationship Id="rId1" Type="http://schemas.openxmlformats.org/officeDocument/2006/relationships/slideLayout" Target="../slideLayouts/slideLayout167.xml"/></Relationships>
</file>

<file path=ppt/slides/_rels/slide109.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60.jpeg"/><Relationship Id="rId1" Type="http://schemas.openxmlformats.org/officeDocument/2006/relationships/slideLayout" Target="../slideLayouts/slideLayout281.xml"/><Relationship Id="rId4" Type="http://schemas.openxmlformats.org/officeDocument/2006/relationships/hyperlink" Target="http://www.LumoProject.com"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58.xml"/></Relationships>
</file>

<file path=ppt/slides/_rels/slide110.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94.xml"/><Relationship Id="rId1" Type="http://schemas.openxmlformats.org/officeDocument/2006/relationships/slideLayout" Target="../slideLayouts/slideLayout328.xml"/></Relationships>
</file>

<file path=ppt/slides/_rels/slide11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95.xml"/><Relationship Id="rId1" Type="http://schemas.openxmlformats.org/officeDocument/2006/relationships/slideLayout" Target="../slideLayouts/slideLayout459.xml"/></Relationships>
</file>

<file path=ppt/slides/_rels/slide11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96.xml"/><Relationship Id="rId1" Type="http://schemas.openxmlformats.org/officeDocument/2006/relationships/slideLayout" Target="../slideLayouts/slideLayout470.xml"/></Relationships>
</file>

<file path=ppt/slides/_rels/slide11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97.xml"/><Relationship Id="rId1" Type="http://schemas.openxmlformats.org/officeDocument/2006/relationships/slideLayout" Target="../slideLayouts/slideLayout459.xml"/></Relationships>
</file>

<file path=ppt/slides/_rels/slide1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8.xml"/><Relationship Id="rId1" Type="http://schemas.openxmlformats.org/officeDocument/2006/relationships/slideLayout" Target="../slideLayouts/slideLayout396.xml"/></Relationships>
</file>

<file path=ppt/slides/_rels/slide115.xml.rels><?xml version="1.0" encoding="UTF-8" standalone="yes"?>
<Relationships xmlns="http://schemas.openxmlformats.org/package/2006/relationships"><Relationship Id="rId2" Type="http://schemas.openxmlformats.org/officeDocument/2006/relationships/slideLayout" Target="../slideLayouts/slideLayout328.xml"/><Relationship Id="rId1" Type="http://schemas.openxmlformats.org/officeDocument/2006/relationships/themeOverride" Target="../theme/themeOverride3.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358.xml"/></Relationships>
</file>

<file path=ppt/slides/_rels/slide1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0.xml"/><Relationship Id="rId1" Type="http://schemas.openxmlformats.org/officeDocument/2006/relationships/slideLayout" Target="../slideLayouts/slideLayout328.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328.xml"/></Relationships>
</file>

<file path=ppt/slides/_rels/slide11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02.xml"/><Relationship Id="rId1" Type="http://schemas.openxmlformats.org/officeDocument/2006/relationships/slideLayout" Target="../slideLayouts/slideLayout334.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328.xml"/></Relationships>
</file>

<file path=ppt/slides/_rels/slide12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03.xml"/><Relationship Id="rId1" Type="http://schemas.openxmlformats.org/officeDocument/2006/relationships/slideLayout" Target="../slideLayouts/slideLayout328.xml"/></Relationships>
</file>

<file path=ppt/slides/_rels/slide121.xml.rels><?xml version="1.0" encoding="UTF-8" standalone="yes"?>
<Relationships xmlns="http://schemas.openxmlformats.org/package/2006/relationships"><Relationship Id="rId2" Type="http://schemas.openxmlformats.org/officeDocument/2006/relationships/slideLayout" Target="../slideLayouts/slideLayout232.xml"/><Relationship Id="rId1" Type="http://schemas.openxmlformats.org/officeDocument/2006/relationships/themeOverride" Target="../theme/themeOverride4.xml"/></Relationships>
</file>

<file path=ppt/slides/_rels/slide1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81.jpeg"/><Relationship Id="rId1" Type="http://schemas.openxmlformats.org/officeDocument/2006/relationships/slideLayout" Target="../slideLayouts/slideLayout150.xml"/><Relationship Id="rId4" Type="http://schemas.openxmlformats.org/officeDocument/2006/relationships/image" Target="../media/image62.jpeg"/></Relationships>
</file>

<file path=ppt/slides/_rels/slide12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04.xml"/><Relationship Id="rId1" Type="http://schemas.openxmlformats.org/officeDocument/2006/relationships/slideLayout" Target="../slideLayouts/slideLayout145.xml"/></Relationships>
</file>

<file path=ppt/slides/_rels/slide12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05.xml"/><Relationship Id="rId1" Type="http://schemas.openxmlformats.org/officeDocument/2006/relationships/slideLayout" Target="../slideLayouts/slideLayout145.xml"/></Relationships>
</file>

<file path=ppt/slides/_rels/slide12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06.xml"/><Relationship Id="rId1" Type="http://schemas.openxmlformats.org/officeDocument/2006/relationships/slideLayout" Target="../slideLayouts/slideLayout145.xml"/></Relationships>
</file>

<file path=ppt/slides/_rels/slide12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07.xml"/><Relationship Id="rId1" Type="http://schemas.openxmlformats.org/officeDocument/2006/relationships/slideLayout" Target="../slideLayouts/slideLayout145.xml"/></Relationships>
</file>

<file path=ppt/slides/_rels/slide12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08.xml"/><Relationship Id="rId1" Type="http://schemas.openxmlformats.org/officeDocument/2006/relationships/slideLayout" Target="../slideLayouts/slideLayout145.xml"/></Relationships>
</file>

<file path=ppt/slides/_rels/slide12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09.xml"/><Relationship Id="rId1" Type="http://schemas.openxmlformats.org/officeDocument/2006/relationships/slideLayout" Target="../slideLayouts/slideLayout145.xml"/></Relationships>
</file>

<file path=ppt/slides/_rels/slide12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10.xml"/><Relationship Id="rId1" Type="http://schemas.openxmlformats.org/officeDocument/2006/relationships/slideLayout" Target="../slideLayouts/slideLayout145.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328.xml"/></Relationships>
</file>

<file path=ppt/slides/_rels/slide13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11.xml"/><Relationship Id="rId1" Type="http://schemas.openxmlformats.org/officeDocument/2006/relationships/slideLayout" Target="../slideLayouts/slideLayout145.xml"/></Relationships>
</file>

<file path=ppt/slides/_rels/slide13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12.xml"/><Relationship Id="rId1" Type="http://schemas.openxmlformats.org/officeDocument/2006/relationships/slideLayout" Target="../slideLayouts/slideLayout145.xml"/></Relationships>
</file>

<file path=ppt/slides/_rels/slide13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13.xml"/><Relationship Id="rId1" Type="http://schemas.openxmlformats.org/officeDocument/2006/relationships/slideLayout" Target="../slideLayouts/slideLayout145.xml"/></Relationships>
</file>

<file path=ppt/slides/_rels/slide13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14.xml"/><Relationship Id="rId1" Type="http://schemas.openxmlformats.org/officeDocument/2006/relationships/slideLayout" Target="../slideLayouts/slideLayout145.xml"/></Relationships>
</file>

<file path=ppt/slides/_rels/slide13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15.xml"/><Relationship Id="rId1" Type="http://schemas.openxmlformats.org/officeDocument/2006/relationships/slideLayout" Target="../slideLayouts/slideLayout145.xml"/></Relationships>
</file>

<file path=ppt/slides/_rels/slide13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16.xml"/><Relationship Id="rId1" Type="http://schemas.openxmlformats.org/officeDocument/2006/relationships/slideLayout" Target="../slideLayouts/slideLayout145.xml"/></Relationships>
</file>

<file path=ppt/slides/_rels/slide13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17.xml"/><Relationship Id="rId1" Type="http://schemas.openxmlformats.org/officeDocument/2006/relationships/slideLayout" Target="../slideLayouts/slideLayout145.xml"/></Relationships>
</file>

<file path=ppt/slides/_rels/slide13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18.xml"/><Relationship Id="rId1" Type="http://schemas.openxmlformats.org/officeDocument/2006/relationships/slideLayout" Target="../slideLayouts/slideLayout145.xml"/></Relationships>
</file>

<file path=ppt/slides/_rels/slide13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19.xml"/><Relationship Id="rId1" Type="http://schemas.openxmlformats.org/officeDocument/2006/relationships/slideLayout" Target="../slideLayouts/slideLayout145.xml"/></Relationships>
</file>

<file path=ppt/slides/_rels/slide13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20.xml"/><Relationship Id="rId1" Type="http://schemas.openxmlformats.org/officeDocument/2006/relationships/slideLayout" Target="../slideLayouts/slideLayout145.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328.xml"/></Relationships>
</file>

<file path=ppt/slides/_rels/slide14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21.xml"/><Relationship Id="rId1" Type="http://schemas.openxmlformats.org/officeDocument/2006/relationships/slideLayout" Target="../slideLayouts/slideLayout145.xml"/></Relationships>
</file>

<file path=ppt/slides/_rels/slide14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22.xml"/><Relationship Id="rId1" Type="http://schemas.openxmlformats.org/officeDocument/2006/relationships/slideLayout" Target="../slideLayouts/slideLayout145.xml"/></Relationships>
</file>

<file path=ppt/slides/_rels/slide14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23.xml"/><Relationship Id="rId1" Type="http://schemas.openxmlformats.org/officeDocument/2006/relationships/slideLayout" Target="../slideLayouts/slideLayout145.xml"/></Relationships>
</file>

<file path=ppt/slides/_rels/slide14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24.xml"/><Relationship Id="rId1" Type="http://schemas.openxmlformats.org/officeDocument/2006/relationships/slideLayout" Target="../slideLayouts/slideLayout145.xml"/></Relationships>
</file>

<file path=ppt/slides/_rels/slide144.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60.jpeg"/><Relationship Id="rId1" Type="http://schemas.openxmlformats.org/officeDocument/2006/relationships/slideLayout" Target="../slideLayouts/slideLayout281.xml"/><Relationship Id="rId4" Type="http://schemas.openxmlformats.org/officeDocument/2006/relationships/hyperlink" Target="http://www.LumoProject.com" TargetMode="Externa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391.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43.xml"/></Relationships>
</file>

<file path=ppt/slides/_rels/slide14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26.xml"/><Relationship Id="rId1" Type="http://schemas.openxmlformats.org/officeDocument/2006/relationships/slideLayout" Target="../slideLayouts/slideLayout391.xml"/></Relationships>
</file>

<file path=ppt/slides/_rels/slide14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27.xml"/><Relationship Id="rId1" Type="http://schemas.openxmlformats.org/officeDocument/2006/relationships/slideLayout" Target="../slideLayouts/slideLayout415.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43.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328.xml"/></Relationships>
</file>

<file path=ppt/slides/_rels/slide15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02.jpeg"/><Relationship Id="rId1" Type="http://schemas.openxmlformats.org/officeDocument/2006/relationships/slideLayout" Target="../slideLayouts/slideLayout150.xml"/><Relationship Id="rId4" Type="http://schemas.openxmlformats.org/officeDocument/2006/relationships/image" Target="../media/image39.jpeg"/></Relationships>
</file>

<file path=ppt/slides/_rels/slide15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28.xml"/><Relationship Id="rId1" Type="http://schemas.openxmlformats.org/officeDocument/2006/relationships/slideLayout" Target="../slideLayouts/slideLayout156.xml"/></Relationships>
</file>

<file path=ppt/slides/_rels/slide152.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29.xml"/><Relationship Id="rId1" Type="http://schemas.openxmlformats.org/officeDocument/2006/relationships/slideLayout" Target="../slideLayouts/slideLayout156.xml"/></Relationships>
</file>

<file path=ppt/slides/_rels/slide15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30.xml"/><Relationship Id="rId1" Type="http://schemas.openxmlformats.org/officeDocument/2006/relationships/slideLayout" Target="../slideLayouts/slideLayout156.xml"/></Relationships>
</file>

<file path=ppt/slides/_rels/slide15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31.xml"/><Relationship Id="rId1" Type="http://schemas.openxmlformats.org/officeDocument/2006/relationships/slideLayout" Target="../slideLayouts/slideLayout156.xml"/></Relationships>
</file>

<file path=ppt/slides/_rels/slide15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32.xml"/><Relationship Id="rId1" Type="http://schemas.openxmlformats.org/officeDocument/2006/relationships/slideLayout" Target="../slideLayouts/slideLayout156.xml"/></Relationships>
</file>

<file path=ppt/slides/_rels/slide156.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33.xml"/><Relationship Id="rId1" Type="http://schemas.openxmlformats.org/officeDocument/2006/relationships/slideLayout" Target="../slideLayouts/slideLayout156.xml"/></Relationships>
</file>

<file path=ppt/slides/_rels/slide15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34.xml"/><Relationship Id="rId1" Type="http://schemas.openxmlformats.org/officeDocument/2006/relationships/slideLayout" Target="../slideLayouts/slideLayout156.xml"/></Relationships>
</file>

<file path=ppt/slides/_rels/slide15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35.xml"/><Relationship Id="rId1" Type="http://schemas.openxmlformats.org/officeDocument/2006/relationships/slideLayout" Target="../slideLayouts/slideLayout156.xml"/></Relationships>
</file>

<file path=ppt/slides/_rels/slide15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36.xml"/><Relationship Id="rId1" Type="http://schemas.openxmlformats.org/officeDocument/2006/relationships/slideLayout" Target="../slideLayouts/slideLayout156.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8.xml"/></Relationships>
</file>

<file path=ppt/slides/_rels/slide160.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37.xml"/><Relationship Id="rId1" Type="http://schemas.openxmlformats.org/officeDocument/2006/relationships/slideLayout" Target="../slideLayouts/slideLayout156.xml"/></Relationships>
</file>

<file path=ppt/slides/_rels/slide161.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38.xml"/><Relationship Id="rId1" Type="http://schemas.openxmlformats.org/officeDocument/2006/relationships/slideLayout" Target="../slideLayouts/slideLayout156.xml"/></Relationships>
</file>

<file path=ppt/slides/_rels/slide162.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39.xml"/><Relationship Id="rId1" Type="http://schemas.openxmlformats.org/officeDocument/2006/relationships/slideLayout" Target="../slideLayouts/slideLayout156.xml"/></Relationships>
</file>

<file path=ppt/slides/_rels/slide163.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40.xml"/><Relationship Id="rId1" Type="http://schemas.openxmlformats.org/officeDocument/2006/relationships/slideLayout" Target="../slideLayouts/slideLayout156.xml"/></Relationships>
</file>

<file path=ppt/slides/_rels/slide164.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41.xml"/><Relationship Id="rId1" Type="http://schemas.openxmlformats.org/officeDocument/2006/relationships/slideLayout" Target="../slideLayouts/slideLayout156.xml"/></Relationships>
</file>

<file path=ppt/slides/_rels/slide165.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42.xml"/><Relationship Id="rId1" Type="http://schemas.openxmlformats.org/officeDocument/2006/relationships/slideLayout" Target="../slideLayouts/slideLayout156.xml"/></Relationships>
</file>

<file path=ppt/slides/_rels/slide166.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43.xml"/><Relationship Id="rId1" Type="http://schemas.openxmlformats.org/officeDocument/2006/relationships/slideLayout" Target="../slideLayouts/slideLayout156.xml"/></Relationships>
</file>

<file path=ppt/slides/_rels/slide16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46.xml"/></Relationships>
</file>

<file path=ppt/slides/_rels/slide168.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60.jpeg"/><Relationship Id="rId1" Type="http://schemas.openxmlformats.org/officeDocument/2006/relationships/slideLayout" Target="../slideLayouts/slideLayout281.xml"/><Relationship Id="rId4" Type="http://schemas.openxmlformats.org/officeDocument/2006/relationships/hyperlink" Target="http://www.LumoProject.com" TargetMode="External"/></Relationships>
</file>

<file path=ppt/slides/_rels/slide169.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44.xml"/><Relationship Id="rId1" Type="http://schemas.openxmlformats.org/officeDocument/2006/relationships/slideLayout" Target="../slideLayouts/slideLayout42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28.xml"/></Relationships>
</file>

<file path=ppt/slides/_rels/slide170.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45.xml"/><Relationship Id="rId1" Type="http://schemas.openxmlformats.org/officeDocument/2006/relationships/slideLayout" Target="../slideLayouts/slideLayout421.xml"/></Relationships>
</file>

<file path=ppt/slides/_rels/slide171.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46.xml"/><Relationship Id="rId1" Type="http://schemas.openxmlformats.org/officeDocument/2006/relationships/slideLayout" Target="../slideLayouts/slideLayout426.xml"/></Relationships>
</file>

<file path=ppt/slides/_rels/slide172.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47.xml"/><Relationship Id="rId1" Type="http://schemas.openxmlformats.org/officeDocument/2006/relationships/slideLayout" Target="../slideLayouts/slideLayout421.xml"/></Relationships>
</file>

<file path=ppt/slides/_rels/slide173.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48.xml"/><Relationship Id="rId1" Type="http://schemas.openxmlformats.org/officeDocument/2006/relationships/slideLayout" Target="../slideLayouts/slideLayout425.xml"/></Relationships>
</file>

<file path=ppt/slides/_rels/slide17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23.jpeg"/><Relationship Id="rId1" Type="http://schemas.openxmlformats.org/officeDocument/2006/relationships/slideLayout" Target="../slideLayouts/slideLayout128.xml"/><Relationship Id="rId5" Type="http://schemas.openxmlformats.org/officeDocument/2006/relationships/image" Target="../media/image124.jpeg"/><Relationship Id="rId4" Type="http://schemas.openxmlformats.org/officeDocument/2006/relationships/image" Target="../media/image39.jpeg"/></Relationships>
</file>

<file path=ppt/slides/_rels/slide175.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49.xml"/><Relationship Id="rId1" Type="http://schemas.openxmlformats.org/officeDocument/2006/relationships/slideLayout" Target="../slideLayouts/slideLayout178.xml"/></Relationships>
</file>

<file path=ppt/slides/_rels/slide176.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50.xml"/><Relationship Id="rId1" Type="http://schemas.openxmlformats.org/officeDocument/2006/relationships/slideLayout" Target="../slideLayouts/slideLayout178.xml"/></Relationships>
</file>

<file path=ppt/slides/_rels/slide177.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51.xml"/><Relationship Id="rId1" Type="http://schemas.openxmlformats.org/officeDocument/2006/relationships/slideLayout" Target="../slideLayouts/slideLayout178.xml"/></Relationships>
</file>

<file path=ppt/slides/_rels/slide178.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52.xml"/><Relationship Id="rId1" Type="http://schemas.openxmlformats.org/officeDocument/2006/relationships/slideLayout" Target="../slideLayouts/slideLayout178.xml"/></Relationships>
</file>

<file path=ppt/slides/_rels/slide179.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53.xml"/><Relationship Id="rId1" Type="http://schemas.openxmlformats.org/officeDocument/2006/relationships/slideLayout" Target="../slideLayouts/slideLayout178.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328.xml"/></Relationships>
</file>

<file path=ppt/slides/_rels/slide180.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54.xml"/><Relationship Id="rId1" Type="http://schemas.openxmlformats.org/officeDocument/2006/relationships/slideLayout" Target="../slideLayouts/slideLayout178.xml"/></Relationships>
</file>

<file path=ppt/slides/_rels/slide181.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55.xml"/><Relationship Id="rId1" Type="http://schemas.openxmlformats.org/officeDocument/2006/relationships/slideLayout" Target="../slideLayouts/slideLayout178.xml"/></Relationships>
</file>

<file path=ppt/slides/_rels/slide182.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56.xml"/><Relationship Id="rId1" Type="http://schemas.openxmlformats.org/officeDocument/2006/relationships/slideLayout" Target="../slideLayouts/slideLayout178.xml"/></Relationships>
</file>

<file path=ppt/slides/_rels/slide183.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57.xml"/><Relationship Id="rId1" Type="http://schemas.openxmlformats.org/officeDocument/2006/relationships/slideLayout" Target="../slideLayouts/slideLayout178.xml"/></Relationships>
</file>

<file path=ppt/slides/_rels/slide184.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58.xml"/><Relationship Id="rId1" Type="http://schemas.openxmlformats.org/officeDocument/2006/relationships/slideLayout" Target="../slideLayouts/slideLayout178.xml"/></Relationships>
</file>

<file path=ppt/slides/_rels/slide185.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59.xml"/><Relationship Id="rId1" Type="http://schemas.openxmlformats.org/officeDocument/2006/relationships/slideLayout" Target="../slideLayouts/slideLayout178.xml"/></Relationships>
</file>

<file path=ppt/slides/_rels/slide186.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60.xml"/><Relationship Id="rId1" Type="http://schemas.openxmlformats.org/officeDocument/2006/relationships/slideLayout" Target="../slideLayouts/slideLayout178.xml"/></Relationships>
</file>

<file path=ppt/slides/_rels/slide187.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60.jpeg"/><Relationship Id="rId1" Type="http://schemas.openxmlformats.org/officeDocument/2006/relationships/slideLayout" Target="../slideLayouts/slideLayout281.xml"/><Relationship Id="rId4" Type="http://schemas.openxmlformats.org/officeDocument/2006/relationships/hyperlink" Target="http://www.LumoProject.com" TargetMode="Externa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54.xml"/></Relationships>
</file>

<file path=ppt/slides/_rels/slide18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36.jpeg"/><Relationship Id="rId1" Type="http://schemas.openxmlformats.org/officeDocument/2006/relationships/slideLayout" Target="../slideLayouts/slideLayout431.xml"/><Relationship Id="rId4" Type="http://schemas.openxmlformats.org/officeDocument/2006/relationships/image" Target="../media/image59.jpe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328.xml"/></Relationships>
</file>

<file path=ppt/slides/_rels/slide190.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61.xml"/><Relationship Id="rId1" Type="http://schemas.openxmlformats.org/officeDocument/2006/relationships/slideLayout" Target="../slideLayouts/slideLayout448.xml"/></Relationships>
</file>

<file path=ppt/slides/_rels/slide191.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62.xml"/><Relationship Id="rId1" Type="http://schemas.openxmlformats.org/officeDocument/2006/relationships/slideLayout" Target="../slideLayouts/slideLayout448.xml"/></Relationships>
</file>

<file path=ppt/slides/_rels/slide192.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63.xml"/><Relationship Id="rId1" Type="http://schemas.openxmlformats.org/officeDocument/2006/relationships/slideLayout" Target="../slideLayouts/slideLayout448.xml"/></Relationships>
</file>

<file path=ppt/slides/_rels/slide193.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64.xml"/><Relationship Id="rId1" Type="http://schemas.openxmlformats.org/officeDocument/2006/relationships/slideLayout" Target="../slideLayouts/slideLayout448.xml"/></Relationships>
</file>

<file path=ppt/slides/_rels/slide194.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65.xml"/><Relationship Id="rId1" Type="http://schemas.openxmlformats.org/officeDocument/2006/relationships/slideLayout" Target="../slideLayouts/slideLayout448.xml"/></Relationships>
</file>

<file path=ppt/slides/_rels/slide195.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66.xml"/><Relationship Id="rId1" Type="http://schemas.openxmlformats.org/officeDocument/2006/relationships/slideLayout" Target="../slideLayouts/slideLayout448.xml"/></Relationships>
</file>

<file path=ppt/slides/_rels/slide196.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67.xml"/><Relationship Id="rId1" Type="http://schemas.openxmlformats.org/officeDocument/2006/relationships/slideLayout" Target="../slideLayouts/slideLayout448.xml"/></Relationships>
</file>

<file path=ppt/slides/_rels/slide197.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68.xml"/><Relationship Id="rId1" Type="http://schemas.openxmlformats.org/officeDocument/2006/relationships/slideLayout" Target="../slideLayouts/slideLayout448.xml"/></Relationships>
</file>

<file path=ppt/slides/_rels/slide198.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69.xml"/><Relationship Id="rId1" Type="http://schemas.openxmlformats.org/officeDocument/2006/relationships/slideLayout" Target="../slideLayouts/slideLayout448.xml"/></Relationships>
</file>

<file path=ppt/slides/_rels/slide199.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70.xml"/><Relationship Id="rId1" Type="http://schemas.openxmlformats.org/officeDocument/2006/relationships/slideLayout" Target="../slideLayouts/slideLayout44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1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34.xml"/></Relationships>
</file>

<file path=ppt/slides/_rels/slide200.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71.xml"/><Relationship Id="rId1" Type="http://schemas.openxmlformats.org/officeDocument/2006/relationships/slideLayout" Target="../slideLayouts/slideLayout448.xml"/></Relationships>
</file>

<file path=ppt/slides/_rels/slide201.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72.xml"/><Relationship Id="rId1" Type="http://schemas.openxmlformats.org/officeDocument/2006/relationships/slideLayout" Target="../slideLayouts/slideLayout448.xml"/></Relationships>
</file>

<file path=ppt/slides/_rels/slide202.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73.xml"/><Relationship Id="rId1" Type="http://schemas.openxmlformats.org/officeDocument/2006/relationships/slideLayout" Target="../slideLayouts/slideLayout448.xml"/></Relationships>
</file>

<file path=ppt/slides/_rels/slide203.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74.xml"/><Relationship Id="rId1" Type="http://schemas.openxmlformats.org/officeDocument/2006/relationships/slideLayout" Target="../slideLayouts/slideLayout448.xml"/></Relationships>
</file>

<file path=ppt/slides/_rels/slide204.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75.xml"/><Relationship Id="rId1" Type="http://schemas.openxmlformats.org/officeDocument/2006/relationships/slideLayout" Target="../slideLayouts/slideLayout448.xml"/></Relationships>
</file>

<file path=ppt/slides/_rels/slide205.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76.xml"/><Relationship Id="rId1" Type="http://schemas.openxmlformats.org/officeDocument/2006/relationships/slideLayout" Target="../slideLayouts/slideLayout448.xml"/></Relationships>
</file>

<file path=ppt/slides/_rels/slide206.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77.xml"/><Relationship Id="rId1" Type="http://schemas.openxmlformats.org/officeDocument/2006/relationships/slideLayout" Target="../slideLayouts/slideLayout448.xml"/></Relationships>
</file>

<file path=ppt/slides/_rels/slide207.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78.xml"/><Relationship Id="rId1" Type="http://schemas.openxmlformats.org/officeDocument/2006/relationships/slideLayout" Target="../slideLayouts/slideLayout448.xml"/></Relationships>
</file>

<file path=ppt/slides/_rels/slide208.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79.xml"/><Relationship Id="rId1" Type="http://schemas.openxmlformats.org/officeDocument/2006/relationships/slideLayout" Target="../slideLayouts/slideLayout448.xml"/></Relationships>
</file>

<file path=ppt/slides/_rels/slide209.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60.jpeg"/><Relationship Id="rId1" Type="http://schemas.openxmlformats.org/officeDocument/2006/relationships/slideLayout" Target="../slideLayouts/slideLayout281.xml"/><Relationship Id="rId4" Type="http://schemas.openxmlformats.org/officeDocument/2006/relationships/hyperlink" Target="http://www.LumoProject.com"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8.xml"/></Relationships>
</file>

<file path=ppt/slides/_rels/slide210.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80.xml"/><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81.xml"/><Relationship Id="rId1" Type="http://schemas.openxmlformats.org/officeDocument/2006/relationships/slideLayout" Target="../slideLayouts/slideLayout189.xml"/></Relationships>
</file>

<file path=ppt/slides/_rels/slide212.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82.xml"/><Relationship Id="rId1" Type="http://schemas.openxmlformats.org/officeDocument/2006/relationships/slideLayout" Target="../slideLayouts/slideLayout189.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65.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1.xml"/></Relationships>
</file>

<file path=ppt/slides/_rels/slide215.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jpeg"/><Relationship Id="rId1" Type="http://schemas.openxmlformats.org/officeDocument/2006/relationships/slideLayout" Target="../slideLayouts/slideLayout46.xml"/><Relationship Id="rId4" Type="http://schemas.openxmlformats.org/officeDocument/2006/relationships/image" Target="../media/image160.jpeg"/></Relationships>
</file>

<file path=ppt/slides/_rels/slide216.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46.xml"/></Relationships>
</file>

<file path=ppt/slides/_rels/slide217.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46.xml"/></Relationships>
</file>

<file path=ppt/slides/_rels/slide218.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46.xml"/></Relationships>
</file>

<file path=ppt/slides/_rels/slide219.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46.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79.xml"/></Relationships>
</file>

<file path=ppt/slides/_rels/slide220.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46.xml"/></Relationships>
</file>

<file path=ppt/slides/_rels/slide221.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46.xml"/></Relationships>
</file>

<file path=ppt/slides/_rels/slide222.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46.xml"/></Relationships>
</file>

<file path=ppt/slides/_rels/slide223.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46.xml"/></Relationships>
</file>

<file path=ppt/slides/_rels/slide224.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46.xml"/></Relationships>
</file>

<file path=ppt/slides/_rels/slide225.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46.xml"/></Relationships>
</file>

<file path=ppt/slides/_rels/slide226.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46.xml"/></Relationships>
</file>

<file path=ppt/slides/_rels/slide227.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46.xml"/></Relationships>
</file>

<file path=ppt/slides/_rels/slide228.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46.xml"/></Relationships>
</file>

<file path=ppt/slides/_rels/slide229.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46.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230.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46.xml"/></Relationships>
</file>

<file path=ppt/slides/_rels/slide231.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46.xml"/></Relationships>
</file>

<file path=ppt/slides/_rels/slide23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6.xml"/></Relationships>
</file>

<file path=ppt/slides/_rels/slide233.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46.xml"/></Relationships>
</file>

<file path=ppt/slides/_rels/slide234.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46.xml"/></Relationships>
</file>

<file path=ppt/slides/_rels/slide235.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46.xml"/></Relationships>
</file>

<file path=ppt/slides/_rels/slide236.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hyperlink" Target="http://www.bigbookmedia.com" TargetMode="External"/><Relationship Id="rId1" Type="http://schemas.openxmlformats.org/officeDocument/2006/relationships/slideLayout" Target="../slideLayouts/slideLayout46.xml"/></Relationships>
</file>

<file path=ppt/slides/_rels/slide23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46.xml"/></Relationships>
</file>

<file path=ppt/slides/_rels/slide2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80.jpeg"/><Relationship Id="rId1" Type="http://schemas.openxmlformats.org/officeDocument/2006/relationships/slideLayout" Target="../slideLayouts/slideLayout204.xml"/><Relationship Id="rId4" Type="http://schemas.openxmlformats.org/officeDocument/2006/relationships/image" Target="../media/image39.jpeg"/></Relationships>
</file>

<file path=ppt/slides/_rels/slide239.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184.xml"/><Relationship Id="rId1" Type="http://schemas.openxmlformats.org/officeDocument/2006/relationships/slideLayout" Target="../slideLayouts/slideLayout7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240.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185.xml"/><Relationship Id="rId1" Type="http://schemas.openxmlformats.org/officeDocument/2006/relationships/slideLayout" Target="../slideLayouts/slideLayout74.xml"/></Relationships>
</file>

<file path=ppt/slides/_rels/slide241.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186.xml"/><Relationship Id="rId1" Type="http://schemas.openxmlformats.org/officeDocument/2006/relationships/slideLayout" Target="../slideLayouts/slideLayout74.xml"/></Relationships>
</file>

<file path=ppt/slides/_rels/slide242.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187.xml"/><Relationship Id="rId1" Type="http://schemas.openxmlformats.org/officeDocument/2006/relationships/slideLayout" Target="../slideLayouts/slideLayout74.xml"/></Relationships>
</file>

<file path=ppt/slides/_rels/slide243.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188.xml"/><Relationship Id="rId1" Type="http://schemas.openxmlformats.org/officeDocument/2006/relationships/slideLayout" Target="../slideLayouts/slideLayout74.xml"/></Relationships>
</file>

<file path=ppt/slides/_rels/slide244.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189.xml"/><Relationship Id="rId1" Type="http://schemas.openxmlformats.org/officeDocument/2006/relationships/slideLayout" Target="../slideLayouts/slideLayout74.xml"/></Relationships>
</file>

<file path=ppt/slides/_rels/slide245.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190.xml"/><Relationship Id="rId1" Type="http://schemas.openxmlformats.org/officeDocument/2006/relationships/slideLayout" Target="../slideLayouts/slideLayout74.xml"/></Relationships>
</file>

<file path=ppt/slides/_rels/slide246.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191.xml"/><Relationship Id="rId1" Type="http://schemas.openxmlformats.org/officeDocument/2006/relationships/slideLayout" Target="../slideLayouts/slideLayout74.xml"/></Relationships>
</file>

<file path=ppt/slides/_rels/slide247.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192.xml"/><Relationship Id="rId1" Type="http://schemas.openxmlformats.org/officeDocument/2006/relationships/slideLayout" Target="../slideLayouts/slideLayout74.xml"/></Relationships>
</file>

<file path=ppt/slides/_rels/slide248.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193.xml"/><Relationship Id="rId1" Type="http://schemas.openxmlformats.org/officeDocument/2006/relationships/slideLayout" Target="../slideLayouts/slideLayout74.xml"/></Relationships>
</file>

<file path=ppt/slides/_rels/slide249.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194.xml"/><Relationship Id="rId1" Type="http://schemas.openxmlformats.org/officeDocument/2006/relationships/slideLayout" Target="../slideLayouts/slideLayout74.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250.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195.xml"/><Relationship Id="rId1" Type="http://schemas.openxmlformats.org/officeDocument/2006/relationships/slideLayout" Target="../slideLayouts/slideLayout74.xml"/></Relationships>
</file>

<file path=ppt/slides/_rels/slide251.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196.xml"/><Relationship Id="rId1" Type="http://schemas.openxmlformats.org/officeDocument/2006/relationships/slideLayout" Target="../slideLayouts/slideLayout74.xml"/></Relationships>
</file>

<file path=ppt/slides/_rels/slide252.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197.xml"/><Relationship Id="rId1" Type="http://schemas.openxmlformats.org/officeDocument/2006/relationships/slideLayout" Target="../slideLayouts/slideLayout74.xml"/></Relationships>
</file>

<file path=ppt/slides/_rels/slide253.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198.xml"/><Relationship Id="rId1" Type="http://schemas.openxmlformats.org/officeDocument/2006/relationships/slideLayout" Target="../slideLayouts/slideLayout74.xml"/></Relationships>
</file>

<file path=ppt/slides/_rels/slide254.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199.xml"/><Relationship Id="rId1" Type="http://schemas.openxmlformats.org/officeDocument/2006/relationships/slideLayout" Target="../slideLayouts/slideLayout74.xml"/></Relationships>
</file>

<file path=ppt/slides/_rels/slide255.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200.xml"/><Relationship Id="rId1" Type="http://schemas.openxmlformats.org/officeDocument/2006/relationships/slideLayout" Target="../slideLayouts/slideLayout74.xml"/></Relationships>
</file>

<file path=ppt/slides/_rels/slide256.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201.xml"/><Relationship Id="rId1" Type="http://schemas.openxmlformats.org/officeDocument/2006/relationships/slideLayout" Target="../slideLayouts/slideLayout74.xml"/></Relationships>
</file>

<file path=ppt/slides/_rels/slide257.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202.xml"/><Relationship Id="rId1" Type="http://schemas.openxmlformats.org/officeDocument/2006/relationships/slideLayout" Target="../slideLayouts/slideLayout74.xml"/></Relationships>
</file>

<file path=ppt/slides/_rels/slide258.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203.xml"/><Relationship Id="rId1" Type="http://schemas.openxmlformats.org/officeDocument/2006/relationships/slideLayout" Target="../slideLayouts/slideLayout74.xml"/></Relationships>
</file>

<file path=ppt/slides/_rels/slide25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4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60.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60.jpeg"/><Relationship Id="rId1" Type="http://schemas.openxmlformats.org/officeDocument/2006/relationships/slideLayout" Target="../slideLayouts/slideLayout281.xml"/><Relationship Id="rId4" Type="http://schemas.openxmlformats.org/officeDocument/2006/relationships/hyperlink" Target="http://www.LumoProject.com" TargetMode="Externa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76.xml"/></Relationships>
</file>

<file path=ppt/slides/_rels/slide26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200.jpeg"/><Relationship Id="rId1" Type="http://schemas.openxmlformats.org/officeDocument/2006/relationships/slideLayout" Target="../slideLayouts/slideLayout204.xml"/><Relationship Id="rId4" Type="http://schemas.openxmlformats.org/officeDocument/2006/relationships/image" Target="../media/image59.jpeg"/></Relationships>
</file>

<file path=ppt/slides/_rels/slide263.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204.xml"/><Relationship Id="rId1" Type="http://schemas.openxmlformats.org/officeDocument/2006/relationships/slideLayout" Target="../slideLayouts/slideLayout448.xml"/></Relationships>
</file>

<file path=ppt/slides/_rels/slide264.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205.xml"/><Relationship Id="rId1" Type="http://schemas.openxmlformats.org/officeDocument/2006/relationships/slideLayout" Target="../slideLayouts/slideLayout448.xml"/></Relationships>
</file>

<file path=ppt/slides/_rels/slide265.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206.xml"/><Relationship Id="rId1" Type="http://schemas.openxmlformats.org/officeDocument/2006/relationships/slideLayout" Target="../slideLayouts/slideLayout448.xml"/></Relationships>
</file>

<file path=ppt/slides/_rels/slide266.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207.xml"/><Relationship Id="rId1" Type="http://schemas.openxmlformats.org/officeDocument/2006/relationships/slideLayout" Target="../slideLayouts/slideLayout448.xml"/></Relationships>
</file>

<file path=ppt/slides/_rels/slide267.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notesSlide" Target="../notesSlides/notesSlide208.xml"/><Relationship Id="rId1" Type="http://schemas.openxmlformats.org/officeDocument/2006/relationships/slideLayout" Target="../slideLayouts/slideLayout448.xml"/></Relationships>
</file>

<file path=ppt/slides/_rels/slide268.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209.xml"/><Relationship Id="rId1" Type="http://schemas.openxmlformats.org/officeDocument/2006/relationships/slideLayout" Target="../slideLayouts/slideLayout448.xml"/></Relationships>
</file>

<file path=ppt/slides/_rels/slide269.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210.xml"/><Relationship Id="rId1" Type="http://schemas.openxmlformats.org/officeDocument/2006/relationships/slideLayout" Target="../slideLayouts/slideLayout448.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9.xml"/><Relationship Id="rId4" Type="http://schemas.openxmlformats.org/officeDocument/2006/relationships/image" Target="../media/image22.png"/></Relationships>
</file>

<file path=ppt/slides/_rels/slide270.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211.xml"/><Relationship Id="rId1" Type="http://schemas.openxmlformats.org/officeDocument/2006/relationships/slideLayout" Target="../slideLayouts/slideLayout448.xml"/></Relationships>
</file>

<file path=ppt/slides/_rels/slide271.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notesSlide" Target="../notesSlides/notesSlide212.xml"/><Relationship Id="rId1" Type="http://schemas.openxmlformats.org/officeDocument/2006/relationships/slideLayout" Target="../slideLayouts/slideLayout448.xml"/></Relationships>
</file>

<file path=ppt/slides/_rels/slide272.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213.xml"/><Relationship Id="rId1" Type="http://schemas.openxmlformats.org/officeDocument/2006/relationships/slideLayout" Target="../slideLayouts/slideLayout448.xml"/></Relationships>
</file>

<file path=ppt/slides/_rels/slide273.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notesSlide" Target="../notesSlides/notesSlide214.xml"/><Relationship Id="rId1" Type="http://schemas.openxmlformats.org/officeDocument/2006/relationships/slideLayout" Target="../slideLayouts/slideLayout448.xml"/></Relationships>
</file>

<file path=ppt/slides/_rels/slide274.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60.jpeg"/><Relationship Id="rId1" Type="http://schemas.openxmlformats.org/officeDocument/2006/relationships/slideLayout" Target="../slideLayouts/slideLayout281.xml"/><Relationship Id="rId4" Type="http://schemas.openxmlformats.org/officeDocument/2006/relationships/hyperlink" Target="http://www.LumoProject.com" TargetMode="Externa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276.xml"/></Relationships>
</file>

<file path=ppt/slides/_rels/slide27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15.xml"/><Relationship Id="rId1" Type="http://schemas.openxmlformats.org/officeDocument/2006/relationships/slideLayout" Target="../slideLayouts/slideLayout328.xml"/></Relationships>
</file>

<file path=ppt/slides/_rels/slide27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16.xml"/><Relationship Id="rId1" Type="http://schemas.openxmlformats.org/officeDocument/2006/relationships/slideLayout" Target="../slideLayouts/slideLayout328.xml"/></Relationships>
</file>

<file path=ppt/slides/_rels/slide27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17.xml"/><Relationship Id="rId1" Type="http://schemas.openxmlformats.org/officeDocument/2006/relationships/slideLayout" Target="../slideLayouts/slideLayout470.xml"/></Relationships>
</file>

<file path=ppt/slides/_rels/slide27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8.xml"/><Relationship Id="rId1" Type="http://schemas.openxmlformats.org/officeDocument/2006/relationships/slideLayout" Target="../slideLayouts/slideLayout328.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9.xml"/><Relationship Id="rId4" Type="http://schemas.openxmlformats.org/officeDocument/2006/relationships/image" Target="../media/image22.png"/></Relationships>
</file>

<file path=ppt/slides/_rels/slide280.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notesSlide" Target="../notesSlides/notesSlide219.xml"/><Relationship Id="rId1" Type="http://schemas.openxmlformats.org/officeDocument/2006/relationships/slideLayout" Target="../slideLayouts/slideLayout328.xml"/></Relationships>
</file>

<file path=ppt/slides/_rels/slide281.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notesSlide" Target="../notesSlides/notesSlide220.xml"/><Relationship Id="rId1" Type="http://schemas.openxmlformats.org/officeDocument/2006/relationships/slideLayout" Target="../slideLayouts/slideLayout328.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198.xml"/></Relationships>
</file>

<file path=ppt/slides/_rels/slide283.xml.rels><?xml version="1.0" encoding="UTF-8" standalone="yes"?>
<Relationships xmlns="http://schemas.openxmlformats.org/package/2006/relationships"><Relationship Id="rId3" Type="http://schemas.openxmlformats.org/officeDocument/2006/relationships/image" Target="../media/image213.jpg"/><Relationship Id="rId2" Type="http://schemas.openxmlformats.org/officeDocument/2006/relationships/notesSlide" Target="../notesSlides/notesSlide221.xml"/><Relationship Id="rId1" Type="http://schemas.openxmlformats.org/officeDocument/2006/relationships/slideLayout" Target="../slideLayouts/slideLayout475.xml"/><Relationship Id="rId4" Type="http://schemas.openxmlformats.org/officeDocument/2006/relationships/image" Target="../media/image214.png"/></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198.xml"/></Relationships>
</file>

<file path=ppt/slides/_rels/slide285.xml.rels><?xml version="1.0" encoding="UTF-8" standalone="yes"?>
<Relationships xmlns="http://schemas.openxmlformats.org/package/2006/relationships"><Relationship Id="rId3" Type="http://schemas.openxmlformats.org/officeDocument/2006/relationships/image" Target="../media/image213.jpg"/><Relationship Id="rId2" Type="http://schemas.openxmlformats.org/officeDocument/2006/relationships/notesSlide" Target="../notesSlides/notesSlide222.xml"/><Relationship Id="rId1" Type="http://schemas.openxmlformats.org/officeDocument/2006/relationships/slideLayout" Target="../slideLayouts/slideLayout475.xml"/><Relationship Id="rId4" Type="http://schemas.openxmlformats.org/officeDocument/2006/relationships/image" Target="../media/image214.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03.xml"/><Relationship Id="rId1" Type="http://schemas.openxmlformats.org/officeDocument/2006/relationships/themeOverride" Target="../theme/themeOverride2.xml"/><Relationship Id="rId5" Type="http://schemas.openxmlformats.org/officeDocument/2006/relationships/image" Target="../media/image22.pn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328.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3.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29.xml"/><Relationship Id="rId5" Type="http://schemas.openxmlformats.org/officeDocument/2006/relationships/image" Target="../media/image26.emf"/><Relationship Id="rId4" Type="http://schemas.openxmlformats.org/officeDocument/2006/relationships/image" Target="../media/image25.gif"/></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29.xml"/><Relationship Id="rId4" Type="http://schemas.openxmlformats.org/officeDocument/2006/relationships/image" Target="../media/image2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15.xml"/></Relationships>
</file>

<file path=ppt/slides/_rels/slide4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2.xml"/><Relationship Id="rId1" Type="http://schemas.openxmlformats.org/officeDocument/2006/relationships/slideLayout" Target="../slideLayouts/slideLayout35.xml"/></Relationships>
</file>

<file path=ppt/slides/_rels/slide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3.xml"/><Relationship Id="rId1" Type="http://schemas.openxmlformats.org/officeDocument/2006/relationships/slideLayout" Target="../slideLayouts/slideLayout41.xml"/></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4.xml"/><Relationship Id="rId1" Type="http://schemas.openxmlformats.org/officeDocument/2006/relationships/slideLayout" Target="../slideLayouts/slideLayout63.xml"/><Relationship Id="rId4" Type="http://schemas.openxmlformats.org/officeDocument/2006/relationships/image" Target="../media/image28.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6.xml"/><Relationship Id="rId1" Type="http://schemas.openxmlformats.org/officeDocument/2006/relationships/slideLayout" Target="../slideLayouts/slideLayout11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1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321.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5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5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5.xml"/><Relationship Id="rId1" Type="http://schemas.openxmlformats.org/officeDocument/2006/relationships/slideLayout" Target="../slideLayouts/slideLayout328.xml"/></Relationships>
</file>

<file path=ppt/slides/_rels/slide5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6.xml"/><Relationship Id="rId1" Type="http://schemas.openxmlformats.org/officeDocument/2006/relationships/slideLayout" Target="../slideLayouts/slideLayout328.xml"/></Relationships>
</file>

<file path=ppt/slides/_rels/slide5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7.xml"/><Relationship Id="rId1" Type="http://schemas.openxmlformats.org/officeDocument/2006/relationships/slideLayout" Target="../slideLayouts/slideLayout328.xml"/></Relationships>
</file>

<file path=ppt/slides/_rels/slide5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8.xml"/><Relationship Id="rId1" Type="http://schemas.openxmlformats.org/officeDocument/2006/relationships/slideLayout" Target="../slideLayouts/slideLayout328.xml"/></Relationships>
</file>

<file path=ppt/slides/_rels/slide5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9.xml"/><Relationship Id="rId1" Type="http://schemas.openxmlformats.org/officeDocument/2006/relationships/slideLayout" Target="../slideLayouts/slideLayout328.xml"/></Relationships>
</file>

<file path=ppt/slides/_rels/slide5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0.xml"/><Relationship Id="rId1" Type="http://schemas.openxmlformats.org/officeDocument/2006/relationships/slideLayout" Target="../slideLayouts/slideLayout328.xml"/></Relationships>
</file>

<file path=ppt/slides/_rels/slide5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1.xml"/><Relationship Id="rId1" Type="http://schemas.openxmlformats.org/officeDocument/2006/relationships/slideLayout" Target="../slideLayouts/slideLayout328.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41.xml"/></Relationships>
</file>

<file path=ppt/slides/_rels/slide6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2.xml"/><Relationship Id="rId1" Type="http://schemas.openxmlformats.org/officeDocument/2006/relationships/slideLayout" Target="../slideLayouts/slideLayout116.xml"/></Relationships>
</file>

<file path=ppt/slides/_rels/slide6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3.xml"/><Relationship Id="rId1" Type="http://schemas.openxmlformats.org/officeDocument/2006/relationships/slideLayout" Target="../slideLayouts/slideLayout109.xml"/></Relationships>
</file>

<file path=ppt/slides/_rels/slide6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4.xml"/><Relationship Id="rId1" Type="http://schemas.openxmlformats.org/officeDocument/2006/relationships/slideLayout" Target="../slideLayouts/slideLayout328.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28.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2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21.xml"/></Relationships>
</file>

<file path=ppt/slides/_rels/slide6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7.xml"/><Relationship Id="rId1" Type="http://schemas.openxmlformats.org/officeDocument/2006/relationships/slideLayout" Target="../slideLayouts/slideLayout363.xml"/></Relationships>
</file>

<file path=ppt/slides/_rels/slide6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28.xml"/><Relationship Id="rId4" Type="http://schemas.openxmlformats.org/officeDocument/2006/relationships/image" Target="../media/image39.jpe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341.xml"/></Relationships>
</file>

<file path=ppt/slides/_rels/slide7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8.xml"/><Relationship Id="rId1" Type="http://schemas.openxmlformats.org/officeDocument/2006/relationships/slideLayout" Target="../slideLayouts/slideLayout134.xml"/></Relationships>
</file>

<file path=ppt/slides/_rels/slide7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9.xml"/><Relationship Id="rId1" Type="http://schemas.openxmlformats.org/officeDocument/2006/relationships/slideLayout" Target="../slideLayouts/slideLayout134.xml"/></Relationships>
</file>

<file path=ppt/slides/_rels/slide7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0.xml"/><Relationship Id="rId1" Type="http://schemas.openxmlformats.org/officeDocument/2006/relationships/slideLayout" Target="../slideLayouts/slideLayout134.xml"/></Relationships>
</file>

<file path=ppt/slides/_rels/slide7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1.xml"/><Relationship Id="rId1" Type="http://schemas.openxmlformats.org/officeDocument/2006/relationships/slideLayout" Target="../slideLayouts/slideLayout134.xml"/></Relationships>
</file>

<file path=ppt/slides/_rels/slide7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2.xml"/><Relationship Id="rId1" Type="http://schemas.openxmlformats.org/officeDocument/2006/relationships/slideLayout" Target="../slideLayouts/slideLayout134.xml"/></Relationships>
</file>

<file path=ppt/slides/_rels/slide7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3.xml"/><Relationship Id="rId1" Type="http://schemas.openxmlformats.org/officeDocument/2006/relationships/slideLayout" Target="../slideLayouts/slideLayout134.xml"/></Relationships>
</file>

<file path=ppt/slides/_rels/slide7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4.xml"/><Relationship Id="rId1" Type="http://schemas.openxmlformats.org/officeDocument/2006/relationships/slideLayout" Target="../slideLayouts/slideLayout134.xml"/></Relationships>
</file>

<file path=ppt/slides/_rels/slide7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5.xml"/><Relationship Id="rId1" Type="http://schemas.openxmlformats.org/officeDocument/2006/relationships/slideLayout" Target="../slideLayouts/slideLayout134.xml"/></Relationships>
</file>

<file path=ppt/slides/_rels/slide7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6.xml"/><Relationship Id="rId1" Type="http://schemas.openxmlformats.org/officeDocument/2006/relationships/slideLayout" Target="../slideLayouts/slideLayout134.xml"/></Relationships>
</file>

<file path=ppt/slides/_rels/slide7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7.xml"/><Relationship Id="rId1" Type="http://schemas.openxmlformats.org/officeDocument/2006/relationships/slideLayout" Target="../slideLayouts/slideLayout134.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6.jpeg"/><Relationship Id="rId1" Type="http://schemas.openxmlformats.org/officeDocument/2006/relationships/slideLayout" Target="../slideLayouts/slideLayout341.xml"/></Relationships>
</file>

<file path=ppt/slides/_rels/slide8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8.xml"/><Relationship Id="rId1" Type="http://schemas.openxmlformats.org/officeDocument/2006/relationships/slideLayout" Target="../slideLayouts/slideLayout134.xml"/></Relationships>
</file>

<file path=ppt/slides/_rels/slide8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9.xml"/><Relationship Id="rId1" Type="http://schemas.openxmlformats.org/officeDocument/2006/relationships/slideLayout" Target="../slideLayouts/slideLayout134.xml"/></Relationships>
</file>

<file path=ppt/slides/_rels/slide8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70.xml"/><Relationship Id="rId1" Type="http://schemas.openxmlformats.org/officeDocument/2006/relationships/slideLayout" Target="../slideLayouts/slideLayout134.xml"/></Relationships>
</file>

<file path=ppt/slides/_rels/slide8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1.xml"/><Relationship Id="rId1" Type="http://schemas.openxmlformats.org/officeDocument/2006/relationships/slideLayout" Target="../slideLayouts/slideLayout134.xml"/></Relationships>
</file>

<file path=ppt/slides/_rels/slide8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72.xml"/><Relationship Id="rId1" Type="http://schemas.openxmlformats.org/officeDocument/2006/relationships/slideLayout" Target="../slideLayouts/slideLayout134.xml"/></Relationships>
</file>

<file path=ppt/slides/_rels/slide8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3.xml"/><Relationship Id="rId1" Type="http://schemas.openxmlformats.org/officeDocument/2006/relationships/slideLayout" Target="../slideLayouts/slideLayout134.xml"/></Relationships>
</file>

<file path=ppt/slides/_rels/slide8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4.xml"/><Relationship Id="rId1" Type="http://schemas.openxmlformats.org/officeDocument/2006/relationships/slideLayout" Target="../slideLayouts/slideLayout134.xml"/></Relationships>
</file>

<file path=ppt/slides/_rels/slide8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5.xml"/><Relationship Id="rId1" Type="http://schemas.openxmlformats.org/officeDocument/2006/relationships/slideLayout" Target="../slideLayouts/slideLayout134.xml"/></Relationships>
</file>

<file path=ppt/slides/_rels/slide8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76.xml"/><Relationship Id="rId1" Type="http://schemas.openxmlformats.org/officeDocument/2006/relationships/slideLayout" Target="../slideLayouts/slideLayout134.xml"/></Relationships>
</file>

<file path=ppt/slides/_rels/slide8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77.xml"/><Relationship Id="rId1" Type="http://schemas.openxmlformats.org/officeDocument/2006/relationships/slideLayout" Target="../slideLayouts/slideLayout134.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6.jpeg"/><Relationship Id="rId1" Type="http://schemas.openxmlformats.org/officeDocument/2006/relationships/slideLayout" Target="../slideLayouts/slideLayout341.xml"/></Relationships>
</file>

<file path=ppt/slides/_rels/slide9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46.xml"/></Relationships>
</file>

<file path=ppt/slides/_rels/slide91.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60.jpeg"/><Relationship Id="rId1" Type="http://schemas.openxmlformats.org/officeDocument/2006/relationships/slideLayout" Target="../slideLayouts/slideLayout281.xml"/><Relationship Id="rId4" Type="http://schemas.openxmlformats.org/officeDocument/2006/relationships/hyperlink" Target="http://www.LumoProject.com" TargetMode="External"/></Relationships>
</file>

<file path=ppt/slides/_rels/slide9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78.xml"/><Relationship Id="rId1" Type="http://schemas.openxmlformats.org/officeDocument/2006/relationships/slideLayout" Target="../slideLayouts/slideLayout374.xml"/></Relationships>
</file>

<file path=ppt/slides/_rels/slide9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61.jpeg"/><Relationship Id="rId1" Type="http://schemas.openxmlformats.org/officeDocument/2006/relationships/slideLayout" Target="../slideLayouts/slideLayout150.xml"/><Relationship Id="rId4" Type="http://schemas.openxmlformats.org/officeDocument/2006/relationships/image" Target="../media/image62.jpeg"/></Relationships>
</file>

<file path=ppt/slides/_rels/slide9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9.xml"/><Relationship Id="rId1" Type="http://schemas.openxmlformats.org/officeDocument/2006/relationships/slideLayout" Target="../slideLayouts/slideLayout167.xml"/></Relationships>
</file>

<file path=ppt/slides/_rels/slide9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80.xml"/><Relationship Id="rId1" Type="http://schemas.openxmlformats.org/officeDocument/2006/relationships/slideLayout" Target="../slideLayouts/slideLayout167.xml"/></Relationships>
</file>

<file path=ppt/slides/_rels/slide9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81.xml"/><Relationship Id="rId1" Type="http://schemas.openxmlformats.org/officeDocument/2006/relationships/slideLayout" Target="../slideLayouts/slideLayout167.xml"/></Relationships>
</file>

<file path=ppt/slides/_rels/slide9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82.xml"/><Relationship Id="rId1" Type="http://schemas.openxmlformats.org/officeDocument/2006/relationships/slideLayout" Target="../slideLayouts/slideLayout167.xml"/></Relationships>
</file>

<file path=ppt/slides/_rels/slide9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83.xml"/><Relationship Id="rId1" Type="http://schemas.openxmlformats.org/officeDocument/2006/relationships/slideLayout" Target="../slideLayouts/slideLayout167.xml"/></Relationships>
</file>

<file path=ppt/slides/_rels/slide9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84.xml"/><Relationship Id="rId1" Type="http://schemas.openxmlformats.org/officeDocument/2006/relationships/slideLayout" Target="../slideLayouts/slideLayout16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5842" name="Rectangle 2"/>
          <p:cNvSpPr>
            <a:spLocks noGrp="1" noChangeArrowheads="1"/>
          </p:cNvSpPr>
          <p:nvPr>
            <p:ph type="title"/>
          </p:nvPr>
        </p:nvSpPr>
        <p:spPr>
          <a:xfrm>
            <a:off x="685800" y="152400"/>
            <a:ext cx="7772400" cy="1143000"/>
          </a:xfrm>
          <a:effectLst>
            <a:outerShdw blurRad="63500" dist="107763" dir="2700000" algn="ctr" rotWithShape="0">
              <a:srgbClr val="000000">
                <a:alpha val="74998"/>
              </a:srgbClr>
            </a:outerShdw>
          </a:effectLst>
        </p:spPr>
        <p:txBody>
          <a:bodyPr/>
          <a:lstStyle/>
          <a:p>
            <a:pPr eaLnBrk="1" hangingPunct="1">
              <a:defRPr/>
            </a:pPr>
            <a:r>
              <a:rPr lang="zh-CN" altLang="en-US" sz="7200" dirty="0">
                <a:latin typeface="Arial" charset="0"/>
                <a:ea typeface="ＭＳ Ｐゴシック" charset="0"/>
                <a:cs typeface="ＭＳ Ｐゴシック" charset="0"/>
              </a:rPr>
              <a:t>马可福音</a:t>
            </a:r>
            <a:r>
              <a:rPr lang="en-US" altLang="zh-CN" sz="7200" dirty="0">
                <a:latin typeface="Arial" charset="0"/>
                <a:ea typeface="ＭＳ Ｐゴシック" charset="0"/>
                <a:cs typeface="ＭＳ Ｐゴシック" charset="0"/>
              </a:rPr>
              <a:t> 1-8</a:t>
            </a:r>
            <a:endParaRPr lang="en-US" sz="7200" dirty="0">
              <a:effectLst>
                <a:outerShdw blurRad="38100" dist="38100" dir="2700000" algn="tl">
                  <a:srgbClr val="FFFFFF"/>
                </a:outerShdw>
              </a:effectLst>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0" y="6381750"/>
            <a:ext cx="9144000" cy="476250"/>
          </a:xfrm>
          <a:prstGeom prst="rect">
            <a:avLst/>
          </a:prstGeom>
          <a:solidFill>
            <a:srgbClr val="000000"/>
          </a:solidFill>
          <a:ln w="9525">
            <a:noFill/>
            <a:miter lim="800000"/>
            <a:headEnd/>
            <a:tailEnd/>
          </a:ln>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Rick Griffith </a:t>
            </a:r>
            <a:r>
              <a:rPr kumimoji="0" lang="zh-CN" alt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rPr>
              <a:t>博士</a:t>
            </a:r>
            <a:r>
              <a:rPr kumimoji="0" lang="en-US" altLang="zh-CN"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rPr>
              <a:t> • </a:t>
            </a:r>
            <a:r>
              <a:rPr kumimoji="0" lang="zh-CN" alt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rPr>
              <a:t>新加坡神学院</a:t>
            </a:r>
            <a:r>
              <a:rPr kumimoji="0" lang="en-US" altLang="zh-CN"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rPr>
              <a:t> </a:t>
            </a:r>
            <a:r>
              <a:rPr kumimoji="0" 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 BibleStudyDownloads.org</a:t>
            </a:r>
            <a:endParaRPr kumimoji="0" lang="en-US" sz="11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endParaRPr>
          </a:p>
        </p:txBody>
      </p:sp>
      <p:sp>
        <p:nvSpPr>
          <p:cNvPr id="2" name="TextBox 1">
            <a:extLst>
              <a:ext uri="{FF2B5EF4-FFF2-40B4-BE49-F238E27FC236}">
                <a16:creationId xmlns:a16="http://schemas.microsoft.com/office/drawing/2014/main" id="{50C69ED9-A0AA-92AB-7265-A8294FF3CE86}"/>
              </a:ext>
            </a:extLst>
          </p:cNvPr>
          <p:cNvSpPr txBox="1"/>
          <p:nvPr/>
        </p:nvSpPr>
        <p:spPr>
          <a:xfrm>
            <a:off x="10228217" y="992777"/>
            <a:ext cx="184731" cy="461665"/>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973758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8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Text Box 2"/>
          <p:cNvSpPr txBox="1">
            <a:spLocks noChangeArrowheads="1"/>
          </p:cNvSpPr>
          <p:nvPr/>
        </p:nvSpPr>
        <p:spPr bwMode="auto">
          <a:xfrm>
            <a:off x="8532813" y="381000"/>
            <a:ext cx="579437"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85</a:t>
            </a:r>
            <a:endParaRPr kumimoji="0" lang="en-US" sz="2400" b="0" i="0" u="none" strike="noStrike" kern="1200" cap="none" spc="0" normalizeH="0" baseline="0" noProof="0" dirty="0">
              <a:ln>
                <a:noFill/>
              </a:ln>
              <a:solidFill>
                <a:srgbClr val="8383AD"/>
              </a:solidFill>
              <a:effectLst/>
              <a:uLnTx/>
              <a:uFillTx/>
              <a:latin typeface="Arial" charset="0"/>
              <a:ea typeface="ＭＳ Ｐゴシック" charset="0"/>
              <a:cs typeface="Arial" charset="0"/>
            </a:endParaRPr>
          </a:p>
        </p:txBody>
      </p:sp>
      <p:sp>
        <p:nvSpPr>
          <p:cNvPr id="329734" name="Title 1"/>
          <p:cNvSpPr>
            <a:spLocks noGrp="1"/>
          </p:cNvSpPr>
          <p:nvPr>
            <p:ph type="title" idx="4294967295"/>
          </p:nvPr>
        </p:nvSpPr>
        <p:spPr>
          <a:xfrm>
            <a:off x="2555776" y="404813"/>
            <a:ext cx="3816424" cy="484187"/>
          </a:xfrm>
        </p:spPr>
        <p:txBody>
          <a:bodyPr/>
          <a:lstStyle/>
          <a:p>
            <a:r>
              <a:rPr lang="zh-CN" altLang="en-US" dirty="0">
                <a:latin typeface="Arial" charset="0"/>
                <a:ea typeface="ＭＳ Ｐゴシック" charset="0"/>
                <a:cs typeface="ＭＳ Ｐゴシック" charset="0"/>
              </a:rPr>
              <a:t>马可福音大纲</a:t>
            </a:r>
            <a:endParaRPr lang="en-US" dirty="0">
              <a:latin typeface="Arial" charset="0"/>
              <a:ea typeface="ＭＳ Ｐゴシック" charset="0"/>
              <a:cs typeface="ＭＳ Ｐゴシック" charset="0"/>
            </a:endParaRPr>
          </a:p>
        </p:txBody>
      </p:sp>
      <p:graphicFrame>
        <p:nvGraphicFramePr>
          <p:cNvPr id="2" name="Table 1"/>
          <p:cNvGraphicFramePr>
            <a:graphicFrameLocks noGrp="1"/>
          </p:cNvGraphicFramePr>
          <p:nvPr/>
        </p:nvGraphicFramePr>
        <p:xfrm>
          <a:off x="1" y="1082388"/>
          <a:ext cx="9112248" cy="5728284"/>
        </p:xfrm>
        <a:graphic>
          <a:graphicData uri="http://schemas.openxmlformats.org/drawingml/2006/table">
            <a:tbl>
              <a:tblPr firstRow="1" bandRow="1">
                <a:tableStyleId>{3C2FFA5D-87B4-456A-9821-1D502468CF0F}</a:tableStyleId>
              </a:tblPr>
              <a:tblGrid>
                <a:gridCol w="991960">
                  <a:extLst>
                    <a:ext uri="{9D8B030D-6E8A-4147-A177-3AD203B41FA5}">
                      <a16:colId xmlns:a16="http://schemas.microsoft.com/office/drawing/2014/main" val="20000"/>
                    </a:ext>
                  </a:extLst>
                </a:gridCol>
                <a:gridCol w="1023787">
                  <a:extLst>
                    <a:ext uri="{9D8B030D-6E8A-4147-A177-3AD203B41FA5}">
                      <a16:colId xmlns:a16="http://schemas.microsoft.com/office/drawing/2014/main" val="20001"/>
                    </a:ext>
                  </a:extLst>
                </a:gridCol>
                <a:gridCol w="877531">
                  <a:extLst>
                    <a:ext uri="{9D8B030D-6E8A-4147-A177-3AD203B41FA5}">
                      <a16:colId xmlns:a16="http://schemas.microsoft.com/office/drawing/2014/main" val="20002"/>
                    </a:ext>
                  </a:extLst>
                </a:gridCol>
                <a:gridCol w="988024">
                  <a:extLst>
                    <a:ext uri="{9D8B030D-6E8A-4147-A177-3AD203B41FA5}">
                      <a16:colId xmlns:a16="http://schemas.microsoft.com/office/drawing/2014/main" val="20003"/>
                    </a:ext>
                  </a:extLst>
                </a:gridCol>
                <a:gridCol w="1132678">
                  <a:extLst>
                    <a:ext uri="{9D8B030D-6E8A-4147-A177-3AD203B41FA5}">
                      <a16:colId xmlns:a16="http://schemas.microsoft.com/office/drawing/2014/main" val="20004"/>
                    </a:ext>
                  </a:extLst>
                </a:gridCol>
                <a:gridCol w="868364">
                  <a:extLst>
                    <a:ext uri="{9D8B030D-6E8A-4147-A177-3AD203B41FA5}">
                      <a16:colId xmlns:a16="http://schemas.microsoft.com/office/drawing/2014/main" val="20005"/>
                    </a:ext>
                  </a:extLst>
                </a:gridCol>
                <a:gridCol w="1325465">
                  <a:extLst>
                    <a:ext uri="{9D8B030D-6E8A-4147-A177-3AD203B41FA5}">
                      <a16:colId xmlns:a16="http://schemas.microsoft.com/office/drawing/2014/main" val="20006"/>
                    </a:ext>
                  </a:extLst>
                </a:gridCol>
                <a:gridCol w="877531">
                  <a:extLst>
                    <a:ext uri="{9D8B030D-6E8A-4147-A177-3AD203B41FA5}">
                      <a16:colId xmlns:a16="http://schemas.microsoft.com/office/drawing/2014/main" val="20007"/>
                    </a:ext>
                  </a:extLst>
                </a:gridCol>
                <a:gridCol w="1026908">
                  <a:extLst>
                    <a:ext uri="{9D8B030D-6E8A-4147-A177-3AD203B41FA5}">
                      <a16:colId xmlns:a16="http://schemas.microsoft.com/office/drawing/2014/main" val="20008"/>
                    </a:ext>
                  </a:extLst>
                </a:gridCol>
              </a:tblGrid>
              <a:tr h="435337">
                <a:tc gridSpan="9">
                  <a:txBody>
                    <a:bodyPr/>
                    <a:lstStyle/>
                    <a:p>
                      <a:pPr algn="ctr"/>
                      <a:r>
                        <a:rPr lang="zh-CN" altLang="en-US" sz="2800" b="1" kern="1200" dirty="0">
                          <a:solidFill>
                            <a:srgbClr val="FFFFFF"/>
                          </a:solidFill>
                          <a:effectLst/>
                          <a:latin typeface="Microsoft YaHei UI" panose="020B0503020204020204" pitchFamily="34" charset="-122"/>
                          <a:ea typeface="Microsoft YaHei UI" panose="020B0503020204020204" pitchFamily="34" charset="-122"/>
                          <a:cs typeface="+mn-cs"/>
                        </a:rPr>
                        <a:t>成为受苦的仆人来设立榜样的神</a:t>
                      </a:r>
                    </a:p>
                  </a:txBody>
                  <a:tcPr>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35337">
                <a:tc gridSpan="5">
                  <a:txBody>
                    <a:bodyPr/>
                    <a:lstStyle/>
                    <a:p>
                      <a:pPr algn="ctr"/>
                      <a:r>
                        <a:rPr lang="zh-CN" altLang="en-US" sz="2000" b="1" dirty="0">
                          <a:solidFill>
                            <a:srgbClr val="33334D"/>
                          </a:solidFill>
                          <a:latin typeface="Microsoft YaHei UI" panose="020B0503020204020204" pitchFamily="34" charset="-122"/>
                          <a:ea typeface="Microsoft YaHei UI" panose="020B0503020204020204" pitchFamily="34" charset="-122"/>
                        </a:rPr>
                        <a:t>服侍</a:t>
                      </a:r>
                      <a:endParaRPr lang="en-US" sz="2000" b="1" dirty="0">
                        <a:solidFill>
                          <a:srgbClr val="33334D"/>
                        </a:solidFill>
                        <a:latin typeface="Microsoft YaHei UI" panose="020B0503020204020204" pitchFamily="34" charset="-122"/>
                        <a:ea typeface="Microsoft YaHei UI" panose="020B0503020204020204" pitchFamily="34" charset="-122"/>
                      </a:endParaRP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a:r>
                        <a:rPr lang="zh-CN" altLang="en-US" sz="2000" b="1" dirty="0">
                          <a:solidFill>
                            <a:srgbClr val="33334D"/>
                          </a:solidFill>
                          <a:latin typeface="Microsoft YaHei UI" panose="020B0503020204020204" pitchFamily="34" charset="-122"/>
                          <a:ea typeface="Microsoft YaHei UI" panose="020B0503020204020204" pitchFamily="34" charset="-122"/>
                        </a:rPr>
                        <a:t>受苦</a:t>
                      </a:r>
                      <a:endParaRPr lang="en-US" sz="2000" b="1" dirty="0">
                        <a:solidFill>
                          <a:srgbClr val="33334D"/>
                        </a:solidFill>
                        <a:latin typeface="Microsoft YaHei UI" panose="020B0503020204020204" pitchFamily="34" charset="-122"/>
                        <a:ea typeface="Microsoft YaHei UI" panose="020B0503020204020204" pitchFamily="34" charset="-122"/>
                      </a:endParaRPr>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35337">
                <a:tc gridSpan="5">
                  <a:txBody>
                    <a:bodyPr/>
                    <a:lstStyle/>
                    <a:p>
                      <a:pPr algn="ctr"/>
                      <a:r>
                        <a:rPr lang="zh-CN" altLang="en-US" sz="2000" b="1" dirty="0">
                          <a:solidFill>
                            <a:srgbClr val="33334D"/>
                          </a:solidFill>
                          <a:latin typeface="Microsoft YaHei UI" panose="020B0503020204020204" pitchFamily="34" charset="-122"/>
                          <a:ea typeface="Microsoft YaHei UI" panose="020B0503020204020204" pitchFamily="34" charset="-122"/>
                        </a:rPr>
                        <a:t>教导和迹象</a:t>
                      </a:r>
                      <a:endParaRPr lang="en-US" sz="2000" b="1" dirty="0">
                        <a:solidFill>
                          <a:srgbClr val="33334D"/>
                        </a:solidFill>
                        <a:latin typeface="Microsoft YaHei UI" panose="020B0503020204020204" pitchFamily="34" charset="-122"/>
                        <a:ea typeface="Microsoft YaHei UI" panose="020B0503020204020204" pitchFamily="34" charset="-122"/>
                      </a:endParaRP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a:r>
                        <a:rPr lang="zh-CN" altLang="en-US" sz="2000" b="1" dirty="0">
                          <a:solidFill>
                            <a:srgbClr val="33334D"/>
                          </a:solidFill>
                          <a:latin typeface="Microsoft YaHei UI" panose="020B0503020204020204" pitchFamily="34" charset="-122"/>
                          <a:ea typeface="Microsoft YaHei UI" panose="020B0503020204020204" pitchFamily="34" charset="-122"/>
                        </a:rPr>
                        <a:t>牺牲</a:t>
                      </a:r>
                      <a:endParaRPr lang="en-US" sz="2000" b="1" dirty="0">
                        <a:solidFill>
                          <a:srgbClr val="33334D"/>
                        </a:solidFill>
                        <a:latin typeface="Microsoft YaHei UI" panose="020B0503020204020204" pitchFamily="34" charset="-122"/>
                        <a:ea typeface="Microsoft YaHei UI" panose="020B0503020204020204" pitchFamily="34" charset="-122"/>
                      </a:endParaRPr>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435337">
                <a:tc gridSpan="5">
                  <a:txBody>
                    <a:bodyPr/>
                    <a:lstStyle/>
                    <a:p>
                      <a:pPr algn="ctr"/>
                      <a:r>
                        <a:rPr lang="zh-SG" altLang="en-US" sz="2000" b="1" dirty="0">
                          <a:solidFill>
                            <a:srgbClr val="33334D"/>
                          </a:solidFill>
                          <a:latin typeface="Microsoft YaHei UI" panose="020B0503020204020204" pitchFamily="34" charset="-122"/>
                          <a:ea typeface="Microsoft YaHei UI" panose="020B0503020204020204" pitchFamily="34" charset="-122"/>
                        </a:rPr>
                        <a:t>加利利与佩雷斯</a:t>
                      </a: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a:r>
                        <a:rPr lang="zh-CN" altLang="en-US" sz="2000" b="1" dirty="0">
                          <a:solidFill>
                            <a:srgbClr val="33334D"/>
                          </a:solidFill>
                          <a:latin typeface="Microsoft YaHei UI" panose="020B0503020204020204" pitchFamily="34" charset="-122"/>
                          <a:ea typeface="Microsoft YaHei UI" panose="020B0503020204020204" pitchFamily="34" charset="-122"/>
                        </a:rPr>
                        <a:t>犹太和耶路撒冷</a:t>
                      </a:r>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35337">
                <a:tc gridSpan="2">
                  <a:txBody>
                    <a:bodyPr/>
                    <a:lstStyle/>
                    <a:p>
                      <a:pPr algn="ctr"/>
                      <a:r>
                        <a:rPr lang="zh-CN" altLang="en-US" sz="2000" b="1" dirty="0">
                          <a:solidFill>
                            <a:srgbClr val="33334D"/>
                          </a:solidFill>
                          <a:latin typeface="Microsoft YaHei UI" panose="020B0503020204020204" pitchFamily="34" charset="-122"/>
                          <a:ea typeface="Microsoft YaHei UI" panose="020B0503020204020204" pitchFamily="34" charset="-122"/>
                        </a:rPr>
                        <a:t>降临</a:t>
                      </a:r>
                      <a:endParaRPr lang="en-US" sz="2000" b="1" dirty="0">
                        <a:solidFill>
                          <a:srgbClr val="33334D"/>
                        </a:solidFill>
                        <a:latin typeface="Microsoft YaHei UI" panose="020B0503020204020204" pitchFamily="34" charset="-122"/>
                        <a:ea typeface="Microsoft YaHei UI" panose="020B0503020204020204" pitchFamily="34" charset="-122"/>
                      </a:endParaRPr>
                    </a:p>
                  </a:txBody>
                  <a:tcPr/>
                </a:tc>
                <a:tc hMerge="1">
                  <a:txBody>
                    <a:bodyPr/>
                    <a:lstStyle/>
                    <a:p>
                      <a:endParaRPr lang="en-US"/>
                    </a:p>
                  </a:txBody>
                  <a:tcPr/>
                </a:tc>
                <a:tc gridSpan="3">
                  <a:txBody>
                    <a:bodyPr/>
                    <a:lstStyle/>
                    <a:p>
                      <a:pPr algn="ctr"/>
                      <a:r>
                        <a:rPr lang="zh-CN" altLang="en-US" sz="2000" b="1" dirty="0">
                          <a:solidFill>
                            <a:srgbClr val="33334D"/>
                          </a:solidFill>
                          <a:latin typeface="Microsoft YaHei UI" panose="020B0503020204020204" pitchFamily="34" charset="-122"/>
                          <a:ea typeface="Microsoft YaHei UI" panose="020B0503020204020204" pitchFamily="34" charset="-122"/>
                        </a:rPr>
                        <a:t>事工面临阻拦</a:t>
                      </a:r>
                    </a:p>
                  </a:txBody>
                  <a:tcPr/>
                </a:tc>
                <a:tc hMerge="1">
                  <a:txBody>
                    <a:bodyPr/>
                    <a:lstStyle/>
                    <a:p>
                      <a:endParaRPr lang="en-US"/>
                    </a:p>
                  </a:txBody>
                  <a:tcPr/>
                </a:tc>
                <a:tc hMerge="1">
                  <a:txBody>
                    <a:bodyPr/>
                    <a:lstStyle/>
                    <a:p>
                      <a:endParaRPr lang="en-US"/>
                    </a:p>
                  </a:txBody>
                  <a:tcPr/>
                </a:tc>
                <a:tc gridSpan="2">
                  <a:txBody>
                    <a:bodyPr/>
                    <a:lstStyle/>
                    <a:p>
                      <a:pPr algn="ctr"/>
                      <a:r>
                        <a:rPr lang="zh-CN" altLang="en-US" sz="2000" b="1" dirty="0">
                          <a:solidFill>
                            <a:srgbClr val="33334D"/>
                          </a:solidFill>
                          <a:latin typeface="Microsoft YaHei UI" panose="020B0503020204020204" pitchFamily="34" charset="-122"/>
                          <a:ea typeface="Microsoft YaHei UI" panose="020B0503020204020204" pitchFamily="34" charset="-122"/>
                        </a:rPr>
                        <a:t>自我牺牲</a:t>
                      </a:r>
                      <a:endParaRPr lang="en-US" sz="2000" b="1" dirty="0">
                        <a:solidFill>
                          <a:srgbClr val="33334D"/>
                        </a:solidFill>
                        <a:latin typeface="Microsoft YaHei UI" panose="020B0503020204020204" pitchFamily="34" charset="-122"/>
                        <a:ea typeface="Microsoft YaHei UI" panose="020B0503020204020204" pitchFamily="34" charset="-122"/>
                      </a:endParaRPr>
                    </a:p>
                  </a:txBody>
                  <a:tcPr/>
                </a:tc>
                <a:tc hMerge="1">
                  <a:txBody>
                    <a:bodyPr/>
                    <a:lstStyle/>
                    <a:p>
                      <a:endParaRPr lang="en-US"/>
                    </a:p>
                  </a:txBody>
                  <a:tcPr/>
                </a:tc>
                <a:tc gridSpan="2">
                  <a:txBody>
                    <a:bodyPr/>
                    <a:lstStyle/>
                    <a:p>
                      <a:pPr algn="ctr"/>
                      <a:r>
                        <a:rPr lang="zh-CN" altLang="en-US" b="1" dirty="0">
                          <a:solidFill>
                            <a:srgbClr val="33334D"/>
                          </a:solidFill>
                          <a:latin typeface="Microsoft YaHei UI" panose="020B0503020204020204" pitchFamily="34" charset="-122"/>
                          <a:ea typeface="Microsoft YaHei UI" panose="020B0503020204020204" pitchFamily="34" charset="-122"/>
                        </a:rPr>
                        <a:t>复活</a:t>
                      </a:r>
                      <a:endParaRPr lang="en-US" b="1" dirty="0">
                        <a:solidFill>
                          <a:srgbClr val="33334D"/>
                        </a:solidFill>
                        <a:latin typeface="Microsoft YaHei UI" panose="020B0503020204020204" pitchFamily="34" charset="-122"/>
                        <a:ea typeface="Microsoft YaHei UI" panose="020B0503020204020204" pitchFamily="34" charset="-122"/>
                      </a:endParaRPr>
                    </a:p>
                  </a:txBody>
                  <a:tcPr/>
                </a:tc>
                <a:tc hMerge="1">
                  <a:txBody>
                    <a:bodyPr/>
                    <a:lstStyle/>
                    <a:p>
                      <a:endParaRPr lang="en-US"/>
                    </a:p>
                  </a:txBody>
                  <a:tcPr/>
                </a:tc>
                <a:extLst>
                  <a:ext uri="{0D108BD9-81ED-4DB2-BD59-A6C34878D82A}">
                    <a16:rowId xmlns:a16="http://schemas.microsoft.com/office/drawing/2014/main" val="10004"/>
                  </a:ext>
                </a:extLst>
              </a:tr>
              <a:tr h="435337">
                <a:tc gridSpan="2">
                  <a:txBody>
                    <a:bodyPr/>
                    <a:lstStyle/>
                    <a:p>
                      <a:pPr algn="ctr"/>
                      <a:r>
                        <a:rPr lang="en-US" sz="2000" b="1" dirty="0">
                          <a:solidFill>
                            <a:srgbClr val="33334D"/>
                          </a:solidFill>
                          <a:latin typeface="Microsoft YaHei UI" panose="020B0503020204020204" pitchFamily="34" charset="-122"/>
                          <a:ea typeface="Microsoft YaHei UI" panose="020B0503020204020204" pitchFamily="34" charset="-122"/>
                        </a:rPr>
                        <a:t>1:1-3</a:t>
                      </a:r>
                    </a:p>
                  </a:txBody>
                  <a:tcPr/>
                </a:tc>
                <a:tc hMerge="1">
                  <a:txBody>
                    <a:bodyPr/>
                    <a:lstStyle/>
                    <a:p>
                      <a:endParaRPr lang="en-US"/>
                    </a:p>
                  </a:txBody>
                  <a:tcPr/>
                </a:tc>
                <a:tc gridSpan="3">
                  <a:txBody>
                    <a:bodyPr/>
                    <a:lstStyle/>
                    <a:p>
                      <a:pPr algn="ctr"/>
                      <a:r>
                        <a:rPr lang="en-US" sz="2000" b="1" dirty="0">
                          <a:solidFill>
                            <a:srgbClr val="33334D"/>
                          </a:solidFill>
                          <a:latin typeface="Microsoft YaHei UI" panose="020B0503020204020204" pitchFamily="34" charset="-122"/>
                          <a:ea typeface="Microsoft YaHei UI" panose="020B0503020204020204" pitchFamily="34" charset="-122"/>
                        </a:rPr>
                        <a:t>1:14–10:52</a:t>
                      </a:r>
                    </a:p>
                  </a:txBody>
                  <a:tcPr/>
                </a:tc>
                <a:tc hMerge="1">
                  <a:txBody>
                    <a:bodyPr/>
                    <a:lstStyle/>
                    <a:p>
                      <a:endParaRPr lang="en-US"/>
                    </a:p>
                  </a:txBody>
                  <a:tcPr/>
                </a:tc>
                <a:tc hMerge="1">
                  <a:txBody>
                    <a:bodyPr/>
                    <a:lstStyle/>
                    <a:p>
                      <a:endParaRPr lang="en-US"/>
                    </a:p>
                  </a:txBody>
                  <a:tcPr/>
                </a:tc>
                <a:tc gridSpan="2">
                  <a:txBody>
                    <a:bodyPr/>
                    <a:lstStyle/>
                    <a:p>
                      <a:pPr algn="ctr"/>
                      <a:r>
                        <a:rPr lang="en-US" sz="2000" b="1" baseline="0" dirty="0">
                          <a:solidFill>
                            <a:srgbClr val="33334D"/>
                          </a:solidFill>
                          <a:latin typeface="Microsoft YaHei UI" panose="020B0503020204020204" pitchFamily="34" charset="-122"/>
                          <a:ea typeface="Microsoft YaHei UI" panose="020B0503020204020204" pitchFamily="34" charset="-122"/>
                        </a:rPr>
                        <a:t>11–15</a:t>
                      </a:r>
                      <a:r>
                        <a:rPr lang="ja-JP" altLang="en-US" sz="2000" b="1">
                          <a:solidFill>
                            <a:srgbClr val="000404"/>
                          </a:solidFill>
                          <a:latin typeface="Microsoft YaHei UI" panose="020B0503020204020204" pitchFamily="34" charset="-122"/>
                          <a:ea typeface="Microsoft YaHei UI" panose="020B0503020204020204" pitchFamily="34" charset="-122"/>
                        </a:rPr>
                        <a:t>章</a:t>
                      </a:r>
                      <a:endParaRPr lang="en-US" sz="2000" b="1" dirty="0">
                        <a:solidFill>
                          <a:srgbClr val="33334D"/>
                        </a:solidFill>
                        <a:latin typeface="Microsoft YaHei UI" panose="020B0503020204020204" pitchFamily="34" charset="-122"/>
                        <a:ea typeface="Microsoft YaHei UI" panose="020B0503020204020204" pitchFamily="34" charset="-122"/>
                      </a:endParaRPr>
                    </a:p>
                  </a:txBody>
                  <a:tcPr/>
                </a:tc>
                <a:tc hMerge="1">
                  <a:txBody>
                    <a:bodyPr/>
                    <a:lstStyle/>
                    <a:p>
                      <a:endParaRPr lang="en-US"/>
                    </a:p>
                  </a:txBody>
                  <a:tcPr/>
                </a:tc>
                <a:tc gridSpan="2">
                  <a:txBody>
                    <a:bodyPr/>
                    <a:lstStyle/>
                    <a:p>
                      <a:pPr algn="ctr"/>
                      <a:r>
                        <a:rPr lang="en-US" b="1" dirty="0">
                          <a:solidFill>
                            <a:srgbClr val="33334D"/>
                          </a:solidFill>
                          <a:latin typeface="Microsoft YaHei UI" panose="020B0503020204020204" pitchFamily="34" charset="-122"/>
                          <a:ea typeface="Microsoft YaHei UI" panose="020B0503020204020204" pitchFamily="34" charset="-122"/>
                        </a:rPr>
                        <a:t>16</a:t>
                      </a:r>
                      <a:r>
                        <a:rPr lang="ja-JP" altLang="en-US" sz="1800" b="1">
                          <a:solidFill>
                            <a:srgbClr val="000404"/>
                          </a:solidFill>
                          <a:latin typeface="Microsoft YaHei UI" panose="020B0503020204020204" pitchFamily="34" charset="-122"/>
                          <a:ea typeface="Microsoft YaHei UI" panose="020B0503020204020204" pitchFamily="34" charset="-122"/>
                        </a:rPr>
                        <a:t>章</a:t>
                      </a:r>
                      <a:endParaRPr lang="en-US" b="1" dirty="0">
                        <a:solidFill>
                          <a:srgbClr val="33334D"/>
                        </a:solidFill>
                        <a:latin typeface="Microsoft YaHei UI" panose="020B0503020204020204" pitchFamily="34" charset="-122"/>
                        <a:ea typeface="Microsoft YaHei UI" panose="020B0503020204020204" pitchFamily="34" charset="-122"/>
                      </a:endParaRPr>
                    </a:p>
                  </a:txBody>
                  <a:tcPr/>
                </a:tc>
                <a:tc hMerge="1">
                  <a:txBody>
                    <a:bodyPr/>
                    <a:lstStyle/>
                    <a:p>
                      <a:endParaRPr lang="en-US"/>
                    </a:p>
                  </a:txBody>
                  <a:tcPr/>
                </a:tc>
                <a:extLst>
                  <a:ext uri="{0D108BD9-81ED-4DB2-BD59-A6C34878D82A}">
                    <a16:rowId xmlns:a16="http://schemas.microsoft.com/office/drawing/2014/main" val="10005"/>
                  </a:ext>
                </a:extLst>
              </a:tr>
              <a:tr h="715623">
                <a:tc>
                  <a:txBody>
                    <a:bodyPr/>
                    <a:lstStyle/>
                    <a:p>
                      <a:pPr algn="ctr">
                        <a:spcAft>
                          <a:spcPts val="0"/>
                        </a:spcAft>
                      </a:pPr>
                      <a:r>
                        <a:rPr lang="en-US" sz="1100" b="1" dirty="0">
                          <a:effectLst/>
                          <a:latin typeface="Microsoft YaHei UI" panose="020B0503020204020204" pitchFamily="34" charset="-122"/>
                          <a:ea typeface="Microsoft YaHei UI" panose="020B0503020204020204" pitchFamily="34" charset="-122"/>
                          <a:cs typeface="Times New Roman"/>
                        </a:rPr>
                        <a:t> </a:t>
                      </a:r>
                      <a:endParaRPr lang="en-US" sz="1800" b="1" dirty="0">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SG" altLang="en-US" sz="1100" b="1" dirty="0">
                          <a:solidFill>
                            <a:srgbClr val="33334D"/>
                          </a:solidFill>
                          <a:effectLst/>
                          <a:latin typeface="Microsoft YaHei UI" panose="020B0503020204020204" pitchFamily="34" charset="-122"/>
                          <a:ea typeface="Microsoft YaHei UI" panose="020B0503020204020204" pitchFamily="34" charset="-122"/>
                          <a:cs typeface="Times New Roman"/>
                        </a:rPr>
                        <a:t>神</a:t>
                      </a:r>
                      <a:r>
                        <a:rPr lang="zh-CN" altLang="en-US" sz="1100" b="1" dirty="0">
                          <a:solidFill>
                            <a:srgbClr val="33334D"/>
                          </a:solidFill>
                          <a:effectLst/>
                          <a:latin typeface="Microsoft YaHei UI" panose="020B0503020204020204" pitchFamily="34" charset="-122"/>
                          <a:ea typeface="Microsoft YaHei UI" panose="020B0503020204020204" pitchFamily="34" charset="-122"/>
                          <a:cs typeface="Times New Roman"/>
                        </a:rPr>
                        <a:t>性</a:t>
                      </a:r>
                      <a:r>
                        <a:rPr lang="zh-SG" altLang="en-US" sz="1100" b="1" dirty="0">
                          <a:solidFill>
                            <a:srgbClr val="33334D"/>
                          </a:solidFill>
                          <a:effectLst/>
                          <a:latin typeface="Microsoft YaHei UI" panose="020B0503020204020204" pitchFamily="34" charset="-122"/>
                          <a:ea typeface="Microsoft YaHei UI" panose="020B0503020204020204" pitchFamily="34" charset="-122"/>
                          <a:cs typeface="Times New Roman"/>
                        </a:rPr>
                        <a:t>与约翰</a:t>
                      </a:r>
                    </a:p>
                    <a:p>
                      <a:pPr algn="ctr">
                        <a:spcAft>
                          <a:spcPts val="0"/>
                        </a:spcAft>
                      </a:pPr>
                      <a:r>
                        <a:rPr lang="en-US" sz="1100" b="1" dirty="0">
                          <a:solidFill>
                            <a:srgbClr val="33334D"/>
                          </a:solidFill>
                          <a:effectLst/>
                          <a:latin typeface="Microsoft YaHei UI" panose="020B0503020204020204" pitchFamily="34" charset="-122"/>
                          <a:ea typeface="Microsoft YaHei UI" panose="020B0503020204020204" pitchFamily="34" charset="-122"/>
                          <a:cs typeface="Times New Roman"/>
                        </a:rPr>
                        <a:t>1:1-8</a:t>
                      </a:r>
                      <a:endParaRPr lang="en-US" sz="1800" b="1" dirty="0">
                        <a:solidFill>
                          <a:srgbClr val="33334D"/>
                        </a:solidFill>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 </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受</a:t>
                      </a:r>
                      <a:r>
                        <a:rPr lang="zh-SG" alt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洗与</a:t>
                      </a:r>
                    </a:p>
                    <a:p>
                      <a:pPr algn="ctr">
                        <a:spcAft>
                          <a:spcPts val="0"/>
                        </a:spcAft>
                      </a:pPr>
                      <a:r>
                        <a:rPr lang="zh-SG" alt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诱惑</a:t>
                      </a:r>
                    </a:p>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1:9-13</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 </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事工</a:t>
                      </a:r>
                      <a:endParaRPr lang="en-US" altLang="zh-CN" sz="12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1:14–2:12</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 </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 </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阻拦</a:t>
                      </a:r>
                      <a:endParaRPr lang="en-US" altLang="zh-CN" sz="12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2:13–8:26</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 </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教导</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8:27–10:52</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 </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被拒绝</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11–13</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 </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受死</a:t>
                      </a:r>
                      <a:endPar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14–15</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100" b="1" dirty="0">
                          <a:solidFill>
                            <a:srgbClr val="33334D"/>
                          </a:solidFill>
                          <a:effectLst/>
                          <a:latin typeface="Microsoft YaHei UI" panose="020B0503020204020204" pitchFamily="34" charset="-122"/>
                          <a:ea typeface="Microsoft YaHei UI" panose="020B0503020204020204" pitchFamily="34" charset="-122"/>
                          <a:cs typeface="Times New Roman"/>
                        </a:rPr>
                        <a:t> </a:t>
                      </a:r>
                      <a:endParaRPr lang="en-US" sz="18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100" b="1" dirty="0">
                          <a:solidFill>
                            <a:srgbClr val="33334D"/>
                          </a:solidFill>
                          <a:effectLst/>
                          <a:latin typeface="Microsoft YaHei UI" panose="020B0503020204020204" pitchFamily="34" charset="-122"/>
                          <a:ea typeface="Microsoft YaHei UI" panose="020B0503020204020204" pitchFamily="34" charset="-122"/>
                          <a:cs typeface="Times New Roman"/>
                        </a:rPr>
                        <a:t>证据</a:t>
                      </a:r>
                      <a:endParaRPr lang="en-US" sz="18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en-US" sz="1100" b="1" dirty="0">
                          <a:solidFill>
                            <a:srgbClr val="33334D"/>
                          </a:solidFill>
                          <a:effectLst/>
                          <a:latin typeface="Microsoft YaHei UI" panose="020B0503020204020204" pitchFamily="34" charset="-122"/>
                          <a:ea typeface="Microsoft YaHei UI" panose="020B0503020204020204" pitchFamily="34" charset="-122"/>
                          <a:cs typeface="Times New Roman"/>
                        </a:rPr>
                        <a:t>16:1-8</a:t>
                      </a:r>
                      <a:endParaRPr lang="en-US" sz="1800" b="1" dirty="0">
                        <a:solidFill>
                          <a:srgbClr val="33334D"/>
                        </a:solidFill>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100" b="1" dirty="0">
                          <a:solidFill>
                            <a:srgbClr val="33334D"/>
                          </a:solidFill>
                          <a:effectLst/>
                          <a:latin typeface="Microsoft YaHei UI" panose="020B0503020204020204" pitchFamily="34" charset="-122"/>
                          <a:ea typeface="Microsoft YaHei UI" panose="020B0503020204020204" pitchFamily="34" charset="-122"/>
                          <a:cs typeface="Times New Roman"/>
                        </a:rPr>
                        <a:t> </a:t>
                      </a:r>
                      <a:endParaRPr lang="en-US" sz="18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100" b="1" dirty="0">
                          <a:solidFill>
                            <a:srgbClr val="33334D"/>
                          </a:solidFill>
                          <a:effectLst/>
                          <a:latin typeface="Microsoft YaHei UI" panose="020B0503020204020204" pitchFamily="34" charset="-122"/>
                          <a:ea typeface="Microsoft YaHei UI" panose="020B0503020204020204" pitchFamily="34" charset="-122"/>
                          <a:cs typeface="Times New Roman"/>
                        </a:rPr>
                        <a:t>结局</a:t>
                      </a:r>
                      <a:endParaRPr lang="en-US" sz="18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en-US" sz="1100" b="1" dirty="0">
                          <a:solidFill>
                            <a:srgbClr val="33334D"/>
                          </a:solidFill>
                          <a:effectLst/>
                          <a:latin typeface="Microsoft YaHei UI" panose="020B0503020204020204" pitchFamily="34" charset="-122"/>
                          <a:ea typeface="Microsoft YaHei UI" panose="020B0503020204020204" pitchFamily="34" charset="-122"/>
                          <a:cs typeface="Times New Roman"/>
                        </a:rPr>
                        <a:t>16:9-20</a:t>
                      </a:r>
                      <a:endParaRPr lang="en-US" sz="1800" b="1" dirty="0">
                        <a:solidFill>
                          <a:srgbClr val="33334D"/>
                        </a:solidFill>
                        <a:effectLst/>
                        <a:latin typeface="Microsoft YaHei UI" panose="020B0503020204020204" pitchFamily="34" charset="-122"/>
                        <a:ea typeface="Microsoft YaHei UI" panose="020B0503020204020204" pitchFamily="34" charset="-122"/>
                        <a:cs typeface="Times New Roman"/>
                      </a:endParaRPr>
                    </a:p>
                  </a:txBody>
                  <a:tcPr marL="50800" marR="50800" marT="0" marB="0"/>
                </a:tc>
                <a:extLst>
                  <a:ext uri="{0D108BD9-81ED-4DB2-BD59-A6C34878D82A}">
                    <a16:rowId xmlns:a16="http://schemas.microsoft.com/office/drawing/2014/main" val="10006"/>
                  </a:ext>
                </a:extLst>
              </a:tr>
              <a:tr h="822966">
                <a:tc gridSpan="4">
                  <a:txBody>
                    <a:bodyPr/>
                    <a:lstStyle/>
                    <a:p>
                      <a:pPr algn="ctr"/>
                      <a:r>
                        <a:rPr lang="zh-CN" altLang="en-US" sz="1600" b="1" dirty="0">
                          <a:solidFill>
                            <a:srgbClr val="33334D"/>
                          </a:solidFill>
                          <a:latin typeface="Microsoft YaHei UI" panose="020B0503020204020204" pitchFamily="34" charset="-122"/>
                          <a:ea typeface="Microsoft YaHei UI" panose="020B0503020204020204" pitchFamily="34" charset="-122"/>
                        </a:rPr>
                        <a:t>强调基督的权威</a:t>
                      </a:r>
                    </a:p>
                  </a:txBody>
                  <a:tcPr/>
                </a:tc>
                <a:tc hMerge="1">
                  <a:txBody>
                    <a:bodyPr/>
                    <a:lstStyle/>
                    <a:p>
                      <a:pPr algn="ctr"/>
                      <a:endParaRPr lang="en-US" dirty="0"/>
                    </a:p>
                  </a:txBody>
                  <a:tcPr/>
                </a:tc>
                <a:tc hMerge="1">
                  <a:txBody>
                    <a:bodyPr/>
                    <a:lstStyle/>
                    <a:p>
                      <a:pPr algn="ctr"/>
                      <a:endParaRPr lang="en-US" dirty="0"/>
                    </a:p>
                  </a:txBody>
                  <a:tcPr/>
                </a:tc>
                <a:tc hMerge="1">
                  <a:txBody>
                    <a:bodyPr/>
                    <a:lstStyle/>
                    <a:p>
                      <a:pPr algn="ctr"/>
                      <a:endParaRPr lang="en-US" dirty="0"/>
                    </a:p>
                  </a:txBody>
                  <a:tcPr/>
                </a:tc>
                <a:tc>
                  <a:txBody>
                    <a:bodyPr/>
                    <a:lstStyle/>
                    <a:p>
                      <a:pPr algn="ctr"/>
                      <a:r>
                        <a:rPr lang="zh-CN" altLang="en-US" sz="1050" b="1" dirty="0">
                          <a:solidFill>
                            <a:srgbClr val="33334D"/>
                          </a:solidFill>
                          <a:latin typeface="Microsoft YaHei UI" panose="020B0503020204020204" pitchFamily="34" charset="-122"/>
                          <a:ea typeface="Microsoft YaHei UI" panose="020B0503020204020204" pitchFamily="34" charset="-122"/>
                        </a:rPr>
                        <a:t>权威 </a:t>
                      </a:r>
                      <a:r>
                        <a:rPr lang="en-US" altLang="zh-CN" sz="1050" b="1" dirty="0">
                          <a:solidFill>
                            <a:srgbClr val="33334D"/>
                          </a:solidFill>
                          <a:latin typeface="Microsoft YaHei UI" panose="020B0503020204020204" pitchFamily="34" charset="-122"/>
                          <a:ea typeface="Microsoft YaHei UI" panose="020B0503020204020204" pitchFamily="34" charset="-122"/>
                        </a:rPr>
                        <a:t>- </a:t>
                      </a:r>
                      <a:r>
                        <a:rPr lang="zh-CN" altLang="en-US" sz="1050" b="1" dirty="0">
                          <a:solidFill>
                            <a:srgbClr val="33334D"/>
                          </a:solidFill>
                          <a:latin typeface="Microsoft YaHei UI" panose="020B0503020204020204" pitchFamily="34" charset="-122"/>
                          <a:ea typeface="Microsoft YaHei UI" panose="020B0503020204020204" pitchFamily="34" charset="-122"/>
                        </a:rPr>
                        <a:t>仆人的张力</a:t>
                      </a:r>
                    </a:p>
                  </a:txBody>
                  <a:tcPr/>
                </a:tc>
                <a:tc gridSpan="4">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zh-CN" altLang="en-US" sz="2000" b="0" kern="1200" dirty="0">
                          <a:solidFill>
                            <a:schemeClr val="bg1">
                              <a:lumMod val="10000"/>
                            </a:schemeClr>
                          </a:solidFill>
                          <a:effectLst/>
                          <a:latin typeface="Microsoft YaHei UI" panose="020B0503020204020204" pitchFamily="34" charset="-122"/>
                          <a:ea typeface="Microsoft YaHei UI" panose="020B0503020204020204" pitchFamily="34" charset="-122"/>
                          <a:cs typeface="+mn-cs"/>
                        </a:rPr>
                        <a:t>强调基督的仆性</a:t>
                      </a:r>
                      <a:endParaRPr lang="en-US" sz="2000" dirty="0">
                        <a:solidFill>
                          <a:schemeClr val="bg1">
                            <a:lumMod val="10000"/>
                          </a:schemeClr>
                        </a:solidFill>
                        <a:latin typeface="Microsoft YaHei UI" panose="020B0503020204020204" pitchFamily="34" charset="-122"/>
                        <a:ea typeface="Microsoft YaHei UI" panose="020B0503020204020204" pitchFamily="34" charset="-122"/>
                      </a:endParaRPr>
                    </a:p>
                  </a:txBody>
                  <a:tcPr/>
                </a:tc>
                <a:tc hMerge="1">
                  <a:txBody>
                    <a:bodyPr/>
                    <a:lstStyle/>
                    <a:p>
                      <a:pPr algn="ctr"/>
                      <a:endParaRPr lang="en-US" dirty="0"/>
                    </a:p>
                  </a:txBody>
                  <a:tcPr/>
                </a:tc>
                <a:tc hMerge="1">
                  <a:txBody>
                    <a:bodyPr/>
                    <a:lstStyle/>
                    <a:p>
                      <a:pPr algn="ctr"/>
                      <a:endParaRPr lang="en-US" dirty="0"/>
                    </a:p>
                  </a:txBody>
                  <a:tcPr/>
                </a:tc>
                <a:tc hMerge="1">
                  <a:txBody>
                    <a:bodyPr/>
                    <a:lstStyle/>
                    <a:p>
                      <a:pPr algn="ctr"/>
                      <a:endParaRPr lang="en-US" dirty="0"/>
                    </a:p>
                  </a:txBody>
                  <a:tcPr/>
                </a:tc>
                <a:extLst>
                  <a:ext uri="{0D108BD9-81ED-4DB2-BD59-A6C34878D82A}">
                    <a16:rowId xmlns:a16="http://schemas.microsoft.com/office/drawing/2014/main" val="10007"/>
                  </a:ext>
                </a:extLst>
              </a:tr>
              <a:tr h="435337">
                <a:tc gridSpan="4">
                  <a:txBody>
                    <a:bodyPr/>
                    <a:lstStyle/>
                    <a:p>
                      <a:pPr algn="ctr"/>
                      <a:r>
                        <a:rPr lang="en-US" altLang="zh-SG" sz="1600" b="1" dirty="0">
                          <a:solidFill>
                            <a:srgbClr val="33334D"/>
                          </a:solidFill>
                          <a:latin typeface="Microsoft YaHei UI" panose="020B0503020204020204" pitchFamily="34" charset="-122"/>
                          <a:ea typeface="Microsoft YaHei UI" panose="020B0503020204020204" pitchFamily="34" charset="-122"/>
                        </a:rPr>
                        <a:t>3 </a:t>
                      </a:r>
                      <a:r>
                        <a:rPr lang="zh-SG" altLang="en-US" sz="1600" b="1" dirty="0">
                          <a:solidFill>
                            <a:srgbClr val="33334D"/>
                          </a:solidFill>
                          <a:latin typeface="Microsoft YaHei UI" panose="020B0503020204020204" pitchFamily="34" charset="-122"/>
                          <a:ea typeface="Microsoft YaHei UI" panose="020B0503020204020204" pitchFamily="34" charset="-122"/>
                        </a:rPr>
                        <a:t>年</a:t>
                      </a:r>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a:r>
                        <a:rPr lang="en-US" altLang="zh-SG" sz="1050" b="1" dirty="0">
                          <a:solidFill>
                            <a:srgbClr val="33334D"/>
                          </a:solidFill>
                          <a:latin typeface="Microsoft YaHei UI" panose="020B0503020204020204" pitchFamily="34" charset="-122"/>
                          <a:ea typeface="Microsoft YaHei UI" panose="020B0503020204020204" pitchFamily="34" charset="-122"/>
                        </a:rPr>
                        <a:t>6 </a:t>
                      </a:r>
                      <a:r>
                        <a:rPr lang="zh-SG" altLang="en-US" sz="1050" b="1" dirty="0">
                          <a:solidFill>
                            <a:srgbClr val="33334D"/>
                          </a:solidFill>
                          <a:latin typeface="Microsoft YaHei UI" panose="020B0503020204020204" pitchFamily="34" charset="-122"/>
                          <a:ea typeface="Microsoft YaHei UI" panose="020B0503020204020204" pitchFamily="34" charset="-122"/>
                        </a:rPr>
                        <a:t>个月</a:t>
                      </a:r>
                    </a:p>
                  </a:txBody>
                  <a:tcPr/>
                </a:tc>
                <a:tc gridSpan="4">
                  <a:txBody>
                    <a:bodyPr/>
                    <a:lstStyle/>
                    <a:p>
                      <a:pPr algn="ctr"/>
                      <a:r>
                        <a:rPr lang="en-US" altLang="zh-SG" sz="2000" b="1" dirty="0">
                          <a:solidFill>
                            <a:srgbClr val="33334D"/>
                          </a:solidFill>
                          <a:latin typeface="Microsoft YaHei UI" panose="020B0503020204020204" pitchFamily="34" charset="-122"/>
                          <a:ea typeface="Microsoft YaHei UI" panose="020B0503020204020204" pitchFamily="34" charset="-122"/>
                        </a:rPr>
                        <a:t>8 </a:t>
                      </a:r>
                      <a:r>
                        <a:rPr lang="zh-SG" altLang="en-US" sz="2000" b="1" dirty="0">
                          <a:solidFill>
                            <a:srgbClr val="33334D"/>
                          </a:solidFill>
                          <a:latin typeface="Microsoft YaHei UI" panose="020B0503020204020204" pitchFamily="34" charset="-122"/>
                          <a:ea typeface="Microsoft YaHei UI" panose="020B0503020204020204" pitchFamily="34" charset="-122"/>
                        </a:rPr>
                        <a:t>天</a:t>
                      </a:r>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435337">
                <a:tc gridSpan="9">
                  <a:txBody>
                    <a:bodyPr/>
                    <a:lstStyle/>
                    <a:p>
                      <a:pPr algn="ctr"/>
                      <a:r>
                        <a:rPr lang="zh-SG" altLang="en-US" sz="1600" b="1" dirty="0">
                          <a:solidFill>
                            <a:srgbClr val="33334D"/>
                          </a:solidFill>
                          <a:latin typeface="Microsoft YaHei UI" panose="020B0503020204020204" pitchFamily="34" charset="-122"/>
                          <a:ea typeface="Microsoft YaHei UI" panose="020B0503020204020204" pitchFamily="34" charset="-122"/>
                        </a:rPr>
                        <a:t>罗马</a:t>
                      </a: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a:endParaRPr lang="en-US" sz="1000" dirty="0"/>
                    </a:p>
                  </a:txBody>
                  <a:tcPr/>
                </a:tc>
                <a:tc hMerge="1">
                  <a:txBody>
                    <a:bodyPr/>
                    <a:lstStyle/>
                    <a:p>
                      <a:pPr algn="ctr"/>
                      <a:endParaRPr lang="en-US" dirty="0"/>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608279">
                <a:tc gridSpan="9">
                  <a:txBody>
                    <a:bodyPr/>
                    <a:lstStyle/>
                    <a:p>
                      <a:pPr algn="ctr"/>
                      <a:r>
                        <a:rPr lang="zh-CN" altLang="en-US" sz="1600" b="1" dirty="0">
                          <a:solidFill>
                            <a:srgbClr val="33334D"/>
                          </a:solidFill>
                          <a:latin typeface="Microsoft YaHei UI" panose="020B0503020204020204" pitchFamily="34" charset="-122"/>
                          <a:ea typeface="Microsoft YaHei UI" panose="020B0503020204020204" pitchFamily="34" charset="-122"/>
                        </a:rPr>
                        <a:t>主后</a:t>
                      </a:r>
                      <a:r>
                        <a:rPr lang="en-US" sz="1600" b="1" dirty="0">
                          <a:solidFill>
                            <a:srgbClr val="33334D"/>
                          </a:solidFill>
                          <a:latin typeface="Microsoft YaHei UI" panose="020B0503020204020204" pitchFamily="34" charset="-122"/>
                          <a:ea typeface="Microsoft YaHei UI" panose="020B0503020204020204" pitchFamily="34" charset="-122"/>
                        </a:rPr>
                        <a:t> 64-68 </a:t>
                      </a:r>
                      <a:r>
                        <a:rPr lang="zh-CN" altLang="en-US" sz="1600" b="1" dirty="0">
                          <a:solidFill>
                            <a:srgbClr val="33334D"/>
                          </a:solidFill>
                          <a:latin typeface="Microsoft YaHei UI" panose="020B0503020204020204" pitchFamily="34" charset="-122"/>
                          <a:ea typeface="Microsoft YaHei UI" panose="020B0503020204020204" pitchFamily="34" charset="-122"/>
                        </a:rPr>
                        <a:t>写成</a:t>
                      </a:r>
                      <a:endParaRPr lang="en-US" sz="1600" b="1" dirty="0">
                        <a:solidFill>
                          <a:srgbClr val="33334D"/>
                        </a:solidFill>
                        <a:latin typeface="Microsoft YaHei UI" panose="020B0503020204020204" pitchFamily="34" charset="-122"/>
                        <a:ea typeface="Microsoft YaHei UI" panose="020B0503020204020204" pitchFamily="34" charset="-122"/>
                      </a:endParaRPr>
                    </a:p>
                    <a:p>
                      <a:pPr algn="ctr"/>
                      <a:r>
                        <a:rPr lang="zh-CN" altLang="en-US" sz="1600" b="1" baseline="0" dirty="0">
                          <a:solidFill>
                            <a:srgbClr val="33334D"/>
                          </a:solidFill>
                          <a:latin typeface="Microsoft YaHei UI" panose="020B0503020204020204" pitchFamily="34" charset="-122"/>
                          <a:ea typeface="Microsoft YaHei UI" panose="020B0503020204020204" pitchFamily="34" charset="-122"/>
                        </a:rPr>
                        <a:t>记载事物发生于主后</a:t>
                      </a:r>
                      <a:r>
                        <a:rPr lang="en-US" sz="1600" b="1" baseline="0" dirty="0">
                          <a:solidFill>
                            <a:srgbClr val="33334D"/>
                          </a:solidFill>
                          <a:latin typeface="Microsoft YaHei UI" panose="020B0503020204020204" pitchFamily="34" charset="-122"/>
                          <a:ea typeface="Microsoft YaHei UI" panose="020B0503020204020204" pitchFamily="34" charset="-122"/>
                        </a:rPr>
                        <a:t> 29-33</a:t>
                      </a:r>
                      <a:endParaRPr lang="en-US" sz="1600" b="1" dirty="0">
                        <a:solidFill>
                          <a:srgbClr val="33334D"/>
                        </a:solidFill>
                        <a:latin typeface="Microsoft YaHei UI" panose="020B0503020204020204" pitchFamily="34" charset="-122"/>
                        <a:ea typeface="Microsoft YaHei UI" panose="020B0503020204020204" pitchFamily="34" charset="-122"/>
                      </a:endParaRP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2286497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29734"/>
                                        </p:tgtEl>
                                        <p:attrNameLst>
                                          <p:attrName>style.visibility</p:attrName>
                                        </p:attrNameLst>
                                      </p:cBhvr>
                                      <p:to>
                                        <p:strVal val="visible"/>
                                      </p:to>
                                    </p:set>
                                    <p:anim calcmode="lin" valueType="num">
                                      <p:cBhvr>
                                        <p:cTn id="7" dur="500" fill="hold"/>
                                        <p:tgtEl>
                                          <p:spTgt spid="329734"/>
                                        </p:tgtEl>
                                        <p:attrNameLst>
                                          <p:attrName>ppt_w</p:attrName>
                                        </p:attrNameLst>
                                      </p:cBhvr>
                                      <p:tavLst>
                                        <p:tav tm="0">
                                          <p:val>
                                            <p:fltVal val="0"/>
                                          </p:val>
                                        </p:tav>
                                        <p:tav tm="100000">
                                          <p:val>
                                            <p:strVal val="#ppt_w"/>
                                          </p:val>
                                        </p:tav>
                                      </p:tavLst>
                                    </p:anim>
                                    <p:anim calcmode="lin" valueType="num">
                                      <p:cBhvr>
                                        <p:cTn id="8" dur="500" fill="hold"/>
                                        <p:tgtEl>
                                          <p:spTgt spid="329734"/>
                                        </p:tgtEl>
                                        <p:attrNameLst>
                                          <p:attrName>ppt_h</p:attrName>
                                        </p:attrNameLst>
                                      </p:cBhvr>
                                      <p:tavLst>
                                        <p:tav tm="0">
                                          <p:val>
                                            <p:fltVal val="0"/>
                                          </p:val>
                                        </p:tav>
                                        <p:tav tm="100000">
                                          <p:val>
                                            <p:strVal val="#ppt_h"/>
                                          </p:val>
                                        </p:tav>
                                      </p:tavLst>
                                    </p:anim>
                                    <p:animEffect transition="in" filter="fade">
                                      <p:cBhvr>
                                        <p:cTn id="9" dur="500"/>
                                        <p:tgtEl>
                                          <p:spTgt spid="3297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734"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670126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602752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878819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048043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607485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374326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9126431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843437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45674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fontAlgn="auto" hangingPunct="0">
              <a:spcBef>
                <a:spcPts val="0"/>
              </a:spcBef>
              <a:spcAft>
                <a:spcPts val="0"/>
              </a:spcAft>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fontAlgn="auto" hangingPunct="0">
              <a:spcBef>
                <a:spcPts val="0"/>
              </a:spcBef>
              <a:spcAft>
                <a:spcPts val="0"/>
              </a:spcAft>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fontAlgn="auto" hangingPunct="0">
              <a:spcBef>
                <a:spcPts val="0"/>
              </a:spcBef>
              <a:spcAft>
                <a:spcPts val="0"/>
              </a:spcAft>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algn="ctr" defTabSz="314884" fontAlgn="auto" hangingPunct="0">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fontAlgn="auto" hangingPunct="0">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174434272"/>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FCCA0AB-C7B5-3B40-BB46-CF8D4E1123A5}"/>
              </a:ext>
            </a:extLst>
          </p:cNvPr>
          <p:cNvGrpSpPr/>
          <p:nvPr/>
        </p:nvGrpSpPr>
        <p:grpSpPr>
          <a:xfrm>
            <a:off x="0" y="0"/>
            <a:ext cx="9144000" cy="6483350"/>
            <a:chOff x="0" y="0"/>
            <a:chExt cx="9144000" cy="6483350"/>
          </a:xfrm>
        </p:grpSpPr>
        <p:pic>
          <p:nvPicPr>
            <p:cNvPr id="273409"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483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3412"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r="54167" b="70618"/>
            <a:stretch>
              <a:fillRect/>
            </a:stretch>
          </p:blipFill>
          <p:spPr bwMode="auto">
            <a:xfrm>
              <a:off x="0" y="41275"/>
              <a:ext cx="6477000" cy="2944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a:extLst>
                <a:ext uri="{FF2B5EF4-FFF2-40B4-BE49-F238E27FC236}">
                  <a16:creationId xmlns:a16="http://schemas.microsoft.com/office/drawing/2014/main" id="{1C8E35D9-E774-5346-8BEE-2626E8142676}"/>
                </a:ext>
              </a:extLst>
            </p:cNvPr>
            <p:cNvSpPr/>
            <p:nvPr/>
          </p:nvSpPr>
          <p:spPr bwMode="auto">
            <a:xfrm>
              <a:off x="2483768" y="116632"/>
              <a:ext cx="1368152" cy="504056"/>
            </a:xfrm>
            <a:prstGeom prst="rect">
              <a:avLst/>
            </a:prstGeom>
            <a:solidFill>
              <a:srgbClr val="FFFFFF"/>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uLnTx/>
                <a:uFillTx/>
                <a:latin typeface="Microsoft YaHei UI" panose="020B0503020204020204" pitchFamily="34" charset="-122"/>
                <a:ea typeface="Microsoft YaHei UI" panose="020B0503020204020204" pitchFamily="34" charset="-122"/>
                <a:cs typeface="+mn-cs"/>
              </a:endParaRPr>
            </a:p>
          </p:txBody>
        </p:sp>
      </p:grpSp>
      <p:sp>
        <p:nvSpPr>
          <p:cNvPr id="273410" name="Rectangle 4"/>
          <p:cNvSpPr>
            <a:spLocks noGrp="1" noChangeArrowheads="1"/>
          </p:cNvSpPr>
          <p:nvPr>
            <p:ph type="title" idx="4294967295"/>
          </p:nvPr>
        </p:nvSpPr>
        <p:spPr>
          <a:xfrm>
            <a:off x="0" y="6248400"/>
            <a:ext cx="9144000" cy="609600"/>
          </a:xfrm>
        </p:spPr>
        <p:txBody>
          <a:bodyPr/>
          <a:lstStyle/>
          <a:p>
            <a:pPr eaLnBrk="1" hangingPunct="1"/>
            <a:r>
              <a:rPr lang="zh-CN" altLang="en-US" sz="3600" dirty="0">
                <a:solidFill>
                  <a:schemeClr val="bg1"/>
                </a:solidFill>
                <a:latin typeface="Microsoft YaHei UI" panose="020B0503020204020204" pitchFamily="34" charset="-122"/>
                <a:ea typeface="Microsoft YaHei UI" panose="020B0503020204020204" pitchFamily="34" charset="-122"/>
                <a:cs typeface="ＭＳ Ｐゴシック" charset="0"/>
              </a:rPr>
              <a:t>巴里 赫德尔斯顿 </a:t>
            </a:r>
            <a:r>
              <a:rPr lang="en-US" altLang="zh-CN" sz="3600" dirty="0">
                <a:solidFill>
                  <a:schemeClr val="bg1"/>
                </a:solidFill>
                <a:latin typeface="Microsoft YaHei UI" panose="020B0503020204020204" pitchFamily="34" charset="-122"/>
                <a:ea typeface="Microsoft YaHei UI" panose="020B0503020204020204" pitchFamily="34" charset="-122"/>
                <a:cs typeface="ＭＳ Ｐゴシック" charset="0"/>
              </a:rPr>
              <a:t>《</a:t>
            </a:r>
            <a:r>
              <a:rPr lang="zh-CN" altLang="en-US" sz="3600" dirty="0">
                <a:solidFill>
                  <a:schemeClr val="bg1"/>
                </a:solidFill>
                <a:latin typeface="Microsoft YaHei UI" panose="020B0503020204020204" pitchFamily="34" charset="-122"/>
                <a:ea typeface="Microsoft YaHei UI" panose="020B0503020204020204" pitchFamily="34" charset="-122"/>
                <a:cs typeface="ＭＳ Ｐゴシック" charset="0"/>
              </a:rPr>
              <a:t>藏头诗圣经</a:t>
            </a:r>
            <a:r>
              <a:rPr lang="en-US" altLang="zh-CN" sz="3600" dirty="0">
                <a:solidFill>
                  <a:schemeClr val="bg1"/>
                </a:solidFill>
                <a:latin typeface="Microsoft YaHei UI" panose="020B0503020204020204" pitchFamily="34" charset="-122"/>
                <a:ea typeface="Microsoft YaHei UI" panose="020B0503020204020204" pitchFamily="34" charset="-122"/>
                <a:cs typeface="ＭＳ Ｐゴシック" charset="0"/>
              </a:rPr>
              <a:t>》</a:t>
            </a:r>
          </a:p>
        </p:txBody>
      </p:sp>
      <p:sp>
        <p:nvSpPr>
          <p:cNvPr id="273411" name="Text Box 2"/>
          <p:cNvSpPr txBox="1">
            <a:spLocks noChangeArrowheads="1"/>
          </p:cNvSpPr>
          <p:nvPr/>
        </p:nvSpPr>
        <p:spPr bwMode="auto">
          <a:xfrm>
            <a:off x="1981200" y="1676400"/>
            <a:ext cx="367408"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8383AD"/>
                </a:solidFill>
                <a:effectLst/>
                <a:uLnTx/>
                <a:uFillTx/>
                <a:latin typeface="Microsoft YaHei UI" panose="020B0503020204020204" pitchFamily="34" charset="-122"/>
                <a:ea typeface="Microsoft YaHei UI" panose="020B0503020204020204" pitchFamily="34" charset="-122"/>
                <a:cs typeface="Times New Roman"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uLnTx/>
              <a:uFillTx/>
              <a:latin typeface="Microsoft YaHei UI" panose="020B0503020204020204" pitchFamily="34" charset="-122"/>
              <a:ea typeface="Microsoft YaHei UI" panose="020B0503020204020204" pitchFamily="34" charset="-122"/>
              <a:cs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8383AD"/>
                </a:solidFill>
                <a:effectLst/>
                <a:uLnTx/>
                <a:uFillTx/>
                <a:latin typeface="Microsoft YaHei UI" panose="020B0503020204020204" pitchFamily="34" charset="-122"/>
                <a:ea typeface="Microsoft YaHei UI" panose="020B0503020204020204" pitchFamily="34" charset="-122"/>
                <a:cs typeface="Times New Roman"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8383AD"/>
                </a:solidFill>
                <a:effectLst/>
                <a:uLnTx/>
                <a:uFillTx/>
                <a:latin typeface="Microsoft YaHei UI" panose="020B0503020204020204" pitchFamily="34" charset="-122"/>
                <a:ea typeface="Microsoft YaHei UI" panose="020B0503020204020204" pitchFamily="34" charset="-122"/>
                <a:cs typeface="Times New Roman" charset="0"/>
              </a:rPr>
              <a:t> </a:t>
            </a:r>
          </a:p>
        </p:txBody>
      </p:sp>
      <p:sp>
        <p:nvSpPr>
          <p:cNvPr id="273413" name="TextBox 27"/>
          <p:cNvSpPr txBox="1">
            <a:spLocks noChangeArrowheads="1"/>
          </p:cNvSpPr>
          <p:nvPr/>
        </p:nvSpPr>
        <p:spPr bwMode="auto">
          <a:xfrm>
            <a:off x="7543800" y="71438"/>
            <a:ext cx="153670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191A10"/>
                </a:solidFill>
                <a:effectLst/>
                <a:uLnTx/>
                <a:uFillTx/>
                <a:latin typeface="Microsoft YaHei UI" panose="020B0503020204020204" pitchFamily="34" charset="-122"/>
                <a:ea typeface="Microsoft YaHei UI" panose="020B0503020204020204" pitchFamily="34" charset="-122"/>
                <a:cs typeface="Arial" charset="0"/>
              </a:rPr>
              <a:t>Syllabus, p. 5</a:t>
            </a:r>
          </a:p>
        </p:txBody>
      </p:sp>
      <p:sp>
        <p:nvSpPr>
          <p:cNvPr id="273414" name="TextBox 27"/>
          <p:cNvSpPr txBox="1">
            <a:spLocks noChangeArrowheads="1"/>
          </p:cNvSpPr>
          <p:nvPr/>
        </p:nvSpPr>
        <p:spPr bwMode="auto">
          <a:xfrm>
            <a:off x="1981200" y="5481"/>
            <a:ext cx="2019300" cy="646331"/>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zh-CN" altLang="en-US" sz="3600" b="0" i="0" u="none" strike="noStrike" kern="1200" cap="none" spc="0" normalizeH="0" baseline="0" noProof="0" dirty="0">
                <a:ln>
                  <a:noFill/>
                </a:ln>
                <a:solidFill>
                  <a:srgbClr val="100303"/>
                </a:solidFill>
                <a:effectLst/>
                <a:uLnTx/>
                <a:uFillTx/>
                <a:latin typeface="Microsoft YaHei UI" panose="020B0503020204020204" pitchFamily="34" charset="-122"/>
                <a:ea typeface="Microsoft YaHei UI" panose="020B0503020204020204" pitchFamily="34" charset="-122"/>
              </a:rPr>
              <a:t>马可福音</a:t>
            </a:r>
            <a:endParaRPr kumimoji="0" lang="en-US" altLang="zh-CN" sz="3600" b="0" i="0" u="none" strike="noStrike" kern="1200" cap="none" spc="0" normalizeH="0" baseline="0" noProof="0" dirty="0">
              <a:ln>
                <a:noFill/>
              </a:ln>
              <a:solidFill>
                <a:srgbClr val="100303"/>
              </a:solidFill>
              <a:effectLst/>
              <a:uLnTx/>
              <a:uFillTx/>
              <a:latin typeface="Microsoft YaHei UI" panose="020B0503020204020204" pitchFamily="34" charset="-122"/>
              <a:ea typeface="Microsoft YaHei UI" panose="020B0503020204020204" pitchFamily="34" charset="-122"/>
            </a:endParaRPr>
          </a:p>
        </p:txBody>
      </p:sp>
      <p:sp>
        <p:nvSpPr>
          <p:cNvPr id="11" name="TextBox 3"/>
          <p:cNvSpPr txBox="1">
            <a:spLocks noChangeArrowheads="1"/>
          </p:cNvSpPr>
          <p:nvPr/>
        </p:nvSpPr>
        <p:spPr bwMode="auto">
          <a:xfrm>
            <a:off x="3402990" y="727169"/>
            <a:ext cx="3062287" cy="1569660"/>
          </a:xfrm>
          <a:prstGeom prst="rect">
            <a:avLst/>
          </a:prstGeom>
          <a:solidFill>
            <a:srgbClr val="FFFFFF"/>
          </a:solidFill>
          <a:ln w="9525">
            <a:noFill/>
            <a:miter lim="800000"/>
            <a:headEnd/>
            <a:tailEnd/>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2E2E01"/>
                </a:solidFill>
                <a:effectLst/>
                <a:uLnTx/>
                <a:uFillTx/>
                <a:latin typeface="Microsoft YaHei UI" panose="020B0503020204020204" pitchFamily="34" charset="-122"/>
                <a:ea typeface="Microsoft YaHei UI" panose="020B0503020204020204" pitchFamily="34" charset="-122"/>
                <a:cs typeface="+mn-cs"/>
              </a:rPr>
              <a:t>10. </a:t>
            </a:r>
            <a:r>
              <a:rPr kumimoji="0" lang="zh-CN" altLang="en-US" sz="1600" b="0" i="0" u="none" strike="noStrike" kern="1200" cap="none" spc="0" normalizeH="0" baseline="0" noProof="0" dirty="0">
                <a:ln>
                  <a:noFill/>
                </a:ln>
                <a:solidFill>
                  <a:srgbClr val="2E2E01"/>
                </a:solidFill>
                <a:effectLst/>
                <a:uLnTx/>
                <a:uFillTx/>
                <a:latin typeface="Microsoft YaHei UI" panose="020B0503020204020204" pitchFamily="34" charset="-122"/>
                <a:ea typeface="Microsoft YaHei UI" panose="020B0503020204020204" pitchFamily="34" charset="-122"/>
                <a:cs typeface="+mn-cs"/>
              </a:rPr>
              <a:t>胜利进入耶路撒冷</a:t>
            </a:r>
            <a:endParaRPr kumimoji="0" lang="en-US" altLang="zh-CN" sz="1600" b="0" i="0" u="none" strike="noStrike" kern="1200" cap="none" spc="0" normalizeH="0" baseline="0" noProof="0" dirty="0">
              <a:ln>
                <a:noFill/>
              </a:ln>
              <a:solidFill>
                <a:srgbClr val="2E2E01"/>
              </a:solidFill>
              <a:effectLst/>
              <a:uLnTx/>
              <a:uFillTx/>
              <a:latin typeface="Microsoft YaHei UI" panose="020B0503020204020204" pitchFamily="34" charset="-122"/>
              <a:ea typeface="Microsoft YaHei UI" panose="020B0503020204020204" pitchFamily="34"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2E2E01"/>
                </a:solidFill>
                <a:effectLst/>
                <a:uLnTx/>
                <a:uFillTx/>
                <a:latin typeface="Microsoft YaHei UI" panose="020B0503020204020204" pitchFamily="34" charset="-122"/>
                <a:ea typeface="Microsoft YaHei UI" panose="020B0503020204020204" pitchFamily="34" charset="-122"/>
                <a:cs typeface="+mn-cs"/>
              </a:rPr>
              <a:t>11. </a:t>
            </a:r>
            <a:r>
              <a:rPr kumimoji="0" lang="zh-CN" altLang="en-US" sz="1600" b="0" i="0" u="none" strike="noStrike" kern="1200" cap="none" spc="0" normalizeH="0" baseline="0" noProof="0" dirty="0">
                <a:ln>
                  <a:noFill/>
                </a:ln>
                <a:solidFill>
                  <a:srgbClr val="2E2E01"/>
                </a:solidFill>
                <a:effectLst/>
                <a:uLnTx/>
                <a:uFillTx/>
                <a:latin typeface="Microsoft YaHei UI" panose="020B0503020204020204" pitchFamily="34" charset="-122"/>
                <a:ea typeface="Microsoft YaHei UI" panose="020B0503020204020204" pitchFamily="34" charset="-122"/>
                <a:cs typeface="+mn-cs"/>
              </a:rPr>
              <a:t>解决复活的嶷问</a:t>
            </a:r>
            <a:endParaRPr kumimoji="0" lang="en-US" altLang="zh-CN" sz="1600" b="0" i="0" u="none" strike="noStrike" kern="1200" cap="none" spc="0" normalizeH="0" baseline="0" noProof="0" dirty="0">
              <a:ln>
                <a:noFill/>
              </a:ln>
              <a:solidFill>
                <a:srgbClr val="2E2E01"/>
              </a:solidFill>
              <a:effectLst/>
              <a:uLnTx/>
              <a:uFillTx/>
              <a:latin typeface="Microsoft YaHei UI" panose="020B0503020204020204" pitchFamily="34" charset="-122"/>
              <a:ea typeface="Microsoft YaHei UI" panose="020B0503020204020204" pitchFamily="34"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2E2E01"/>
                </a:solidFill>
                <a:effectLst/>
                <a:uLnTx/>
                <a:uFillTx/>
                <a:latin typeface="Microsoft YaHei UI" panose="020B0503020204020204" pitchFamily="34" charset="-122"/>
                <a:ea typeface="Microsoft YaHei UI" panose="020B0503020204020204" pitchFamily="34" charset="-122"/>
                <a:cs typeface="+mn-cs"/>
              </a:rPr>
              <a:t>12. </a:t>
            </a:r>
            <a:r>
              <a:rPr kumimoji="0" lang="zh-CN" altLang="en-US" sz="1600" b="0" i="0" u="none" strike="noStrike" kern="1200" cap="none" spc="0" normalizeH="0" baseline="0" noProof="0" dirty="0">
                <a:ln>
                  <a:noFill/>
                </a:ln>
                <a:solidFill>
                  <a:srgbClr val="2E2E01"/>
                </a:solidFill>
                <a:effectLst/>
                <a:uLnTx/>
                <a:uFillTx/>
                <a:latin typeface="Microsoft YaHei UI" panose="020B0503020204020204" pitchFamily="34" charset="-122"/>
                <a:ea typeface="Microsoft YaHei UI" panose="020B0503020204020204" pitchFamily="34" charset="-122"/>
                <a:cs typeface="+mn-cs"/>
              </a:rPr>
              <a:t>神殿被</a:t>
            </a:r>
            <a:r>
              <a:rPr kumimoji="0" lang="en-US" altLang="en-US" sz="1600" b="0" i="0" u="none" strike="noStrike" kern="1200" cap="none" spc="0" normalizeH="0" baseline="0" noProof="0" dirty="0" err="1">
                <a:ln>
                  <a:noFill/>
                </a:ln>
                <a:solidFill>
                  <a:srgbClr val="2E2E01"/>
                </a:solidFill>
                <a:effectLst/>
                <a:uLnTx/>
                <a:uFillTx/>
                <a:latin typeface="Microsoft YaHei UI" panose="020B0503020204020204" pitchFamily="34" charset="-122"/>
                <a:ea typeface="Microsoft YaHei UI" panose="020B0503020204020204" pitchFamily="34" charset="-122"/>
                <a:cs typeface="+mn-cs"/>
              </a:rPr>
              <a:t>毁坏</a:t>
            </a:r>
            <a:endParaRPr kumimoji="0" lang="en-US" altLang="ja-JP" sz="1600" b="0" i="0" u="none" strike="noStrike" kern="1200" cap="none" spc="0" normalizeH="0" baseline="0" noProof="0" dirty="0">
              <a:ln>
                <a:noFill/>
              </a:ln>
              <a:solidFill>
                <a:srgbClr val="2E2E01"/>
              </a:solidFill>
              <a:effectLst/>
              <a:uLnTx/>
              <a:uFillTx/>
              <a:latin typeface="Microsoft YaHei UI" panose="020B0503020204020204" pitchFamily="34" charset="-122"/>
              <a:ea typeface="Microsoft YaHei UI" panose="020B0503020204020204" pitchFamily="34"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2E2E01"/>
                </a:solidFill>
                <a:effectLst/>
                <a:uLnTx/>
                <a:uFillTx/>
                <a:latin typeface="Microsoft YaHei UI" panose="020B0503020204020204" pitchFamily="34" charset="-122"/>
                <a:ea typeface="Microsoft YaHei UI" panose="020B0503020204020204" pitchFamily="34" charset="-122"/>
                <a:cs typeface="+mn-cs"/>
              </a:rPr>
              <a:t>13. </a:t>
            </a:r>
            <a:r>
              <a:rPr kumimoji="0" lang="zh-CN" altLang="en-US" sz="1600" b="0" i="0" u="none" strike="noStrike" kern="1200" cap="none" spc="0" normalizeH="0" baseline="0" noProof="0" dirty="0">
                <a:ln>
                  <a:noFill/>
                </a:ln>
                <a:solidFill>
                  <a:srgbClr val="2E2E01"/>
                </a:solidFill>
                <a:effectLst/>
                <a:uLnTx/>
                <a:uFillTx/>
                <a:latin typeface="Microsoft YaHei UI" panose="020B0503020204020204" pitchFamily="34" charset="-122"/>
                <a:ea typeface="Microsoft YaHei UI" panose="020B0503020204020204" pitchFamily="34" charset="-122"/>
                <a:cs typeface="+mn-cs"/>
              </a:rPr>
              <a:t>在客西马尼的痛苦</a:t>
            </a:r>
            <a:endParaRPr kumimoji="0" lang="en-US" altLang="zh-CN" sz="1600" b="0" i="0" u="none" strike="noStrike" kern="1200" cap="none" spc="0" normalizeH="0" baseline="0" noProof="0" dirty="0">
              <a:ln>
                <a:noFill/>
              </a:ln>
              <a:solidFill>
                <a:srgbClr val="2E2E01"/>
              </a:solidFill>
              <a:effectLst/>
              <a:uLnTx/>
              <a:uFillTx/>
              <a:latin typeface="Microsoft YaHei UI" panose="020B0503020204020204" pitchFamily="34" charset="-122"/>
              <a:ea typeface="Microsoft YaHei UI" panose="020B0503020204020204" pitchFamily="34"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E2E01"/>
                </a:solidFill>
                <a:effectLst/>
                <a:uLnTx/>
                <a:uFillTx/>
                <a:latin typeface="Microsoft YaHei UI" panose="020B0503020204020204" pitchFamily="34" charset="-122"/>
                <a:ea typeface="Microsoft YaHei UI" panose="020B0503020204020204" pitchFamily="34" charset="-122"/>
                <a:cs typeface="+mn-cs"/>
              </a:rPr>
              <a:t>14. </a:t>
            </a:r>
            <a:r>
              <a:rPr kumimoji="0" lang="en-US" altLang="en-US" sz="1600" b="0" i="0" u="none" strike="noStrike" kern="1200" cap="none" spc="0" normalizeH="0" baseline="0" noProof="0" dirty="0" err="1">
                <a:ln>
                  <a:noFill/>
                </a:ln>
                <a:solidFill>
                  <a:srgbClr val="2E2E01"/>
                </a:solidFill>
                <a:effectLst/>
                <a:uLnTx/>
                <a:uFillTx/>
                <a:latin typeface="Microsoft YaHei UI" panose="020B0503020204020204" pitchFamily="34" charset="-122"/>
                <a:ea typeface="Microsoft YaHei UI" panose="020B0503020204020204" pitchFamily="34" charset="-122"/>
                <a:cs typeface="+mn-cs"/>
              </a:rPr>
              <a:t>叙述</a:t>
            </a:r>
            <a:r>
              <a:rPr kumimoji="0" lang="zh-CN" altLang="en-US" sz="1600" b="0" i="0" u="none" strike="noStrike" kern="1200" cap="none" spc="0" normalizeH="0" baseline="0" noProof="0" dirty="0">
                <a:ln>
                  <a:noFill/>
                </a:ln>
                <a:solidFill>
                  <a:srgbClr val="2E2E01"/>
                </a:solidFill>
                <a:effectLst/>
                <a:uLnTx/>
                <a:uFillTx/>
                <a:latin typeface="Microsoft YaHei UI" panose="020B0503020204020204" pitchFamily="34" charset="-122"/>
                <a:ea typeface="Microsoft YaHei UI" panose="020B0503020204020204" pitchFamily="34" charset="-122"/>
                <a:cs typeface="+mn-cs"/>
              </a:rPr>
              <a:t>耶稣的死</a:t>
            </a:r>
            <a:endParaRPr kumimoji="0" lang="en-US" altLang="zh-CN" sz="1600" b="0" i="0" u="none" strike="noStrike" kern="1200" cap="none" spc="0" normalizeH="0" baseline="0" noProof="0" dirty="0">
              <a:ln>
                <a:noFill/>
              </a:ln>
              <a:solidFill>
                <a:srgbClr val="2E2E01"/>
              </a:solidFill>
              <a:effectLst/>
              <a:uLnTx/>
              <a:uFillTx/>
              <a:latin typeface="Microsoft YaHei UI" panose="020B0503020204020204" pitchFamily="34" charset="-122"/>
              <a:ea typeface="Microsoft YaHei UI" panose="020B0503020204020204" pitchFamily="34"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2E2E01"/>
                </a:solidFill>
                <a:effectLst/>
                <a:uLnTx/>
                <a:uFillTx/>
                <a:latin typeface="Microsoft YaHei UI" panose="020B0503020204020204" pitchFamily="34" charset="-122"/>
                <a:ea typeface="Microsoft YaHei UI" panose="020B0503020204020204" pitchFamily="34" charset="-122"/>
                <a:cs typeface="+mn-cs"/>
              </a:rPr>
              <a:t>15. </a:t>
            </a:r>
            <a:r>
              <a:rPr kumimoji="0" lang="zh-CN" altLang="en-US" sz="1600" b="0" i="0" u="none" strike="noStrike" kern="1200" cap="none" spc="0" normalizeH="0" baseline="0" noProof="0" dirty="0">
                <a:ln>
                  <a:noFill/>
                </a:ln>
                <a:solidFill>
                  <a:srgbClr val="2E2E01"/>
                </a:solidFill>
                <a:effectLst/>
                <a:uLnTx/>
                <a:uFillTx/>
                <a:latin typeface="Microsoft YaHei UI" panose="020B0503020204020204" pitchFamily="34" charset="-122"/>
                <a:ea typeface="Microsoft YaHei UI" panose="020B0503020204020204" pitchFamily="34" charset="-122"/>
                <a:cs typeface="+mn-cs"/>
              </a:rPr>
              <a:t>空的坟墓</a:t>
            </a:r>
            <a:endParaRPr kumimoji="0" lang="en-US" altLang="zh-CN" sz="1600" b="0" i="0" u="none" strike="noStrike" kern="1200" cap="none" spc="0" normalizeH="0" baseline="0" noProof="0" dirty="0">
              <a:ln>
                <a:noFill/>
              </a:ln>
              <a:solidFill>
                <a:srgbClr val="2E2E01"/>
              </a:solidFill>
              <a:effectLst/>
              <a:uLnTx/>
              <a:uFillTx/>
              <a:latin typeface="Microsoft YaHei UI" panose="020B0503020204020204" pitchFamily="34" charset="-122"/>
              <a:ea typeface="Microsoft YaHei UI" panose="020B0503020204020204" pitchFamily="34" charset="-122"/>
              <a:cs typeface="+mn-cs"/>
            </a:endParaRPr>
          </a:p>
        </p:txBody>
      </p:sp>
      <p:sp>
        <p:nvSpPr>
          <p:cNvPr id="12" name="TextBox 4"/>
          <p:cNvSpPr txBox="1">
            <a:spLocks noChangeArrowheads="1"/>
          </p:cNvSpPr>
          <p:nvPr/>
        </p:nvSpPr>
        <p:spPr bwMode="auto">
          <a:xfrm>
            <a:off x="202590" y="727169"/>
            <a:ext cx="2914650" cy="2308324"/>
          </a:xfrm>
          <a:prstGeom prst="rect">
            <a:avLst/>
          </a:prstGeom>
          <a:solidFill>
            <a:srgbClr val="FFFFFF"/>
          </a:solidFill>
          <a:ln w="9525">
            <a:noFill/>
            <a:miter lim="800000"/>
            <a:headEnd/>
            <a:tailEnd/>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100303"/>
                </a:solidFill>
                <a:effectLst/>
                <a:uLnTx/>
                <a:uFillTx/>
                <a:latin typeface="Microsoft YaHei UI" panose="020B0503020204020204" pitchFamily="34" charset="-122"/>
                <a:ea typeface="Microsoft YaHei UI" panose="020B0503020204020204" pitchFamily="34" charset="-122"/>
                <a:cs typeface="+mn-cs"/>
              </a:rPr>
              <a:t>1. </a:t>
            </a:r>
            <a:r>
              <a:rPr kumimoji="0" lang="zh-CN" altLang="en-US" sz="1600" b="0" i="0" u="none" strike="noStrike" kern="1200" cap="none" spc="0" normalizeH="0" baseline="0" noProof="0" dirty="0">
                <a:ln>
                  <a:noFill/>
                </a:ln>
                <a:solidFill>
                  <a:srgbClr val="100303"/>
                </a:solidFill>
                <a:effectLst/>
                <a:uLnTx/>
                <a:uFillTx/>
                <a:latin typeface="Microsoft YaHei UI" panose="020B0503020204020204" pitchFamily="34" charset="-122"/>
                <a:ea typeface="Microsoft YaHei UI" panose="020B0503020204020204" pitchFamily="34" charset="-122"/>
                <a:cs typeface="+mn-cs"/>
              </a:rPr>
              <a:t>基督为奴仆</a:t>
            </a:r>
            <a:endParaRPr kumimoji="0" lang="en-US" altLang="zh-CN" sz="1600" b="0" i="0" u="none" strike="noStrike" kern="1200" cap="none" spc="0" normalizeH="0" baseline="0" noProof="0" dirty="0">
              <a:ln>
                <a:noFill/>
              </a:ln>
              <a:solidFill>
                <a:srgbClr val="100303"/>
              </a:solidFill>
              <a:effectLst/>
              <a:uLnTx/>
              <a:uFillTx/>
              <a:latin typeface="Microsoft YaHei UI" panose="020B0503020204020204" pitchFamily="34" charset="-122"/>
              <a:ea typeface="Microsoft YaHei UI" panose="020B0503020204020204" pitchFamily="34"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100303"/>
                </a:solidFill>
                <a:effectLst/>
                <a:uLnTx/>
                <a:uFillTx/>
                <a:latin typeface="Microsoft YaHei UI" panose="020B0503020204020204" pitchFamily="34" charset="-122"/>
                <a:ea typeface="Microsoft YaHei UI" panose="020B0503020204020204" pitchFamily="34" charset="-122"/>
                <a:cs typeface="+mn-cs"/>
              </a:rPr>
              <a:t>2. </a:t>
            </a:r>
            <a:r>
              <a:rPr kumimoji="0" lang="zh-CN" altLang="en-US" sz="1600" b="0" i="0" u="none" strike="noStrike" kern="1200" cap="none" spc="0" normalizeH="0" baseline="0" noProof="0" dirty="0">
                <a:ln>
                  <a:noFill/>
                </a:ln>
                <a:solidFill>
                  <a:srgbClr val="100303"/>
                </a:solidFill>
                <a:effectLst/>
                <a:uLnTx/>
                <a:uFillTx/>
                <a:latin typeface="Microsoft YaHei UI" panose="020B0503020204020204" pitchFamily="34" charset="-122"/>
                <a:ea typeface="Microsoft YaHei UI" panose="020B0503020204020204" pitchFamily="34" charset="-122"/>
                <a:cs typeface="+mn-cs"/>
              </a:rPr>
              <a:t>治好</a:t>
            </a:r>
            <a:r>
              <a:rPr kumimoji="0" lang="en-US" altLang="en-US" sz="1600" b="0" i="0" u="none" strike="noStrike" kern="1200" cap="none" spc="0" normalizeH="0" baseline="0" noProof="0" dirty="0">
                <a:ln>
                  <a:noFill/>
                </a:ln>
                <a:solidFill>
                  <a:srgbClr val="2E2E01"/>
                </a:solidFill>
                <a:effectLst/>
                <a:uLnTx/>
                <a:uFillTx/>
                <a:latin typeface="Microsoft YaHei UI" panose="020B0503020204020204" pitchFamily="34" charset="-122"/>
                <a:ea typeface="Microsoft YaHei UI" panose="020B0503020204020204" pitchFamily="34" charset="-122"/>
                <a:cs typeface="+mn-cs"/>
              </a:rPr>
              <a:t>瘫</a:t>
            </a:r>
            <a:r>
              <a:rPr kumimoji="0" lang="zh-CN" altLang="en-US" sz="1600" b="0" i="0" u="none" strike="noStrike" kern="1200" cap="none" spc="0" normalizeH="0" baseline="0" noProof="0" dirty="0">
                <a:ln>
                  <a:noFill/>
                </a:ln>
                <a:solidFill>
                  <a:srgbClr val="2E2E01"/>
                </a:solidFill>
                <a:effectLst/>
                <a:uLnTx/>
                <a:uFillTx/>
                <a:latin typeface="Microsoft YaHei UI" panose="020B0503020204020204" pitchFamily="34" charset="-122"/>
                <a:ea typeface="Microsoft YaHei UI" panose="020B0503020204020204" pitchFamily="34" charset="-122"/>
                <a:cs typeface="+mn-cs"/>
              </a:rPr>
              <a:t>痪病人</a:t>
            </a:r>
            <a:endParaRPr kumimoji="0" lang="en-US" altLang="zh-CN" sz="1600" b="0" i="0" u="none" strike="noStrike" kern="1200" cap="none" spc="0" normalizeH="0" baseline="0" noProof="0" dirty="0">
              <a:ln>
                <a:noFill/>
              </a:ln>
              <a:solidFill>
                <a:srgbClr val="2E2E01"/>
              </a:solidFill>
              <a:effectLst/>
              <a:uLnTx/>
              <a:uFillTx/>
              <a:latin typeface="Microsoft YaHei UI" panose="020B0503020204020204" pitchFamily="34" charset="-122"/>
              <a:ea typeface="Microsoft YaHei UI" panose="020B0503020204020204" pitchFamily="34"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2E2E01"/>
                </a:solidFill>
                <a:effectLst/>
                <a:uLnTx/>
                <a:uFillTx/>
                <a:latin typeface="Microsoft YaHei UI" panose="020B0503020204020204" pitchFamily="34" charset="-122"/>
                <a:ea typeface="Microsoft YaHei UI" panose="020B0503020204020204" pitchFamily="34" charset="-122"/>
                <a:cs typeface="+mn-cs"/>
              </a:rPr>
              <a:t>3. </a:t>
            </a:r>
            <a:r>
              <a:rPr kumimoji="0" lang="zh-CN" altLang="en-US" sz="1600" b="0" i="0" u="none" strike="noStrike" kern="1200" cap="none" spc="0" normalizeH="0" baseline="0" noProof="0" dirty="0">
                <a:ln>
                  <a:noFill/>
                </a:ln>
                <a:solidFill>
                  <a:srgbClr val="2E2E01"/>
                </a:solidFill>
                <a:effectLst/>
                <a:uLnTx/>
                <a:uFillTx/>
                <a:latin typeface="Microsoft YaHei UI" panose="020B0503020204020204" pitchFamily="34" charset="-122"/>
                <a:ea typeface="Microsoft YaHei UI" panose="020B0503020204020204" pitchFamily="34" charset="-122"/>
                <a:cs typeface="+mn-cs"/>
              </a:rPr>
              <a:t>纠纷房子的结果</a:t>
            </a:r>
            <a:endParaRPr kumimoji="0" lang="en-US" altLang="zh-CN" sz="1600" b="0" i="0" u="none" strike="noStrike" kern="1200" cap="none" spc="0" normalizeH="0" baseline="0" noProof="0" dirty="0">
              <a:ln>
                <a:noFill/>
              </a:ln>
              <a:solidFill>
                <a:srgbClr val="2E2E01"/>
              </a:solidFill>
              <a:effectLst/>
              <a:uLnTx/>
              <a:uFillTx/>
              <a:latin typeface="Microsoft YaHei UI" panose="020B0503020204020204" pitchFamily="34" charset="-122"/>
              <a:ea typeface="Microsoft YaHei UI" panose="020B0503020204020204" pitchFamily="34"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2E2E01"/>
                </a:solidFill>
                <a:effectLst/>
                <a:uLnTx/>
                <a:uFillTx/>
                <a:latin typeface="Microsoft YaHei UI" panose="020B0503020204020204" pitchFamily="34" charset="-122"/>
                <a:ea typeface="Microsoft YaHei UI" panose="020B0503020204020204" pitchFamily="34" charset="-122"/>
                <a:cs typeface="+mn-cs"/>
              </a:rPr>
              <a:t>4. </a:t>
            </a:r>
            <a:r>
              <a:rPr kumimoji="0" lang="zh-CN" altLang="en-US" sz="1600" b="0" i="0" u="none" strike="noStrike" kern="1200" cap="none" spc="0" normalizeH="0" baseline="0" noProof="0" dirty="0">
                <a:ln>
                  <a:noFill/>
                </a:ln>
                <a:solidFill>
                  <a:srgbClr val="2E2E01"/>
                </a:solidFill>
                <a:effectLst/>
                <a:uLnTx/>
                <a:uFillTx/>
                <a:latin typeface="Microsoft YaHei UI" panose="020B0503020204020204" pitchFamily="34" charset="-122"/>
                <a:ea typeface="Microsoft YaHei UI" panose="020B0503020204020204" pitchFamily="34" charset="-122"/>
                <a:cs typeface="+mn-cs"/>
              </a:rPr>
              <a:t>仆人的大能</a:t>
            </a:r>
            <a:endParaRPr kumimoji="0" lang="en-US" altLang="zh-CN" sz="1600" b="0" i="0" u="none" strike="noStrike" kern="1200" cap="none" spc="0" normalizeH="0" baseline="0" noProof="0" dirty="0">
              <a:ln>
                <a:noFill/>
              </a:ln>
              <a:solidFill>
                <a:srgbClr val="2E2E01"/>
              </a:solidFill>
              <a:effectLst/>
              <a:uLnTx/>
              <a:uFillTx/>
              <a:latin typeface="Microsoft YaHei UI" panose="020B0503020204020204" pitchFamily="34" charset="-122"/>
              <a:ea typeface="Microsoft YaHei UI" panose="020B0503020204020204" pitchFamily="34"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2E2E01"/>
                </a:solidFill>
                <a:effectLst/>
                <a:uLnTx/>
                <a:uFillTx/>
                <a:latin typeface="Microsoft YaHei UI" panose="020B0503020204020204" pitchFamily="34" charset="-122"/>
                <a:ea typeface="Microsoft YaHei UI" panose="020B0503020204020204" pitchFamily="34" charset="-122"/>
                <a:cs typeface="+mn-cs"/>
              </a:rPr>
              <a:t>5. </a:t>
            </a:r>
            <a:r>
              <a:rPr kumimoji="0" lang="zh-CN" altLang="en-US" sz="1600" b="0" i="0" u="none" strike="noStrike" kern="1200" cap="none" spc="0" normalizeH="0" baseline="0" noProof="0" dirty="0">
                <a:ln>
                  <a:noFill/>
                </a:ln>
                <a:solidFill>
                  <a:srgbClr val="2E2E01"/>
                </a:solidFill>
                <a:effectLst/>
                <a:uLnTx/>
                <a:uFillTx/>
                <a:latin typeface="Microsoft YaHei UI" panose="020B0503020204020204" pitchFamily="34" charset="-122"/>
                <a:ea typeface="Microsoft YaHei UI" panose="020B0503020204020204" pitchFamily="34" charset="-122"/>
                <a:cs typeface="+mn-cs"/>
              </a:rPr>
              <a:t>教导五千人</a:t>
            </a:r>
            <a:endParaRPr kumimoji="0" lang="en-US" altLang="zh-CN" sz="1600" b="0" i="0" u="none" strike="noStrike" kern="1200" cap="none" spc="0" normalizeH="0" baseline="0" noProof="0" dirty="0">
              <a:ln>
                <a:noFill/>
              </a:ln>
              <a:solidFill>
                <a:srgbClr val="2E2E01"/>
              </a:solidFill>
              <a:effectLst/>
              <a:uLnTx/>
              <a:uFillTx/>
              <a:latin typeface="Microsoft YaHei UI" panose="020B0503020204020204" pitchFamily="34" charset="-122"/>
              <a:ea typeface="Microsoft YaHei UI" panose="020B0503020204020204" pitchFamily="34"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2E2E01"/>
                </a:solidFill>
                <a:effectLst/>
                <a:uLnTx/>
                <a:uFillTx/>
                <a:latin typeface="Microsoft YaHei UI" panose="020B0503020204020204" pitchFamily="34" charset="-122"/>
                <a:ea typeface="Microsoft YaHei UI" panose="020B0503020204020204" pitchFamily="34" charset="-122"/>
                <a:cs typeface="+mn-cs"/>
              </a:rPr>
              <a:t>6. </a:t>
            </a:r>
            <a:r>
              <a:rPr kumimoji="0" lang="zh-CN" altLang="en-US" sz="1600" b="0" i="0" u="none" strike="noStrike" kern="1200" cap="none" spc="0" normalizeH="0" baseline="0" noProof="0" dirty="0">
                <a:ln>
                  <a:noFill/>
                </a:ln>
                <a:solidFill>
                  <a:srgbClr val="2E2E01"/>
                </a:solidFill>
                <a:effectLst/>
                <a:uLnTx/>
                <a:uFillTx/>
                <a:latin typeface="Microsoft YaHei UI" panose="020B0503020204020204" pitchFamily="34" charset="-122"/>
                <a:ea typeface="Microsoft YaHei UI" panose="020B0503020204020204" pitchFamily="34" charset="-122"/>
                <a:cs typeface="+mn-cs"/>
              </a:rPr>
              <a:t>法利赛的传统被攻击</a:t>
            </a:r>
            <a:endParaRPr kumimoji="0" lang="en-US" altLang="zh-CN" sz="1600" b="0" i="0" u="none" strike="noStrike" kern="1200" cap="none" spc="0" normalizeH="0" baseline="0" noProof="0" dirty="0">
              <a:ln>
                <a:noFill/>
              </a:ln>
              <a:solidFill>
                <a:srgbClr val="2E2E01"/>
              </a:solidFill>
              <a:effectLst/>
              <a:uLnTx/>
              <a:uFillTx/>
              <a:latin typeface="Microsoft YaHei UI" panose="020B0503020204020204" pitchFamily="34" charset="-122"/>
              <a:ea typeface="Microsoft YaHei UI" panose="020B0503020204020204" pitchFamily="34"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100303"/>
                </a:solidFill>
                <a:effectLst/>
                <a:uLnTx/>
                <a:uFillTx/>
                <a:latin typeface="Microsoft YaHei UI" panose="020B0503020204020204" pitchFamily="34" charset="-122"/>
                <a:ea typeface="Microsoft YaHei UI" panose="020B0503020204020204" pitchFamily="34" charset="-122"/>
                <a:cs typeface="+mn-cs"/>
              </a:rPr>
              <a:t>7. </a:t>
            </a:r>
            <a:r>
              <a:rPr kumimoji="0" lang="zh-CN" altLang="en-US" sz="1600" b="0" i="0" u="none" strike="noStrike" kern="1200" cap="none" spc="0" normalizeH="0" baseline="0" noProof="0" dirty="0">
                <a:ln>
                  <a:noFill/>
                </a:ln>
                <a:solidFill>
                  <a:srgbClr val="100303"/>
                </a:solidFill>
                <a:effectLst/>
                <a:uLnTx/>
                <a:uFillTx/>
                <a:latin typeface="Microsoft YaHei UI" panose="020B0503020204020204" pitchFamily="34" charset="-122"/>
                <a:ea typeface="Microsoft YaHei UI" panose="020B0503020204020204" pitchFamily="34" charset="-122"/>
                <a:cs typeface="+mn-cs"/>
              </a:rPr>
              <a:t>治好瞎子</a:t>
            </a:r>
            <a:endParaRPr kumimoji="0" lang="en-US" altLang="zh-CN" sz="1600" b="0" i="0" u="none" strike="noStrike" kern="1200" cap="none" spc="0" normalizeH="0" baseline="0" noProof="0" dirty="0">
              <a:ln>
                <a:noFill/>
              </a:ln>
              <a:solidFill>
                <a:srgbClr val="100303"/>
              </a:solidFill>
              <a:effectLst/>
              <a:uLnTx/>
              <a:uFillTx/>
              <a:latin typeface="Microsoft YaHei UI" panose="020B0503020204020204" pitchFamily="34" charset="-122"/>
              <a:ea typeface="Microsoft YaHei UI" panose="020B0503020204020204" pitchFamily="34"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2E2E01"/>
                </a:solidFill>
                <a:effectLst/>
                <a:uLnTx/>
                <a:uFillTx/>
                <a:latin typeface="Microsoft YaHei UI" panose="020B0503020204020204" pitchFamily="34" charset="-122"/>
                <a:ea typeface="Microsoft YaHei UI" panose="020B0503020204020204" pitchFamily="34" charset="-122"/>
                <a:cs typeface="+mn-cs"/>
              </a:rPr>
              <a:t>8. </a:t>
            </a:r>
            <a:r>
              <a:rPr kumimoji="0" lang="zh-CN" altLang="en-US" sz="1600" b="0" i="0" u="none" strike="noStrike" kern="1200" cap="none" spc="0" normalizeH="0" baseline="0" noProof="0" dirty="0">
                <a:ln>
                  <a:noFill/>
                </a:ln>
                <a:solidFill>
                  <a:srgbClr val="2E2E01"/>
                </a:solidFill>
                <a:effectLst/>
                <a:uLnTx/>
                <a:uFillTx/>
                <a:latin typeface="Microsoft YaHei UI" panose="020B0503020204020204" pitchFamily="34" charset="-122"/>
                <a:ea typeface="Microsoft YaHei UI" panose="020B0503020204020204" pitchFamily="34" charset="-122"/>
                <a:cs typeface="+mn-cs"/>
              </a:rPr>
              <a:t>以利亚在耶稣改变形像时</a:t>
            </a:r>
            <a:endParaRPr kumimoji="0" lang="en-US" altLang="zh-CN" sz="1600" b="0" i="0" u="none" strike="noStrike" kern="1200" cap="none" spc="0" normalizeH="0" baseline="0" noProof="0" dirty="0">
              <a:ln>
                <a:noFill/>
              </a:ln>
              <a:solidFill>
                <a:srgbClr val="2E2E01"/>
              </a:solidFill>
              <a:effectLst/>
              <a:uLnTx/>
              <a:uFillTx/>
              <a:latin typeface="Microsoft YaHei UI" panose="020B0503020204020204" pitchFamily="34" charset="-122"/>
              <a:ea typeface="Microsoft YaHei UI" panose="020B0503020204020204" pitchFamily="34"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2E2E01"/>
                </a:solidFill>
                <a:effectLst/>
                <a:uLnTx/>
                <a:uFillTx/>
                <a:latin typeface="Microsoft YaHei UI" panose="020B0503020204020204" pitchFamily="34" charset="-122"/>
                <a:ea typeface="Microsoft YaHei UI" panose="020B0503020204020204" pitchFamily="34" charset="-122"/>
                <a:cs typeface="+mn-cs"/>
              </a:rPr>
              <a:t>9. </a:t>
            </a:r>
            <a:r>
              <a:rPr kumimoji="0" lang="zh-CN" altLang="en-US" sz="1600" b="0" i="0" u="none" strike="noStrike" kern="1200" cap="none" spc="0" normalizeH="0" baseline="0" noProof="0" dirty="0">
                <a:ln>
                  <a:noFill/>
                </a:ln>
                <a:solidFill>
                  <a:srgbClr val="2E2E01"/>
                </a:solidFill>
                <a:effectLst/>
                <a:uLnTx/>
                <a:uFillTx/>
                <a:latin typeface="Microsoft YaHei UI" panose="020B0503020204020204" pitchFamily="34" charset="-122"/>
                <a:ea typeface="Microsoft YaHei UI" panose="020B0503020204020204" pitchFamily="34" charset="-122"/>
                <a:cs typeface="+mn-cs"/>
              </a:rPr>
              <a:t>仆人态度是必要的</a:t>
            </a:r>
            <a:endParaRPr kumimoji="0" lang="en-US" altLang="zh-CN" sz="1600" b="0" i="0" u="none" strike="noStrike" kern="1200" cap="none" spc="0" normalizeH="0" baseline="0" noProof="0" dirty="0">
              <a:ln>
                <a:noFill/>
              </a:ln>
              <a:solidFill>
                <a:srgbClr val="2E2E01"/>
              </a:solidFill>
              <a:effectLst/>
              <a:uLnTx/>
              <a:uFillTx/>
              <a:latin typeface="Microsoft YaHei UI" panose="020B0503020204020204" pitchFamily="34" charset="-122"/>
              <a:ea typeface="Microsoft YaHei UI" panose="020B0503020204020204" pitchFamily="34" charset="-122"/>
              <a:cs typeface="+mn-cs"/>
            </a:endParaRPr>
          </a:p>
        </p:txBody>
      </p:sp>
    </p:spTree>
    <p:extLst>
      <p:ext uri="{BB962C8B-B14F-4D97-AF65-F5344CB8AC3E}">
        <p14:creationId xmlns:p14="http://schemas.microsoft.com/office/powerpoint/2010/main" val="1097642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3414"/>
                                        </p:tgtEl>
                                        <p:attrNameLst>
                                          <p:attrName>style.visibility</p:attrName>
                                        </p:attrNameLst>
                                      </p:cBhvr>
                                      <p:to>
                                        <p:strVal val="visible"/>
                                      </p:to>
                                    </p:set>
                                    <p:anim calcmode="lin" valueType="num">
                                      <p:cBhvr additive="base">
                                        <p:cTn id="7" dur="500" fill="hold"/>
                                        <p:tgtEl>
                                          <p:spTgt spid="273414"/>
                                        </p:tgtEl>
                                        <p:attrNameLst>
                                          <p:attrName>ppt_x</p:attrName>
                                        </p:attrNameLst>
                                      </p:cBhvr>
                                      <p:tavLst>
                                        <p:tav tm="0">
                                          <p:val>
                                            <p:strVal val="#ppt_x"/>
                                          </p:val>
                                        </p:tav>
                                        <p:tav tm="100000">
                                          <p:val>
                                            <p:strVal val="#ppt_x"/>
                                          </p:val>
                                        </p:tav>
                                      </p:tavLst>
                                    </p:anim>
                                    <p:anim calcmode="lin" valueType="num">
                                      <p:cBhvr additive="base">
                                        <p:cTn id="8" dur="500" fill="hold"/>
                                        <p:tgtEl>
                                          <p:spTgt spid="2734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414"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rk Blue Worship Background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083072"/>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Arial" charset="0"/>
                <a:ea typeface="ＭＳ Ｐゴシック" charset="0"/>
                <a:cs typeface="ＭＳ Ｐゴシック" charset="0"/>
              </a:rPr>
              <a:t>耶稣才是焦点，因此我们并不看重自己的权柄。</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146492504"/>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Text Box 2"/>
          <p:cNvSpPr txBox="1">
            <a:spLocks noChangeArrowheads="1"/>
          </p:cNvSpPr>
          <p:nvPr/>
        </p:nvSpPr>
        <p:spPr bwMode="auto">
          <a:xfrm>
            <a:off x="6096000" y="914400"/>
            <a:ext cx="2362200" cy="1570038"/>
          </a:xfrm>
          <a:prstGeom prst="rect">
            <a:avLst/>
          </a:prstGeom>
          <a:solidFill>
            <a:schemeClr val="hlink"/>
          </a:solid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400" b="1" i="0" u="none" strike="noStrike" kern="1200" cap="none" spc="0" normalizeH="0" baseline="0" noProof="0">
              <a:ln>
                <a:noFill/>
              </a:ln>
              <a:solidFill>
                <a:srgbClr val="000000"/>
              </a:solidFill>
              <a:effectLst/>
              <a:uLnTx/>
              <a:uFillTx/>
              <a:latin typeface="Times" charset="0"/>
              <a:ea typeface="SimSun" pitchFamily="2" charset="-122"/>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Times" charset="0"/>
                <a:ea typeface="细圆" pitchFamily="2" charset="-122"/>
                <a:cs typeface="+mn-cs"/>
              </a:rPr>
              <a:t>马可福音权柄与仆</a:t>
            </a:r>
            <a:r>
              <a:rPr kumimoji="0" lang="en-US" altLang="en-US" sz="24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rPr>
              <a:t>人的</a:t>
            </a:r>
            <a:r>
              <a:rPr kumimoji="0" lang="en-US" altLang="en-US" sz="2400" b="1" i="0" u="none" strike="noStrike" kern="1200" cap="none" spc="0" normalizeH="0" baseline="0" noProof="0">
                <a:ln>
                  <a:noFill/>
                </a:ln>
                <a:solidFill>
                  <a:srgbClr val="000000"/>
                </a:solidFill>
                <a:effectLst/>
                <a:uLnTx/>
                <a:uFillTx/>
                <a:latin typeface="Times New Roman" pitchFamily="18" charset="0"/>
                <a:ea typeface="细圆" pitchFamily="2" charset="-122"/>
                <a:cs typeface="+mn-cs"/>
              </a:rPr>
              <a:t>悖论</a:t>
            </a:r>
            <a:endParaRPr kumimoji="0" lang="zh-CN" altLang="en-US" sz="2400" b="1" i="0" u="none" strike="noStrike" kern="1200" cap="none" spc="0" normalizeH="0" baseline="0" noProof="0">
              <a:ln>
                <a:noFill/>
              </a:ln>
              <a:solidFill>
                <a:srgbClr val="000000"/>
              </a:solidFill>
              <a:effectLst/>
              <a:uLnTx/>
              <a:uFillTx/>
              <a:latin typeface="Times" charset="0"/>
              <a:ea typeface="细圆" pitchFamily="2" charset="-122"/>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0000"/>
              </a:solidFill>
              <a:effectLst/>
              <a:uLnTx/>
              <a:uFillTx/>
              <a:latin typeface="Times" charset="0"/>
              <a:ea typeface="SimSun" pitchFamily="2" charset="-122"/>
              <a:cs typeface="+mn-cs"/>
            </a:endParaRPr>
          </a:p>
        </p:txBody>
      </p:sp>
      <p:sp>
        <p:nvSpPr>
          <p:cNvPr id="253954" name="Text Box 3"/>
          <p:cNvSpPr txBox="1">
            <a:spLocks noChangeArrowheads="1"/>
          </p:cNvSpPr>
          <p:nvPr/>
        </p:nvSpPr>
        <p:spPr bwMode="auto">
          <a:xfrm>
            <a:off x="8382000" y="304800"/>
            <a:ext cx="641350" cy="457200"/>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89a</a:t>
            </a: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pic>
        <p:nvPicPr>
          <p:cNvPr id="179205" name="Picture 5"/>
          <p:cNvPicPr>
            <a:picLocks noChangeAspect="1" noChangeArrowheads="1"/>
          </p:cNvPicPr>
          <p:nvPr/>
        </p:nvPicPr>
        <p:blipFill>
          <a:blip r:embed="rId3"/>
          <a:srcRect/>
          <a:stretch>
            <a:fillRect/>
          </a:stretch>
        </p:blipFill>
        <p:spPr bwMode="auto">
          <a:xfrm>
            <a:off x="5048250" y="3028950"/>
            <a:ext cx="3714750" cy="3752850"/>
          </a:xfrm>
          <a:prstGeom prst="rect">
            <a:avLst/>
          </a:prstGeom>
          <a:noFill/>
          <a:ln w="9525">
            <a:noFill/>
            <a:miter lim="800000"/>
            <a:headEnd/>
            <a:tailEnd/>
          </a:ln>
        </p:spPr>
      </p:pic>
      <p:sp>
        <p:nvSpPr>
          <p:cNvPr id="253956" name="Rectangle 5"/>
          <p:cNvSpPr>
            <a:spLocks noChangeArrowheads="1"/>
          </p:cNvSpPr>
          <p:nvPr/>
        </p:nvSpPr>
        <p:spPr bwMode="auto">
          <a:xfrm>
            <a:off x="3352800" y="528638"/>
            <a:ext cx="2057400" cy="585787"/>
          </a:xfrm>
          <a:prstGeom prst="rect">
            <a:avLst/>
          </a:prstGeom>
          <a:solidFill>
            <a:schemeClr val="bg1"/>
          </a:solid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仆人</a:t>
            </a:r>
            <a:endParaRPr kumimoji="0" lang="en-US" sz="16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53957" name="Rectangle 6"/>
          <p:cNvSpPr>
            <a:spLocks noChangeArrowheads="1"/>
          </p:cNvSpPr>
          <p:nvPr/>
        </p:nvSpPr>
        <p:spPr bwMode="auto">
          <a:xfrm>
            <a:off x="3352800" y="990600"/>
            <a:ext cx="2057400" cy="276225"/>
          </a:xfrm>
          <a:prstGeom prst="rect">
            <a:avLst/>
          </a:prstGeom>
          <a:solidFill>
            <a:schemeClr val="bg1"/>
          </a:solid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门徒</a:t>
            </a:r>
            <a:endPar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53958" name="Rectangle 7"/>
          <p:cNvSpPr>
            <a:spLocks noChangeArrowheads="1"/>
          </p:cNvSpPr>
          <p:nvPr/>
        </p:nvSpPr>
        <p:spPr bwMode="auto">
          <a:xfrm>
            <a:off x="1066800" y="1019175"/>
            <a:ext cx="2286000" cy="276225"/>
          </a:xfrm>
          <a:prstGeom prst="rect">
            <a:avLst/>
          </a:prstGeom>
          <a:solidFill>
            <a:schemeClr val="bg1"/>
          </a:solid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基督的领导</a:t>
            </a:r>
            <a:endPar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53959" name="Rectangle 8"/>
          <p:cNvSpPr>
            <a:spLocks noChangeArrowheads="1"/>
          </p:cNvSpPr>
          <p:nvPr/>
        </p:nvSpPr>
        <p:spPr bwMode="auto">
          <a:xfrm>
            <a:off x="0" y="990600"/>
            <a:ext cx="1143000" cy="4954588"/>
          </a:xfrm>
          <a:prstGeom prst="rect">
            <a:avLst/>
          </a:prstGeom>
          <a:solidFill>
            <a:schemeClr val="bg1"/>
          </a:solid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主题</a:t>
            </a:r>
            <a:endPar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战略</a:t>
            </a:r>
            <a:endPar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动机</a:t>
            </a:r>
            <a:endPar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重点</a:t>
            </a:r>
            <a:endPar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身分</a:t>
            </a:r>
            <a:endPar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地位</a:t>
            </a:r>
            <a:endPar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权柄例子</a:t>
            </a:r>
            <a:endPar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仆人例子</a:t>
            </a:r>
            <a:endPar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第一阶段</a:t>
            </a:r>
            <a:endPar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(1:1 – 8:26)</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第二阶段</a:t>
            </a:r>
            <a:endPar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(8:27 – 10:52)</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第三阶段</a:t>
            </a:r>
            <a:endPar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(11 -16)</a:t>
            </a:r>
            <a:endParaRPr kumimoji="0" lang="en-US" sz="1200" b="0" i="0" u="none" strike="noStrike" kern="1200" cap="none" spc="0" normalizeH="0" baseline="0" noProof="0">
              <a:ln>
                <a:noFill/>
              </a:ln>
              <a:solidFill>
                <a:srgbClr val="8383AD"/>
              </a:solidFill>
              <a:effectLst/>
              <a:uLnTx/>
              <a:uFillTx/>
              <a:latin typeface="Times New Roman" pitchFamily="18" charset="0"/>
              <a:ea typeface="MS PGothic" pitchFamily="34" charset="-128"/>
              <a:cs typeface="+mn-cs"/>
            </a:endParaRPr>
          </a:p>
        </p:txBody>
      </p:sp>
      <p:sp>
        <p:nvSpPr>
          <p:cNvPr id="253960" name="Rectangle 9"/>
          <p:cNvSpPr>
            <a:spLocks noChangeArrowheads="1"/>
          </p:cNvSpPr>
          <p:nvPr/>
        </p:nvSpPr>
        <p:spPr bwMode="auto">
          <a:xfrm>
            <a:off x="0" y="533400"/>
            <a:ext cx="3429000" cy="492125"/>
          </a:xfrm>
          <a:prstGeom prst="rect">
            <a:avLst/>
          </a:prstGeom>
          <a:solidFill>
            <a:schemeClr val="bg1"/>
          </a:solid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000000"/>
                </a:solidFill>
                <a:effectLst/>
                <a:uLnTx/>
                <a:uFillTx/>
                <a:latin typeface="Times" charset="0"/>
                <a:ea typeface="细圆" pitchFamily="2" charset="-122"/>
                <a:cs typeface="+mn-cs"/>
              </a:rPr>
              <a:t>权柄</a:t>
            </a:r>
            <a:endParaRPr kumimoji="0" lang="en-US" altLang="zh-CN" sz="1600" b="1" i="0" u="none" strike="noStrike" kern="1200" cap="none" spc="0" normalizeH="0" baseline="0" noProof="0">
              <a:ln>
                <a:noFill/>
              </a:ln>
              <a:solidFill>
                <a:srgbClr val="000000"/>
              </a:solidFill>
              <a:effectLst/>
              <a:uLnTx/>
              <a:uFillTx/>
              <a:latin typeface="Times" charset="0"/>
              <a:ea typeface="细圆" pitchFamily="2" charset="-122"/>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000" b="1" i="0" u="none" strike="noStrike" kern="1200" cap="none" spc="0" normalizeH="0" baseline="0" noProof="0">
              <a:ln>
                <a:noFill/>
              </a:ln>
              <a:solidFill>
                <a:srgbClr val="000000"/>
              </a:solidFill>
              <a:effectLst/>
              <a:uLnTx/>
              <a:uFillTx/>
              <a:latin typeface="Times" charset="0"/>
              <a:ea typeface="细圆" pitchFamily="2" charset="-122"/>
              <a:cs typeface="+mn-cs"/>
            </a:endParaRPr>
          </a:p>
        </p:txBody>
      </p:sp>
      <p:sp>
        <p:nvSpPr>
          <p:cNvPr id="253961" name="Rectangle 10"/>
          <p:cNvSpPr>
            <a:spLocks noChangeArrowheads="1"/>
          </p:cNvSpPr>
          <p:nvPr/>
        </p:nvSpPr>
        <p:spPr bwMode="auto">
          <a:xfrm>
            <a:off x="1047750" y="1295400"/>
            <a:ext cx="2305050" cy="276225"/>
          </a:xfrm>
          <a:prstGeom prst="rect">
            <a:avLst/>
          </a:prstGeom>
          <a:solidFill>
            <a:schemeClr val="bg1"/>
          </a:solid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外邦的犹大人治</a:t>
            </a:r>
            <a:r>
              <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 </a:t>
            </a:r>
            <a:r>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理他人</a:t>
            </a:r>
            <a:r>
              <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 (10:42)</a:t>
            </a:r>
          </a:p>
        </p:txBody>
      </p:sp>
      <p:sp>
        <p:nvSpPr>
          <p:cNvPr id="253962" name="Rectangle 11"/>
          <p:cNvSpPr>
            <a:spLocks noChangeArrowheads="1"/>
          </p:cNvSpPr>
          <p:nvPr/>
        </p:nvSpPr>
        <p:spPr bwMode="auto">
          <a:xfrm>
            <a:off x="3352800" y="1295400"/>
            <a:ext cx="2057400" cy="276225"/>
          </a:xfrm>
          <a:prstGeom prst="rect">
            <a:avLst/>
          </a:prstGeom>
          <a:solidFill>
            <a:schemeClr val="bg1"/>
          </a:solid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门徒服事</a:t>
            </a:r>
            <a:r>
              <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 (10:43)</a:t>
            </a:r>
          </a:p>
        </p:txBody>
      </p:sp>
      <p:sp>
        <p:nvSpPr>
          <p:cNvPr id="253963" name="Rectangle 12"/>
          <p:cNvSpPr>
            <a:spLocks noChangeArrowheads="1"/>
          </p:cNvSpPr>
          <p:nvPr/>
        </p:nvSpPr>
        <p:spPr bwMode="auto">
          <a:xfrm>
            <a:off x="1077913" y="1600200"/>
            <a:ext cx="1606550" cy="276225"/>
          </a:xfrm>
          <a:prstGeom prst="rect">
            <a:avLst/>
          </a:prstGeom>
          <a:solidFill>
            <a:schemeClr val="bg1"/>
          </a:solid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a:t>
            </a:r>
            <a:r>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救自己生命</a:t>
            </a:r>
            <a:r>
              <a:rPr kumimoji="0" lang="ja-JP"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a:t>
            </a:r>
            <a:r>
              <a:rPr kumimoji="0" lang="en-US" altLang="ja-JP"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 (8:35a)</a:t>
            </a:r>
            <a:endPar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53964" name="Rectangle 13"/>
          <p:cNvSpPr>
            <a:spLocks noChangeArrowheads="1"/>
          </p:cNvSpPr>
          <p:nvPr/>
        </p:nvSpPr>
        <p:spPr bwMode="auto">
          <a:xfrm>
            <a:off x="3352800" y="1600200"/>
            <a:ext cx="1462088" cy="276225"/>
          </a:xfrm>
          <a:prstGeom prst="rect">
            <a:avLst/>
          </a:prstGeom>
          <a:solidFill>
            <a:schemeClr val="bg1"/>
          </a:solid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a:t>
            </a:r>
            <a:r>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丧</a:t>
            </a:r>
            <a:r>
              <a:rPr kumimoji="0" lang="en-US" altLang="ja-JP"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 </a:t>
            </a:r>
            <a:r>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掉生命</a:t>
            </a:r>
            <a:r>
              <a:rPr kumimoji="0" lang="ja-JP"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a:t>
            </a:r>
            <a:r>
              <a:rPr kumimoji="0" lang="en-US" altLang="ja-JP"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 (8:35b)</a:t>
            </a:r>
            <a:endParaRPr kumimoji="0" lang="en-US" sz="2400" b="0" i="0" u="none" strike="noStrike" kern="1200" cap="none" spc="0" normalizeH="0" baseline="0" noProof="0">
              <a:ln>
                <a:noFill/>
              </a:ln>
              <a:solidFill>
                <a:srgbClr val="8383AD"/>
              </a:solidFill>
              <a:effectLst/>
              <a:uLnTx/>
              <a:uFillTx/>
              <a:latin typeface="Times New Roman" pitchFamily="18" charset="0"/>
              <a:ea typeface="MS PGothic" pitchFamily="34" charset="-128"/>
              <a:cs typeface="+mn-cs"/>
            </a:endParaRPr>
          </a:p>
        </p:txBody>
      </p:sp>
      <p:sp>
        <p:nvSpPr>
          <p:cNvPr id="253965" name="Rectangle 14"/>
          <p:cNvSpPr>
            <a:spLocks noChangeArrowheads="1"/>
          </p:cNvSpPr>
          <p:nvPr/>
        </p:nvSpPr>
        <p:spPr bwMode="auto">
          <a:xfrm>
            <a:off x="1066800" y="1905000"/>
            <a:ext cx="1644650" cy="276225"/>
          </a:xfrm>
          <a:prstGeom prst="rect">
            <a:avLst/>
          </a:prstGeom>
          <a:solidFill>
            <a:schemeClr val="bg1"/>
          </a:solid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a:t>
            </a:r>
            <a:r>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首先</a:t>
            </a:r>
            <a:r>
              <a:rPr kumimoji="0" lang="ja-JP"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a:t>
            </a:r>
            <a:r>
              <a:rPr kumimoji="0" lang="en-US" altLang="ja-JP"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 (9:35a; 10:31a)</a:t>
            </a:r>
            <a:endPar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53966" name="Rectangle 15"/>
          <p:cNvSpPr>
            <a:spLocks noChangeArrowheads="1"/>
          </p:cNvSpPr>
          <p:nvPr/>
        </p:nvSpPr>
        <p:spPr bwMode="auto">
          <a:xfrm>
            <a:off x="3352800" y="1905000"/>
            <a:ext cx="1624013" cy="276225"/>
          </a:xfrm>
          <a:prstGeom prst="rect">
            <a:avLst/>
          </a:prstGeom>
          <a:solidFill>
            <a:schemeClr val="bg1"/>
          </a:solid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a:t>
            </a:r>
            <a:r>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末後</a:t>
            </a:r>
            <a:r>
              <a:rPr kumimoji="0" lang="ja-JP"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a:t>
            </a:r>
            <a:r>
              <a:rPr kumimoji="0" lang="en-US" altLang="ja-JP"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 (9:35b; 10:31b)</a:t>
            </a:r>
            <a:endPar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53967" name="Rectangle 16"/>
          <p:cNvSpPr>
            <a:spLocks noChangeArrowheads="1"/>
          </p:cNvSpPr>
          <p:nvPr/>
        </p:nvSpPr>
        <p:spPr bwMode="auto">
          <a:xfrm>
            <a:off x="1146175" y="2209800"/>
            <a:ext cx="1235075" cy="276225"/>
          </a:xfrm>
          <a:prstGeom prst="rect">
            <a:avLst/>
          </a:prstGeom>
          <a:solidFill>
            <a:schemeClr val="bg1"/>
          </a:solid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1200" b="1"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a:t>
            </a:r>
            <a:r>
              <a:rPr kumimoji="0" lang="en-US" altLang="en-US" sz="1200" b="1"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为</a:t>
            </a:r>
            <a:r>
              <a:rPr kumimoji="0" lang="en-US" altLang="ja-JP"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 </a:t>
            </a:r>
            <a:r>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大</a:t>
            </a:r>
            <a:r>
              <a:rPr kumimoji="0" lang="en-US" altLang="ja-JP"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 (10:43a)</a:t>
            </a:r>
            <a:endPar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53968" name="Rectangle 17"/>
          <p:cNvSpPr>
            <a:spLocks noChangeArrowheads="1"/>
          </p:cNvSpPr>
          <p:nvPr/>
        </p:nvSpPr>
        <p:spPr bwMode="auto">
          <a:xfrm>
            <a:off x="3352800" y="2238375"/>
            <a:ext cx="1154113" cy="27622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a:t>
            </a:r>
            <a:r>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用人</a:t>
            </a:r>
            <a:r>
              <a:rPr kumimoji="0" lang="ja-JP"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a:t>
            </a:r>
            <a:r>
              <a:rPr kumimoji="0" lang="en-US" altLang="ja-JP"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(10:43b)</a:t>
            </a:r>
            <a:endPar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53969" name="Rectangle 18"/>
          <p:cNvSpPr>
            <a:spLocks noChangeArrowheads="1"/>
          </p:cNvSpPr>
          <p:nvPr/>
        </p:nvSpPr>
        <p:spPr bwMode="auto">
          <a:xfrm>
            <a:off x="1143000" y="2514600"/>
            <a:ext cx="1227138" cy="27622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a:t>
            </a:r>
            <a:r>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为</a:t>
            </a:r>
            <a:r>
              <a:rPr kumimoji="0" lang="en-US" altLang="ja-JP"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 </a:t>
            </a:r>
            <a:r>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首</a:t>
            </a:r>
            <a:r>
              <a:rPr kumimoji="0" lang="ja-JP"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a:t>
            </a:r>
            <a:r>
              <a:rPr kumimoji="0" lang="en-US" altLang="ja-JP"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 (10:44a)</a:t>
            </a:r>
            <a:endPar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53970" name="Rectangle 19"/>
          <p:cNvSpPr>
            <a:spLocks noChangeArrowheads="1"/>
          </p:cNvSpPr>
          <p:nvPr/>
        </p:nvSpPr>
        <p:spPr bwMode="auto">
          <a:xfrm>
            <a:off x="3352800" y="2514600"/>
            <a:ext cx="1658938" cy="27622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a:t>
            </a:r>
            <a:r>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众人的仆人</a:t>
            </a:r>
            <a:r>
              <a:rPr kumimoji="0" lang="ja-JP"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a:t>
            </a:r>
            <a:r>
              <a:rPr kumimoji="0" lang="en-US" altLang="ja-JP"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 (10:44b)</a:t>
            </a:r>
            <a:endPar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53971" name="Rectangle 20"/>
          <p:cNvSpPr>
            <a:spLocks noChangeArrowheads="1"/>
          </p:cNvSpPr>
          <p:nvPr/>
        </p:nvSpPr>
        <p:spPr bwMode="auto">
          <a:xfrm>
            <a:off x="1177925" y="2819400"/>
            <a:ext cx="1108075" cy="830263"/>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无服事的</a:t>
            </a:r>
            <a:r>
              <a:rPr kumimoji="0" lang="zh-CN" altLang="en-US" sz="1200" b="0" i="0" u="none" strike="noStrike" kern="1200" cap="none" spc="0" normalizeH="0" baseline="0" noProof="0">
                <a:ln>
                  <a:noFill/>
                </a:ln>
                <a:solidFill>
                  <a:srgbClr val="000000"/>
                </a:solidFill>
                <a:effectLst/>
                <a:uLnTx/>
                <a:uFillTx/>
                <a:latin typeface="Times" charset="0"/>
                <a:ea typeface="细圆" pitchFamily="2" charset="-122"/>
                <a:cs typeface="+mn-cs"/>
              </a:rPr>
              <a:t>权柄</a:t>
            </a:r>
            <a:endParaRPr kumimoji="0" lang="en-US" altLang="zh-CN" sz="1200" b="0" i="0" u="none" strike="noStrike" kern="1200" cap="none" spc="0" normalizeH="0" baseline="0" noProof="0">
              <a:ln>
                <a:noFill/>
              </a:ln>
              <a:solidFill>
                <a:srgbClr val="000000"/>
              </a:solidFill>
              <a:effectLst/>
              <a:uLnTx/>
              <a:uFillTx/>
              <a:latin typeface="Times" charset="0"/>
              <a:ea typeface="细圆" pitchFamily="2" charset="-122"/>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200" b="0" i="0" u="none" strike="noStrike" kern="1200" cap="none" spc="0" normalizeH="0" baseline="0" noProof="0">
                <a:ln>
                  <a:noFill/>
                </a:ln>
                <a:solidFill>
                  <a:srgbClr val="000000"/>
                </a:solidFill>
                <a:effectLst/>
                <a:uLnTx/>
                <a:uFillTx/>
                <a:latin typeface="Times" charset="0"/>
                <a:ea typeface="细圆" pitchFamily="2" charset="-122"/>
                <a:cs typeface="+mn-cs"/>
              </a:rPr>
              <a:t> - </a:t>
            </a:r>
            <a:r>
              <a:rPr kumimoji="0" lang="en-US" alt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rPr>
              <a:t>宗教领袖</a:t>
            </a:r>
            <a:endParaRPr kumimoji="0" 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rPr>
              <a:t>-</a:t>
            </a:r>
            <a:r>
              <a:rPr kumimoji="0" lang="en-US" alt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rPr>
              <a:t>富翁</a:t>
            </a:r>
            <a:endParaRPr kumimoji="0" 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rPr>
              <a:t>- </a:t>
            </a:r>
            <a:r>
              <a:rPr kumimoji="0" lang="en-US" alt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rPr>
              <a:t>犹大</a:t>
            </a:r>
            <a:endParaRPr kumimoji="0" lang="en-US" altLang="zh-CN" sz="1200" b="0" i="0" u="none" strike="noStrike" kern="1200" cap="none" spc="0" normalizeH="0" baseline="0" noProof="0">
              <a:ln>
                <a:noFill/>
              </a:ln>
              <a:solidFill>
                <a:srgbClr val="000000"/>
              </a:solidFill>
              <a:effectLst/>
              <a:uLnTx/>
              <a:uFillTx/>
              <a:latin typeface="Times" charset="0"/>
              <a:ea typeface="细圆" pitchFamily="2" charset="-122"/>
              <a:cs typeface="+mn-cs"/>
            </a:endParaRPr>
          </a:p>
        </p:txBody>
      </p:sp>
      <p:sp>
        <p:nvSpPr>
          <p:cNvPr id="253972" name="Rectangle 22"/>
          <p:cNvSpPr>
            <a:spLocks noChangeArrowheads="1"/>
          </p:cNvSpPr>
          <p:nvPr/>
        </p:nvSpPr>
        <p:spPr bwMode="auto">
          <a:xfrm>
            <a:off x="3370263" y="2819400"/>
            <a:ext cx="1582737" cy="830263"/>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200" b="0" i="0" u="none" strike="noStrike" kern="1200" cap="none" spc="0" normalizeH="0" baseline="0" noProof="0">
                <a:ln>
                  <a:noFill/>
                </a:ln>
                <a:solidFill>
                  <a:srgbClr val="000000"/>
                </a:solidFill>
                <a:effectLst/>
                <a:uLnTx/>
                <a:uFillTx/>
                <a:latin typeface="Times" charset="0"/>
                <a:ea typeface="细圆" pitchFamily="2" charset="-122"/>
                <a:cs typeface="+mn-cs"/>
              </a:rPr>
              <a:t>权柄</a:t>
            </a:r>
            <a:r>
              <a:rPr kumimoji="0" lang="en-US" alt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rPr>
              <a:t>与服事</a:t>
            </a:r>
            <a:endParaRPr kumimoji="0" lang="en-US" altLang="zh-CN" sz="1200" b="0" i="0" u="none" strike="noStrike" kern="1200" cap="none" spc="0" normalizeH="0" baseline="0" noProof="0">
              <a:ln>
                <a:noFill/>
              </a:ln>
              <a:solidFill>
                <a:srgbClr val="000000"/>
              </a:solidFill>
              <a:effectLst/>
              <a:uLnTx/>
              <a:uFillTx/>
              <a:latin typeface="Times" charset="0"/>
              <a:ea typeface="细圆" pitchFamily="2" charset="-122"/>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200" b="0" i="0" u="none" strike="noStrike" kern="1200" cap="none" spc="0" normalizeH="0" baseline="0" noProof="0">
                <a:ln>
                  <a:noFill/>
                </a:ln>
                <a:solidFill>
                  <a:srgbClr val="000000"/>
                </a:solidFill>
                <a:effectLst/>
                <a:uLnTx/>
                <a:uFillTx/>
                <a:latin typeface="Times" charset="0"/>
                <a:ea typeface="细圆" pitchFamily="2" charset="-122"/>
                <a:cs typeface="+mn-cs"/>
              </a:rPr>
              <a:t> - </a:t>
            </a:r>
            <a:r>
              <a:rPr kumimoji="0" lang="en-US" alt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rPr>
              <a:t>施洗约翰</a:t>
            </a:r>
            <a:endParaRPr kumimoji="0" 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rPr>
              <a:t>- </a:t>
            </a:r>
            <a:r>
              <a:rPr kumimoji="0" lang="en-US" alt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rPr>
              <a:t>亚</a:t>
            </a:r>
            <a:r>
              <a:rPr kumimoji="0" 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rPr>
              <a:t> </a:t>
            </a:r>
            <a:r>
              <a:rPr kumimoji="0" lang="en-US" alt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rPr>
              <a:t>利</a:t>
            </a:r>
            <a:r>
              <a:rPr kumimoji="0" 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rPr>
              <a:t> </a:t>
            </a:r>
            <a:r>
              <a:rPr kumimoji="0" lang="en-US" alt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rPr>
              <a:t>马</a:t>
            </a:r>
            <a:r>
              <a:rPr kumimoji="0" 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rPr>
              <a:t> </a:t>
            </a:r>
            <a:r>
              <a:rPr kumimoji="0" lang="en-US" alt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rPr>
              <a:t>太</a:t>
            </a:r>
            <a:r>
              <a:rPr kumimoji="0" 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rPr>
              <a:t> </a:t>
            </a:r>
            <a:r>
              <a:rPr kumimoji="0" lang="en-US" alt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rPr>
              <a:t>的</a:t>
            </a:r>
            <a:r>
              <a:rPr kumimoji="0" 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rPr>
              <a:t> </a:t>
            </a:r>
            <a:r>
              <a:rPr kumimoji="0" lang="en-US" alt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rPr>
              <a:t>约</a:t>
            </a:r>
            <a:r>
              <a:rPr kumimoji="0" 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rPr>
              <a:t> </a:t>
            </a:r>
            <a:r>
              <a:rPr kumimoji="0" lang="en-US" alt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rPr>
              <a:t>瑟</a:t>
            </a:r>
            <a:endParaRPr kumimoji="0" 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1200" b="0" i="0" u="none" strike="noStrike" kern="1200" cap="none" spc="0" normalizeH="0" baseline="0" noProof="0">
              <a:ln>
                <a:noFill/>
              </a:ln>
              <a:solidFill>
                <a:srgbClr val="000000"/>
              </a:solidFill>
              <a:effectLst/>
              <a:uLnTx/>
              <a:uFillTx/>
              <a:latin typeface="Times" charset="0"/>
              <a:ea typeface="细圆" pitchFamily="2" charset="-122"/>
              <a:cs typeface="+mn-cs"/>
            </a:endParaRPr>
          </a:p>
        </p:txBody>
      </p:sp>
      <p:sp>
        <p:nvSpPr>
          <p:cNvPr id="253973" name="Rectangle 23"/>
          <p:cNvSpPr>
            <a:spLocks noChangeArrowheads="1"/>
          </p:cNvSpPr>
          <p:nvPr/>
        </p:nvSpPr>
        <p:spPr bwMode="auto">
          <a:xfrm>
            <a:off x="987425" y="3733800"/>
            <a:ext cx="1724025" cy="461963"/>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具有</a:t>
            </a:r>
            <a:r>
              <a:rPr kumimoji="0" lang="zh-CN" altLang="en-US" sz="1200" b="0" i="0" u="none" strike="noStrike" kern="1200" cap="none" spc="0" normalizeH="0" baseline="0" noProof="0">
                <a:ln>
                  <a:noFill/>
                </a:ln>
                <a:solidFill>
                  <a:srgbClr val="000000"/>
                </a:solidFill>
                <a:effectLst/>
                <a:uLnTx/>
                <a:uFillTx/>
                <a:latin typeface="Times" charset="0"/>
                <a:ea typeface="细圆" pitchFamily="2" charset="-122"/>
                <a:cs typeface="+mn-cs"/>
              </a:rPr>
              <a:t>权柄</a:t>
            </a:r>
            <a:r>
              <a:rPr kumimoji="0" lang="en-US" alt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rPr>
              <a:t>却服事里挣扎</a:t>
            </a:r>
            <a:endParaRPr kumimoji="0" lang="en-US" altLang="zh-CN" sz="1200" b="0" i="0" u="none" strike="noStrike" kern="1200" cap="none" spc="0" normalizeH="0" baseline="0" noProof="0">
              <a:ln>
                <a:noFill/>
              </a:ln>
              <a:solidFill>
                <a:srgbClr val="000000"/>
              </a:solidFill>
              <a:effectLst/>
              <a:uLnTx/>
              <a:uFillTx/>
              <a:latin typeface="Times" charset="0"/>
              <a:ea typeface="细圆" pitchFamily="2" charset="-122"/>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200" b="0" i="0" u="none" strike="noStrike" kern="1200" cap="none" spc="0" normalizeH="0" baseline="0" noProof="0">
                <a:ln>
                  <a:noFill/>
                </a:ln>
                <a:solidFill>
                  <a:srgbClr val="000000"/>
                </a:solidFill>
                <a:effectLst/>
                <a:uLnTx/>
                <a:uFillTx/>
                <a:latin typeface="Times" charset="0"/>
                <a:ea typeface="细圆" pitchFamily="2" charset="-122"/>
                <a:cs typeface="+mn-cs"/>
              </a:rPr>
              <a:t> - </a:t>
            </a:r>
            <a:r>
              <a:rPr kumimoji="0" lang="en-US" alt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rPr>
              <a:t>门徒</a:t>
            </a:r>
            <a:endParaRPr kumimoji="0" 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endParaRPr>
          </a:p>
        </p:txBody>
      </p:sp>
      <p:sp>
        <p:nvSpPr>
          <p:cNvPr id="253974" name="Rectangle 24"/>
          <p:cNvSpPr>
            <a:spLocks noChangeArrowheads="1"/>
          </p:cNvSpPr>
          <p:nvPr/>
        </p:nvSpPr>
        <p:spPr bwMode="auto">
          <a:xfrm>
            <a:off x="3429000" y="3733800"/>
            <a:ext cx="1196975" cy="646113"/>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无</a:t>
            </a:r>
            <a:r>
              <a:rPr kumimoji="0" lang="zh-CN" altLang="en-US" sz="1200" b="0" i="0" u="none" strike="noStrike" kern="1200" cap="none" spc="0" normalizeH="0" baseline="0" noProof="0">
                <a:ln>
                  <a:noFill/>
                </a:ln>
                <a:solidFill>
                  <a:srgbClr val="000000"/>
                </a:solidFill>
                <a:effectLst/>
                <a:uLnTx/>
                <a:uFillTx/>
                <a:latin typeface="Times" charset="0"/>
                <a:ea typeface="细圆" pitchFamily="2" charset="-122"/>
                <a:cs typeface="+mn-cs"/>
              </a:rPr>
              <a:t>权柄</a:t>
            </a:r>
            <a:r>
              <a:rPr kumimoji="0" lang="en-US" alt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rPr>
              <a:t>却服事</a:t>
            </a:r>
            <a:endParaRPr kumimoji="0" lang="en-US" altLang="zh-CN" sz="1200" b="0" i="0" u="none" strike="noStrike" kern="1200" cap="none" spc="0" normalizeH="0" baseline="0" noProof="0">
              <a:ln>
                <a:noFill/>
              </a:ln>
              <a:solidFill>
                <a:srgbClr val="000000"/>
              </a:solidFill>
              <a:effectLst/>
              <a:uLnTx/>
              <a:uFillTx/>
              <a:latin typeface="Times" charset="0"/>
              <a:ea typeface="细圆" pitchFamily="2" charset="-122"/>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200" b="0" i="0" u="none" strike="noStrike" kern="1200" cap="none" spc="0" normalizeH="0" baseline="0" noProof="0">
                <a:ln>
                  <a:noFill/>
                </a:ln>
                <a:solidFill>
                  <a:srgbClr val="000000"/>
                </a:solidFill>
                <a:effectLst/>
                <a:uLnTx/>
                <a:uFillTx/>
                <a:latin typeface="Times" charset="0"/>
                <a:ea typeface="细圆" pitchFamily="2" charset="-122"/>
                <a:cs typeface="+mn-cs"/>
              </a:rPr>
              <a:t> - </a:t>
            </a:r>
            <a:r>
              <a:rPr kumimoji="0" lang="en-US" alt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rPr>
              <a:t>巴</a:t>
            </a:r>
            <a:r>
              <a:rPr kumimoji="0" 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rPr>
              <a:t> </a:t>
            </a:r>
            <a:r>
              <a:rPr kumimoji="0" lang="en-US" alt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rPr>
              <a:t>底</a:t>
            </a:r>
            <a:r>
              <a:rPr kumimoji="0" 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rPr>
              <a:t> </a:t>
            </a:r>
            <a:r>
              <a:rPr kumimoji="0" lang="en-US" alt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rPr>
              <a:t>买</a:t>
            </a:r>
            <a:endParaRPr kumimoji="0" 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rPr>
              <a:t>- </a:t>
            </a:r>
            <a:r>
              <a:rPr kumimoji="0" lang="en-US" alt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rPr>
              <a:t>膏耶稣的妇人</a:t>
            </a:r>
            <a:endParaRPr kumimoji="0" 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endParaRPr>
          </a:p>
        </p:txBody>
      </p:sp>
      <p:sp>
        <p:nvSpPr>
          <p:cNvPr id="253975" name="Rectangle 25"/>
          <p:cNvSpPr>
            <a:spLocks noChangeArrowheads="1"/>
          </p:cNvSpPr>
          <p:nvPr/>
        </p:nvSpPr>
        <p:spPr bwMode="auto">
          <a:xfrm>
            <a:off x="1143000" y="4495800"/>
            <a:ext cx="2286000" cy="276225"/>
          </a:xfrm>
          <a:prstGeom prst="rect">
            <a:avLst/>
          </a:prstGeom>
          <a:solidFill>
            <a:schemeClr val="bg1"/>
          </a:solid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基督的</a:t>
            </a:r>
            <a:r>
              <a:rPr kumimoji="0" lang="zh-CN" altLang="en-US" sz="1200" b="0" i="0" u="none" strike="noStrike" kern="1200" cap="none" spc="0" normalizeH="0" baseline="0" noProof="0">
                <a:ln>
                  <a:noFill/>
                </a:ln>
                <a:solidFill>
                  <a:srgbClr val="000000"/>
                </a:solidFill>
                <a:effectLst/>
                <a:uLnTx/>
                <a:uFillTx/>
                <a:latin typeface="Times" charset="0"/>
                <a:ea typeface="细圆" pitchFamily="2" charset="-122"/>
                <a:cs typeface="+mn-cs"/>
              </a:rPr>
              <a:t>权柄</a:t>
            </a:r>
            <a:endParaRPr kumimoji="0" 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endParaRPr>
          </a:p>
        </p:txBody>
      </p:sp>
      <p:sp>
        <p:nvSpPr>
          <p:cNvPr id="253976" name="Rectangle 26"/>
          <p:cNvSpPr>
            <a:spLocks noChangeArrowheads="1"/>
          </p:cNvSpPr>
          <p:nvPr/>
        </p:nvSpPr>
        <p:spPr bwMode="auto">
          <a:xfrm>
            <a:off x="2057400" y="4981575"/>
            <a:ext cx="2286000" cy="460375"/>
          </a:xfrm>
          <a:prstGeom prst="rect">
            <a:avLst/>
          </a:prstGeom>
          <a:solidFill>
            <a:schemeClr val="bg1"/>
          </a:solid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200" b="0" i="0" u="none" strike="noStrike" kern="1200" cap="none" spc="0" normalizeH="0" baseline="0" noProof="0">
                <a:ln>
                  <a:noFill/>
                </a:ln>
                <a:solidFill>
                  <a:srgbClr val="000000"/>
                </a:solidFill>
                <a:effectLst/>
                <a:uLnTx/>
                <a:uFillTx/>
                <a:latin typeface="Times" charset="0"/>
                <a:ea typeface="细圆" pitchFamily="2" charset="-122"/>
                <a:cs typeface="+mn-cs"/>
              </a:rPr>
              <a:t>权柄</a:t>
            </a:r>
            <a:r>
              <a:rPr kumimoji="0" lang="en-US" altLang="zh-CN" sz="1200" b="0" i="0" u="none" strike="noStrike" kern="1200" cap="none" spc="0" normalizeH="0" baseline="0" noProof="0">
                <a:ln>
                  <a:noFill/>
                </a:ln>
                <a:solidFill>
                  <a:srgbClr val="000000"/>
                </a:solidFill>
                <a:effectLst/>
                <a:uLnTx/>
                <a:uFillTx/>
                <a:latin typeface="Times" charset="0"/>
                <a:ea typeface="细圆" pitchFamily="2" charset="-122"/>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rPr>
              <a:t>仆人身分的挣扎</a:t>
            </a:r>
            <a:r>
              <a:rPr kumimoji="0" lang="en-US" altLang="zh-CN" sz="1200" b="0" i="0" u="none" strike="noStrike" kern="1200" cap="none" spc="0" normalizeH="0" baseline="0" noProof="0">
                <a:ln>
                  <a:noFill/>
                </a:ln>
                <a:solidFill>
                  <a:srgbClr val="000000"/>
                </a:solidFill>
                <a:effectLst/>
                <a:uLnTx/>
                <a:uFillTx/>
                <a:latin typeface="Times" charset="0"/>
                <a:ea typeface="细圆" pitchFamily="2" charset="-122"/>
                <a:cs typeface="+mn-cs"/>
              </a:rPr>
              <a:t> </a:t>
            </a:r>
            <a:endParaRPr kumimoji="0" lang="en-US" sz="1200" b="0" i="0" u="none" strike="noStrike" kern="1200" cap="none" spc="0" normalizeH="0" baseline="0" noProof="0">
              <a:ln>
                <a:noFill/>
              </a:ln>
              <a:solidFill>
                <a:srgbClr val="000000"/>
              </a:solidFill>
              <a:effectLst/>
              <a:uLnTx/>
              <a:uFillTx/>
              <a:latin typeface="Times New Roman" pitchFamily="18" charset="0"/>
              <a:ea typeface="细圆" pitchFamily="2" charset="-122"/>
              <a:cs typeface="+mn-cs"/>
            </a:endParaRPr>
          </a:p>
        </p:txBody>
      </p:sp>
      <p:sp>
        <p:nvSpPr>
          <p:cNvPr id="253977" name="Rectangle 27"/>
          <p:cNvSpPr>
            <a:spLocks noChangeArrowheads="1"/>
          </p:cNvSpPr>
          <p:nvPr/>
        </p:nvSpPr>
        <p:spPr bwMode="auto">
          <a:xfrm>
            <a:off x="3124200" y="5514975"/>
            <a:ext cx="1600200" cy="276225"/>
          </a:xfrm>
          <a:prstGeom prst="rect">
            <a:avLst/>
          </a:prstGeom>
          <a:solidFill>
            <a:schemeClr val="bg1"/>
          </a:solid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基督的仆人身分</a:t>
            </a:r>
            <a:endPar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Tree>
    <p:extLst>
      <p:ext uri="{BB962C8B-B14F-4D97-AF65-F5344CB8AC3E}">
        <p14:creationId xmlns:p14="http://schemas.microsoft.com/office/powerpoint/2010/main" val="19661091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nodeType="clickEffect">
                                  <p:stCondLst>
                                    <p:cond delay="0"/>
                                  </p:stCondLst>
                                  <p:childTnLst>
                                    <p:set>
                                      <p:cBhvr>
                                        <p:cTn id="6" dur="1" fill="hold">
                                          <p:stCondLst>
                                            <p:cond delay="0"/>
                                          </p:stCondLst>
                                        </p:cTn>
                                        <p:tgtEl>
                                          <p:spTgt spid="179205"/>
                                        </p:tgtEl>
                                        <p:attrNameLst>
                                          <p:attrName>style.visibility</p:attrName>
                                        </p:attrNameLst>
                                      </p:cBhvr>
                                      <p:to>
                                        <p:strVal val="visible"/>
                                      </p:to>
                                    </p:set>
                                    <p:anim calcmode="lin" valueType="num">
                                      <p:cBhvr additive="base">
                                        <p:cTn id="7" dur="500" fill="hold"/>
                                        <p:tgtEl>
                                          <p:spTgt spid="179205"/>
                                        </p:tgtEl>
                                        <p:attrNameLst>
                                          <p:attrName>ppt_x</p:attrName>
                                        </p:attrNameLst>
                                      </p:cBhvr>
                                      <p:tavLst>
                                        <p:tav tm="0">
                                          <p:val>
                                            <p:strVal val="1+#ppt_w/2"/>
                                          </p:val>
                                        </p:tav>
                                        <p:tav tm="100000">
                                          <p:val>
                                            <p:strVal val="#ppt_x"/>
                                          </p:val>
                                        </p:tav>
                                      </p:tavLst>
                                    </p:anim>
                                    <p:anim calcmode="lin" valueType="num">
                                      <p:cBhvr additive="base">
                                        <p:cTn id="8" dur="500" fill="hold"/>
                                        <p:tgtEl>
                                          <p:spTgt spid="17920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Text Box 2"/>
          <p:cNvSpPr txBox="1">
            <a:spLocks noChangeArrowheads="1"/>
          </p:cNvSpPr>
          <p:nvPr/>
        </p:nvSpPr>
        <p:spPr bwMode="auto">
          <a:xfrm>
            <a:off x="152400" y="1600200"/>
            <a:ext cx="4724400" cy="1190625"/>
          </a:xfrm>
          <a:prstGeom prst="rect">
            <a:avLst/>
          </a:prstGeom>
          <a:solidFill>
            <a:schemeClr val="accent1"/>
          </a:solid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sng" strike="noStrike" kern="1200" cap="none" spc="0" normalizeH="0" baseline="0" noProof="0">
                <a:ln>
                  <a:noFill/>
                </a:ln>
                <a:solidFill>
                  <a:srgbClr val="000000"/>
                </a:solidFill>
                <a:effectLst/>
                <a:uLnTx/>
                <a:uFillTx/>
                <a:latin typeface="细圆" pitchFamily="2" charset="-122"/>
                <a:ea typeface="细圆" pitchFamily="2" charset="-122"/>
                <a:cs typeface="+mn-cs"/>
              </a:rPr>
              <a:t>属世的领袖观</a:t>
            </a:r>
            <a:endParaRPr kumimoji="0" lang="zh-CN" altLang="en-US" sz="2800" b="1" i="0" u="none" strike="noStrike" kern="1200" cap="none" spc="0" normalizeH="0" baseline="0" noProof="0">
              <a:ln>
                <a:noFill/>
              </a:ln>
              <a:solidFill>
                <a:srgbClr val="000000"/>
              </a:solidFill>
              <a:effectLst/>
              <a:uLnTx/>
              <a:uFillTx/>
              <a:latin typeface="细圆" pitchFamily="2" charset="-122"/>
              <a:ea typeface="细圆" pitchFamily="2" charset="-122"/>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000000"/>
                </a:solidFill>
                <a:effectLst/>
                <a:uLnTx/>
                <a:uFillTx/>
                <a:latin typeface="细圆" pitchFamily="2" charset="-122"/>
                <a:ea typeface="细圆" pitchFamily="2" charset="-122"/>
                <a:cs typeface="+mn-cs"/>
              </a:rPr>
              <a:t>跟</a:t>
            </a:r>
            <a:r>
              <a:rPr kumimoji="0" lang="zh-CN" altLang="en-US" sz="2800" b="1" i="0" u="none" strike="noStrike" kern="1200" cap="none" spc="0" normalizeH="0" baseline="0" noProof="0">
                <a:ln>
                  <a:noFill/>
                </a:ln>
                <a:solidFill>
                  <a:srgbClr val="000000"/>
                </a:solidFill>
                <a:effectLst/>
                <a:uLnTx/>
                <a:uFillTx/>
                <a:latin typeface="Times" charset="0"/>
                <a:ea typeface="细圆" pitchFamily="2" charset="-122"/>
                <a:cs typeface="+mn-cs"/>
              </a:rPr>
              <a:t>随</a:t>
            </a:r>
            <a:r>
              <a:rPr kumimoji="0" lang="zh-CN" altLang="en-US" sz="2800" b="1" i="0" u="none" strike="noStrike" kern="1200" cap="none" spc="0" normalizeH="0" baseline="0" noProof="0">
                <a:ln>
                  <a:noFill/>
                </a:ln>
                <a:solidFill>
                  <a:srgbClr val="000000"/>
                </a:solidFill>
                <a:effectLst/>
                <a:uLnTx/>
                <a:uFillTx/>
                <a:latin typeface="细圆" pitchFamily="2" charset="-122"/>
                <a:ea typeface="细圆" pitchFamily="2" charset="-122"/>
                <a:cs typeface="+mn-cs"/>
              </a:rPr>
              <a:t>者服事领袖</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细圆" pitchFamily="2" charset="-122"/>
              <a:ea typeface="细圆" pitchFamily="2" charset="-122"/>
              <a:cs typeface="+mn-cs"/>
            </a:endParaRPr>
          </a:p>
        </p:txBody>
      </p:sp>
      <p:sp>
        <p:nvSpPr>
          <p:cNvPr id="258050" name="Text Box 3"/>
          <p:cNvSpPr txBox="1">
            <a:spLocks noChangeArrowheads="1"/>
          </p:cNvSpPr>
          <p:nvPr/>
        </p:nvSpPr>
        <p:spPr bwMode="auto">
          <a:xfrm>
            <a:off x="8382000" y="381000"/>
            <a:ext cx="488950" cy="457200"/>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82</a:t>
            </a: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58051" name="Text Box 4"/>
          <p:cNvSpPr txBox="1">
            <a:spLocks noChangeArrowheads="1"/>
          </p:cNvSpPr>
          <p:nvPr/>
        </p:nvSpPr>
        <p:spPr bwMode="auto">
          <a:xfrm>
            <a:off x="4114800" y="457200"/>
            <a:ext cx="1485900" cy="823913"/>
          </a:xfrm>
          <a:prstGeom prst="rect">
            <a:avLst/>
          </a:prstGeom>
          <a:solidFill>
            <a:srgbClr val="000000"/>
          </a:solid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800" b="1" i="0" u="none" strike="noStrike" kern="1200" cap="none" spc="0" normalizeH="0" baseline="0" noProof="0">
                <a:ln>
                  <a:noFill/>
                </a:ln>
                <a:solidFill>
                  <a:srgbClr val="FFFFFF"/>
                </a:solidFill>
                <a:effectLst/>
                <a:uLnTx/>
                <a:uFillTx/>
                <a:latin typeface="Chicago" charset="0"/>
                <a:ea typeface="隶变" pitchFamily="2" charset="-122"/>
                <a:cs typeface="+mn-cs"/>
              </a:rPr>
              <a:t>马可</a:t>
            </a:r>
            <a:r>
              <a:rPr kumimoji="0" lang="zh-CN" altLang="en-US" sz="2400" b="0" i="0" u="none" strike="noStrike" kern="1200" cap="none" spc="0" normalizeH="0" baseline="0" noProof="0">
                <a:ln>
                  <a:noFill/>
                </a:ln>
                <a:solidFill>
                  <a:srgbClr val="FFFFFF"/>
                </a:solidFill>
                <a:effectLst/>
                <a:uLnTx/>
                <a:uFillTx/>
                <a:latin typeface="Times New Roman" pitchFamily="18" charset="0"/>
                <a:ea typeface="SimSun" pitchFamily="2" charset="-122"/>
                <a:cs typeface="+mn-cs"/>
              </a:rPr>
              <a:t> </a:t>
            </a:r>
          </a:p>
        </p:txBody>
      </p:sp>
      <p:pic>
        <p:nvPicPr>
          <p:cNvPr id="258052" name="Picture 5"/>
          <p:cNvPicPr>
            <a:picLocks noChangeAspect="1" noChangeArrowheads="1"/>
          </p:cNvPicPr>
          <p:nvPr/>
        </p:nvPicPr>
        <p:blipFill>
          <a:blip r:embed="rId3"/>
          <a:srcRect/>
          <a:stretch>
            <a:fillRect/>
          </a:stretch>
        </p:blipFill>
        <p:spPr bwMode="auto">
          <a:xfrm>
            <a:off x="3733800" y="4514850"/>
            <a:ext cx="5276850" cy="2190750"/>
          </a:xfrm>
          <a:prstGeom prst="rect">
            <a:avLst/>
          </a:prstGeom>
          <a:noFill/>
          <a:ln w="9525">
            <a:noFill/>
            <a:miter lim="800000"/>
            <a:headEnd/>
            <a:tailEnd/>
          </a:ln>
        </p:spPr>
      </p:pic>
      <p:sp>
        <p:nvSpPr>
          <p:cNvPr id="185350" name="Text Box 6"/>
          <p:cNvSpPr txBox="1">
            <a:spLocks noChangeArrowheads="1"/>
          </p:cNvSpPr>
          <p:nvPr/>
        </p:nvSpPr>
        <p:spPr bwMode="auto">
          <a:xfrm>
            <a:off x="1828800" y="3170238"/>
            <a:ext cx="796925" cy="457200"/>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细圆" pitchFamily="2" charset="-122"/>
                <a:ea typeface="细圆" pitchFamily="2" charset="-122"/>
                <a:cs typeface="+mn-cs"/>
              </a:rPr>
              <a:t>领</a:t>
            </a:r>
            <a:r>
              <a:rPr kumimoji="0" lang="zh-CN" altLang="en-US" sz="2400" b="1" i="0" u="none" strike="noStrike" kern="1200" cap="none" spc="0" normalizeH="0" baseline="0" noProof="0">
                <a:ln>
                  <a:noFill/>
                </a:ln>
                <a:solidFill>
                  <a:srgbClr val="000000"/>
                </a:solidFill>
                <a:effectLst/>
                <a:uLnTx/>
                <a:uFillTx/>
                <a:latin typeface="细圆" pitchFamily="2" charset="-122"/>
                <a:ea typeface="细圆" pitchFamily="2" charset="-122"/>
                <a:cs typeface="+mn-cs"/>
              </a:rPr>
              <a:t>袖</a:t>
            </a:r>
          </a:p>
        </p:txBody>
      </p:sp>
      <p:sp>
        <p:nvSpPr>
          <p:cNvPr id="185351" name="AutoShape 7"/>
          <p:cNvSpPr>
            <a:spLocks noChangeArrowheads="1"/>
          </p:cNvSpPr>
          <p:nvPr/>
        </p:nvSpPr>
        <p:spPr bwMode="auto">
          <a:xfrm>
            <a:off x="838200" y="3733800"/>
            <a:ext cx="2819400" cy="2133600"/>
          </a:xfrm>
          <a:prstGeom prst="triangle">
            <a:avLst>
              <a:gd name="adj" fmla="val 50000"/>
            </a:avLst>
          </a:prstGeom>
          <a:solidFill>
            <a:srgbClr val="00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uLnTx/>
              <a:uFillTx/>
              <a:latin typeface="Times New Roman" pitchFamily="18" charset="0"/>
              <a:ea typeface="MS PGothic" pitchFamily="34" charset="-128"/>
              <a:cs typeface="+mn-cs"/>
            </a:endParaRPr>
          </a:p>
        </p:txBody>
      </p:sp>
      <p:sp>
        <p:nvSpPr>
          <p:cNvPr id="258055" name="Text Box 8"/>
          <p:cNvSpPr txBox="1">
            <a:spLocks noChangeArrowheads="1"/>
          </p:cNvSpPr>
          <p:nvPr/>
        </p:nvSpPr>
        <p:spPr bwMode="auto">
          <a:xfrm>
            <a:off x="1676400" y="4846638"/>
            <a:ext cx="1108075" cy="461962"/>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EFED6"/>
                </a:solidFill>
                <a:effectLst/>
                <a:uLnTx/>
                <a:uFillTx/>
                <a:latin typeface="细圆" pitchFamily="2" charset="-122"/>
                <a:ea typeface="细圆" pitchFamily="2" charset="-122"/>
                <a:cs typeface="+mn-cs"/>
              </a:rPr>
              <a:t>跟</a:t>
            </a:r>
            <a:r>
              <a:rPr kumimoji="0" lang="zh-CN" altLang="en-US" sz="2400" b="1" i="0" u="none" strike="noStrike" kern="1200" cap="none" spc="0" normalizeH="0" baseline="0" noProof="0">
                <a:ln>
                  <a:noFill/>
                </a:ln>
                <a:solidFill>
                  <a:srgbClr val="FEFEE8"/>
                </a:solidFill>
                <a:effectLst/>
                <a:uLnTx/>
                <a:uFillTx/>
                <a:latin typeface="Times" charset="0"/>
                <a:ea typeface="细圆" pitchFamily="2" charset="-122"/>
                <a:cs typeface="+mn-cs"/>
              </a:rPr>
              <a:t>随</a:t>
            </a:r>
            <a:r>
              <a:rPr kumimoji="0" lang="zh-CN" altLang="en-US" sz="2400" b="1" i="0" u="none" strike="noStrike" kern="1200" cap="none" spc="0" normalizeH="0" baseline="0" noProof="0">
                <a:ln>
                  <a:noFill/>
                </a:ln>
                <a:solidFill>
                  <a:srgbClr val="FEFED6"/>
                </a:solidFill>
                <a:effectLst/>
                <a:uLnTx/>
                <a:uFillTx/>
                <a:latin typeface="细圆" pitchFamily="2" charset="-122"/>
                <a:ea typeface="细圆" pitchFamily="2" charset="-122"/>
                <a:cs typeface="+mn-cs"/>
              </a:rPr>
              <a:t>者</a:t>
            </a:r>
          </a:p>
        </p:txBody>
      </p:sp>
    </p:spTree>
    <p:extLst>
      <p:ext uri="{BB962C8B-B14F-4D97-AF65-F5344CB8AC3E}">
        <p14:creationId xmlns:p14="http://schemas.microsoft.com/office/powerpoint/2010/main" val="17567646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5351"/>
                                        </p:tgtEl>
                                        <p:attrNameLst>
                                          <p:attrName>style.visibility</p:attrName>
                                        </p:attrNameLst>
                                      </p:cBhvr>
                                      <p:to>
                                        <p:strVal val="visible"/>
                                      </p:to>
                                    </p:set>
                                    <p:animEffect transition="in" filter="dissolve">
                                      <p:cBhvr>
                                        <p:cTn id="7" dur="500"/>
                                        <p:tgtEl>
                                          <p:spTgt spid="1853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185350"/>
                                        </p:tgtEl>
                                        <p:attrNameLst>
                                          <p:attrName>style.visibility</p:attrName>
                                        </p:attrNameLst>
                                      </p:cBhvr>
                                      <p:to>
                                        <p:strVal val="visible"/>
                                      </p:to>
                                    </p:set>
                                    <p:anim calcmode="lin" valueType="num">
                                      <p:cBhvr>
                                        <p:cTn id="12" dur="1000" fill="hold"/>
                                        <p:tgtEl>
                                          <p:spTgt spid="185350"/>
                                        </p:tgtEl>
                                        <p:attrNameLst>
                                          <p:attrName>ppt_w</p:attrName>
                                        </p:attrNameLst>
                                      </p:cBhvr>
                                      <p:tavLst>
                                        <p:tav tm="0">
                                          <p:val>
                                            <p:fltVal val="0"/>
                                          </p:val>
                                        </p:tav>
                                        <p:tav tm="100000">
                                          <p:val>
                                            <p:strVal val="#ppt_w"/>
                                          </p:val>
                                        </p:tav>
                                      </p:tavLst>
                                    </p:anim>
                                    <p:anim calcmode="lin" valueType="num">
                                      <p:cBhvr>
                                        <p:cTn id="13" dur="1000" fill="hold"/>
                                        <p:tgtEl>
                                          <p:spTgt spid="185350"/>
                                        </p:tgtEl>
                                        <p:attrNameLst>
                                          <p:attrName>ppt_h</p:attrName>
                                        </p:attrNameLst>
                                      </p:cBhvr>
                                      <p:tavLst>
                                        <p:tav tm="0">
                                          <p:val>
                                            <p:fltVal val="0"/>
                                          </p:val>
                                        </p:tav>
                                        <p:tav tm="100000">
                                          <p:val>
                                            <p:strVal val="#ppt_h"/>
                                          </p:val>
                                        </p:tav>
                                      </p:tavLst>
                                    </p:anim>
                                    <p:anim calcmode="lin" valueType="num">
                                      <p:cBhvr>
                                        <p:cTn id="14" dur="1000" fill="hold"/>
                                        <p:tgtEl>
                                          <p:spTgt spid="185350"/>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18535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350" grpId="0"/>
      <p:bldP spid="185351"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Text Box 2"/>
          <p:cNvSpPr txBox="1">
            <a:spLocks noChangeArrowheads="1"/>
          </p:cNvSpPr>
          <p:nvPr/>
        </p:nvSpPr>
        <p:spPr bwMode="auto">
          <a:xfrm>
            <a:off x="152400" y="1447800"/>
            <a:ext cx="5257800" cy="1190625"/>
          </a:xfrm>
          <a:prstGeom prst="rect">
            <a:avLst/>
          </a:prstGeom>
          <a:solidFill>
            <a:schemeClr val="accent1"/>
          </a:solid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sng" strike="noStrike" kern="1200" cap="none" spc="0" normalizeH="0" baseline="0" noProof="0">
                <a:ln>
                  <a:noFill/>
                </a:ln>
                <a:solidFill>
                  <a:srgbClr val="000000"/>
                </a:solidFill>
                <a:effectLst/>
                <a:uLnTx/>
                <a:uFillTx/>
                <a:latin typeface="MS PGothic" pitchFamily="34" charset="-128"/>
                <a:ea typeface="MS PGothic" pitchFamily="34" charset="-128"/>
                <a:cs typeface="+mn-cs"/>
              </a:rPr>
              <a:t>圣经的领袖观</a:t>
            </a:r>
            <a:endParaRPr kumimoji="0" lang="zh-CN" altLang="en-US" sz="2800" b="1" i="0" u="none" strike="noStrike" kern="1200" cap="none" spc="0" normalizeH="0" baseline="0" noProof="0">
              <a:ln>
                <a:noFill/>
              </a:ln>
              <a:solidFill>
                <a:srgbClr val="000000"/>
              </a:solidFill>
              <a:effectLst/>
              <a:uLnTx/>
              <a:uFillTx/>
              <a:latin typeface="MS PGothic" pitchFamily="34" charset="-128"/>
              <a:ea typeface="MS PGothic"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000000"/>
                </a:solidFill>
                <a:effectLst/>
                <a:uLnTx/>
                <a:uFillTx/>
                <a:latin typeface="MS PGothic" pitchFamily="34" charset="-128"/>
                <a:ea typeface="MS PGothic" pitchFamily="34" charset="-128"/>
                <a:cs typeface="+mn-cs"/>
              </a:rPr>
              <a:t>领袖服事跟随者</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细圆" pitchFamily="2" charset="-122"/>
              <a:ea typeface="细圆" pitchFamily="2" charset="-122"/>
              <a:cs typeface="+mn-cs"/>
            </a:endParaRPr>
          </a:p>
        </p:txBody>
      </p:sp>
      <p:sp>
        <p:nvSpPr>
          <p:cNvPr id="260098" name="Text Box 3"/>
          <p:cNvSpPr txBox="1">
            <a:spLocks noChangeArrowheads="1"/>
          </p:cNvSpPr>
          <p:nvPr/>
        </p:nvSpPr>
        <p:spPr bwMode="auto">
          <a:xfrm>
            <a:off x="8382000" y="381000"/>
            <a:ext cx="488950" cy="457200"/>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82</a:t>
            </a: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60099" name="Text Box 4"/>
          <p:cNvSpPr txBox="1">
            <a:spLocks noChangeArrowheads="1"/>
          </p:cNvSpPr>
          <p:nvPr/>
        </p:nvSpPr>
        <p:spPr bwMode="auto">
          <a:xfrm>
            <a:off x="4038600" y="457200"/>
            <a:ext cx="1409700" cy="823913"/>
          </a:xfrm>
          <a:prstGeom prst="rect">
            <a:avLst/>
          </a:prstGeom>
          <a:solidFill>
            <a:srgbClr val="000000"/>
          </a:solid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800" b="1" i="0" u="none" strike="noStrike" kern="1200" cap="none" spc="0" normalizeH="0" baseline="0" noProof="0">
                <a:ln>
                  <a:noFill/>
                </a:ln>
                <a:solidFill>
                  <a:srgbClr val="FFFFFF"/>
                </a:solidFill>
                <a:effectLst/>
                <a:uLnTx/>
                <a:uFillTx/>
                <a:latin typeface="Chicago" charset="0"/>
                <a:ea typeface="隶变" pitchFamily="2" charset="-122"/>
                <a:cs typeface="+mn-cs"/>
              </a:rPr>
              <a:t>马可</a:t>
            </a:r>
            <a:endParaRPr kumimoji="0" lang="zh-CN" altLang="en-US" sz="4400" b="0" i="0" u="none" strike="noStrike" kern="1200" cap="none" spc="0" normalizeH="0" baseline="0" noProof="0">
              <a:ln>
                <a:noFill/>
              </a:ln>
              <a:solidFill>
                <a:srgbClr val="FFFFFF"/>
              </a:solidFill>
              <a:effectLst/>
              <a:uLnTx/>
              <a:uFillTx/>
              <a:latin typeface="Times New Roman" pitchFamily="18" charset="0"/>
              <a:ea typeface="隶变" pitchFamily="2" charset="-122"/>
              <a:cs typeface="+mn-cs"/>
            </a:endParaRPr>
          </a:p>
        </p:txBody>
      </p:sp>
      <p:pic>
        <p:nvPicPr>
          <p:cNvPr id="260100" name="Picture 5"/>
          <p:cNvPicPr>
            <a:picLocks noChangeAspect="1" noChangeArrowheads="1"/>
          </p:cNvPicPr>
          <p:nvPr/>
        </p:nvPicPr>
        <p:blipFill>
          <a:blip r:embed="rId3"/>
          <a:srcRect/>
          <a:stretch>
            <a:fillRect/>
          </a:stretch>
        </p:blipFill>
        <p:spPr bwMode="auto">
          <a:xfrm>
            <a:off x="3733800" y="4514850"/>
            <a:ext cx="5276850" cy="2190750"/>
          </a:xfrm>
          <a:prstGeom prst="rect">
            <a:avLst/>
          </a:prstGeom>
          <a:noFill/>
          <a:ln w="9525">
            <a:noFill/>
            <a:miter lim="800000"/>
            <a:headEnd/>
            <a:tailEnd/>
          </a:ln>
        </p:spPr>
      </p:pic>
      <p:sp>
        <p:nvSpPr>
          <p:cNvPr id="187398" name="Text Box 6"/>
          <p:cNvSpPr txBox="1">
            <a:spLocks noChangeArrowheads="1"/>
          </p:cNvSpPr>
          <p:nvPr/>
        </p:nvSpPr>
        <p:spPr bwMode="auto">
          <a:xfrm>
            <a:off x="1905000" y="5532438"/>
            <a:ext cx="796925" cy="457200"/>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细圆" pitchFamily="2" charset="-122"/>
                <a:ea typeface="细圆" pitchFamily="2" charset="-122"/>
                <a:cs typeface="+mn-cs"/>
              </a:rPr>
              <a:t>领</a:t>
            </a:r>
            <a:r>
              <a:rPr kumimoji="0" lang="zh-CN" altLang="en-US" sz="2400" b="1" i="0" u="none" strike="noStrike" kern="1200" cap="none" spc="0" normalizeH="0" baseline="0" noProof="0">
                <a:ln>
                  <a:noFill/>
                </a:ln>
                <a:solidFill>
                  <a:srgbClr val="000000"/>
                </a:solidFill>
                <a:effectLst/>
                <a:uLnTx/>
                <a:uFillTx/>
                <a:latin typeface="细圆" pitchFamily="2" charset="-122"/>
                <a:ea typeface="细圆" pitchFamily="2" charset="-122"/>
                <a:cs typeface="+mn-cs"/>
              </a:rPr>
              <a:t>袖</a:t>
            </a:r>
          </a:p>
        </p:txBody>
      </p:sp>
      <p:sp>
        <p:nvSpPr>
          <p:cNvPr id="187399" name="AutoShape 7"/>
          <p:cNvSpPr>
            <a:spLocks noChangeArrowheads="1"/>
          </p:cNvSpPr>
          <p:nvPr/>
        </p:nvSpPr>
        <p:spPr bwMode="auto">
          <a:xfrm flipV="1">
            <a:off x="914400" y="3429000"/>
            <a:ext cx="2819400" cy="2133600"/>
          </a:xfrm>
          <a:prstGeom prst="triangle">
            <a:avLst>
              <a:gd name="adj" fmla="val 50000"/>
            </a:avLst>
          </a:prstGeom>
          <a:solidFill>
            <a:srgbClr val="00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uLnTx/>
              <a:uFillTx/>
              <a:latin typeface="Times New Roman" pitchFamily="18" charset="0"/>
              <a:ea typeface="MS PGothic" pitchFamily="34" charset="-128"/>
              <a:cs typeface="+mn-cs"/>
            </a:endParaRPr>
          </a:p>
        </p:txBody>
      </p:sp>
      <p:sp>
        <p:nvSpPr>
          <p:cNvPr id="260103" name="Text Box 8"/>
          <p:cNvSpPr txBox="1">
            <a:spLocks noChangeArrowheads="1"/>
          </p:cNvSpPr>
          <p:nvPr/>
        </p:nvSpPr>
        <p:spPr bwMode="auto">
          <a:xfrm>
            <a:off x="1752600" y="3856038"/>
            <a:ext cx="1103313" cy="457200"/>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EFED6"/>
                </a:solidFill>
                <a:effectLst/>
                <a:uLnTx/>
                <a:uFillTx/>
                <a:latin typeface="细圆" pitchFamily="2" charset="-122"/>
                <a:ea typeface="细圆" pitchFamily="2" charset="-122"/>
                <a:cs typeface="+mn-cs"/>
              </a:rPr>
              <a:t>跟</a:t>
            </a:r>
            <a:r>
              <a:rPr kumimoji="0" lang="zh-CN" altLang="en-US" sz="2400" b="1" i="0" u="none" strike="noStrike" kern="1200" cap="none" spc="0" normalizeH="0" baseline="0" noProof="0">
                <a:ln>
                  <a:noFill/>
                </a:ln>
                <a:solidFill>
                  <a:srgbClr val="FEFEE8"/>
                </a:solidFill>
                <a:effectLst/>
                <a:uLnTx/>
                <a:uFillTx/>
                <a:latin typeface="Times" charset="0"/>
                <a:ea typeface="细圆" pitchFamily="2" charset="-122"/>
                <a:cs typeface="+mn-cs"/>
              </a:rPr>
              <a:t>随</a:t>
            </a:r>
            <a:r>
              <a:rPr kumimoji="0" lang="zh-CN" altLang="en-US" sz="2400" b="1" i="0" u="none" strike="noStrike" kern="1200" cap="none" spc="0" normalizeH="0" baseline="0" noProof="0">
                <a:ln>
                  <a:noFill/>
                </a:ln>
                <a:solidFill>
                  <a:srgbClr val="FEFED6"/>
                </a:solidFill>
                <a:effectLst/>
                <a:uLnTx/>
                <a:uFillTx/>
                <a:latin typeface="细圆" pitchFamily="2" charset="-122"/>
                <a:ea typeface="细圆" pitchFamily="2" charset="-122"/>
                <a:cs typeface="+mn-cs"/>
              </a:rPr>
              <a:t>者</a:t>
            </a:r>
          </a:p>
        </p:txBody>
      </p:sp>
    </p:spTree>
    <p:extLst>
      <p:ext uri="{BB962C8B-B14F-4D97-AF65-F5344CB8AC3E}">
        <p14:creationId xmlns:p14="http://schemas.microsoft.com/office/powerpoint/2010/main" val="3779892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7399"/>
                                        </p:tgtEl>
                                        <p:attrNameLst>
                                          <p:attrName>style.visibility</p:attrName>
                                        </p:attrNameLst>
                                      </p:cBhvr>
                                      <p:to>
                                        <p:strVal val="visible"/>
                                      </p:to>
                                    </p:set>
                                    <p:animEffect transition="in" filter="dissolve">
                                      <p:cBhvr>
                                        <p:cTn id="7" dur="500"/>
                                        <p:tgtEl>
                                          <p:spTgt spid="18739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187398"/>
                                        </p:tgtEl>
                                        <p:attrNameLst>
                                          <p:attrName>style.visibility</p:attrName>
                                        </p:attrNameLst>
                                      </p:cBhvr>
                                      <p:to>
                                        <p:strVal val="visible"/>
                                      </p:to>
                                    </p:set>
                                    <p:anim calcmode="lin" valueType="num">
                                      <p:cBhvr>
                                        <p:cTn id="12" dur="1000" fill="hold"/>
                                        <p:tgtEl>
                                          <p:spTgt spid="187398"/>
                                        </p:tgtEl>
                                        <p:attrNameLst>
                                          <p:attrName>ppt_w</p:attrName>
                                        </p:attrNameLst>
                                      </p:cBhvr>
                                      <p:tavLst>
                                        <p:tav tm="0">
                                          <p:val>
                                            <p:fltVal val="0"/>
                                          </p:val>
                                        </p:tav>
                                        <p:tav tm="100000">
                                          <p:val>
                                            <p:strVal val="#ppt_w"/>
                                          </p:val>
                                        </p:tav>
                                      </p:tavLst>
                                    </p:anim>
                                    <p:anim calcmode="lin" valueType="num">
                                      <p:cBhvr>
                                        <p:cTn id="13" dur="1000" fill="hold"/>
                                        <p:tgtEl>
                                          <p:spTgt spid="187398"/>
                                        </p:tgtEl>
                                        <p:attrNameLst>
                                          <p:attrName>ppt_h</p:attrName>
                                        </p:attrNameLst>
                                      </p:cBhvr>
                                      <p:tavLst>
                                        <p:tav tm="0">
                                          <p:val>
                                            <p:fltVal val="0"/>
                                          </p:val>
                                        </p:tav>
                                        <p:tav tm="100000">
                                          <p:val>
                                            <p:strVal val="#ppt_h"/>
                                          </p:val>
                                        </p:tav>
                                      </p:tavLst>
                                    </p:anim>
                                    <p:anim calcmode="lin" valueType="num">
                                      <p:cBhvr>
                                        <p:cTn id="14" dur="1000" fill="hold"/>
                                        <p:tgtEl>
                                          <p:spTgt spid="187398"/>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18739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398" grpId="0"/>
      <p:bldP spid="187399"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38"/>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Albert Einstein on Jesus</a:t>
            </a:r>
          </a:p>
        </p:txBody>
      </p:sp>
      <p:pic>
        <p:nvPicPr>
          <p:cNvPr id="235522"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9344"/>
            <a:ext cx="9294813" cy="6383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523" name="TextBox 2"/>
          <p:cNvSpPr txBox="1">
            <a:spLocks noChangeArrowheads="1"/>
          </p:cNvSpPr>
          <p:nvPr/>
        </p:nvSpPr>
        <p:spPr bwMode="auto">
          <a:xfrm>
            <a:off x="4716017" y="260648"/>
            <a:ext cx="4427984" cy="6493906"/>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91261" tIns="45631" rIns="91261" bIns="45631">
            <a:spAutoFit/>
          </a:bodyP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3200" dirty="0">
                <a:solidFill>
                  <a:schemeClr val="bg1"/>
                </a:solidFill>
                <a:latin typeface="KaiTi" panose="02010609060101010101" pitchFamily="49" charset="-122"/>
                <a:ea typeface="KaiTi" panose="02010609060101010101" pitchFamily="49" charset="-122"/>
              </a:rPr>
              <a:t>“作为一个孩子，我在圣经和塔木德都接受了指导，我是犹太人，但是我被纳扎雷人的光辉形象迷住了。无人能读了福音后，没有感受到耶稣的存在，。他的人格在每一个字里都有脉动。没有神话能与祂比较。“</a:t>
            </a:r>
            <a:endParaRPr lang="en-US" altLang="zh-CN" sz="3200" dirty="0">
              <a:solidFill>
                <a:schemeClr val="bg1"/>
              </a:solidFill>
              <a:latin typeface="KaiTi" panose="02010609060101010101" pitchFamily="49" charset="-122"/>
              <a:ea typeface="KaiTi" panose="02010609060101010101" pitchFamily="49" charset="-122"/>
            </a:endParaRPr>
          </a:p>
          <a:p>
            <a:pPr eaLnBrk="1" hangingPunct="1"/>
            <a:endParaRPr lang="en-US" b="1" dirty="0">
              <a:solidFill>
                <a:schemeClr val="bg1"/>
              </a:solidFill>
              <a:latin typeface="KaiTi" panose="02010609060101010101" pitchFamily="49" charset="-122"/>
              <a:ea typeface="KaiTi" panose="02010609060101010101" pitchFamily="49" charset="-122"/>
              <a:cs typeface="Arial" charset="0"/>
            </a:endParaRPr>
          </a:p>
          <a:p>
            <a:pPr eaLnBrk="1" hangingPunct="1"/>
            <a:r>
              <a:rPr lang="zh-CN" altLang="en-US" dirty="0">
                <a:solidFill>
                  <a:schemeClr val="bg1"/>
                </a:solidFill>
                <a:latin typeface="KaiTi" panose="02010609060101010101" pitchFamily="49" charset="-122"/>
                <a:ea typeface="KaiTi" panose="02010609060101010101" pitchFamily="49" charset="-122"/>
              </a:rPr>
              <a:t>艾尔伯特爱因斯坦</a:t>
            </a:r>
            <a:endParaRPr lang="en-US" altLang="zh-CN" dirty="0">
              <a:solidFill>
                <a:schemeClr val="bg1"/>
              </a:solidFill>
              <a:latin typeface="KaiTi" panose="02010609060101010101" pitchFamily="49" charset="-122"/>
              <a:ea typeface="KaiTi" panose="02010609060101010101" pitchFamily="49" charset="-122"/>
            </a:endParaRPr>
          </a:p>
          <a:p>
            <a:pPr eaLnBrk="1" hangingPunct="1"/>
            <a:r>
              <a:rPr lang="zh-CN" altLang="en-US" dirty="0">
                <a:solidFill>
                  <a:schemeClr val="bg1"/>
                </a:solidFill>
                <a:latin typeface="KaiTi" panose="02010609060101010101" pitchFamily="49" charset="-122"/>
                <a:ea typeface="KaiTi" panose="02010609060101010101" pitchFamily="49" charset="-122"/>
              </a:rPr>
              <a:t>星期六晚间邮报，</a:t>
            </a:r>
            <a:r>
              <a:rPr lang="en-US" altLang="zh-CN" dirty="0">
                <a:solidFill>
                  <a:schemeClr val="bg1"/>
                </a:solidFill>
                <a:latin typeface="KaiTi" panose="02010609060101010101" pitchFamily="49" charset="-122"/>
                <a:ea typeface="KaiTi" panose="02010609060101010101" pitchFamily="49" charset="-122"/>
              </a:rPr>
              <a:t>1929</a:t>
            </a:r>
            <a:r>
              <a:rPr lang="zh-CN" altLang="en-US" dirty="0">
                <a:solidFill>
                  <a:schemeClr val="bg1"/>
                </a:solidFill>
                <a:latin typeface="KaiTi" panose="02010609060101010101" pitchFamily="49" charset="-122"/>
                <a:ea typeface="KaiTi" panose="02010609060101010101" pitchFamily="49" charset="-122"/>
              </a:rPr>
              <a:t>年</a:t>
            </a:r>
            <a:r>
              <a:rPr lang="en-US" altLang="zh-CN" dirty="0">
                <a:solidFill>
                  <a:schemeClr val="bg1"/>
                </a:solidFill>
                <a:latin typeface="KaiTi" panose="02010609060101010101" pitchFamily="49" charset="-122"/>
                <a:ea typeface="KaiTi" panose="02010609060101010101" pitchFamily="49" charset="-122"/>
              </a:rPr>
              <a:t>10</a:t>
            </a:r>
            <a:r>
              <a:rPr lang="zh-CN" altLang="en-US" dirty="0">
                <a:solidFill>
                  <a:schemeClr val="bg1"/>
                </a:solidFill>
                <a:latin typeface="KaiTi" panose="02010609060101010101" pitchFamily="49" charset="-122"/>
                <a:ea typeface="KaiTi" panose="02010609060101010101" pitchFamily="49" charset="-122"/>
              </a:rPr>
              <a:t>月</a:t>
            </a:r>
            <a:r>
              <a:rPr lang="en-US" altLang="zh-CN" dirty="0">
                <a:solidFill>
                  <a:schemeClr val="bg1"/>
                </a:solidFill>
                <a:latin typeface="KaiTi" panose="02010609060101010101" pitchFamily="49" charset="-122"/>
                <a:ea typeface="KaiTi" panose="02010609060101010101" pitchFamily="49" charset="-122"/>
              </a:rPr>
              <a:t>26</a:t>
            </a:r>
            <a:r>
              <a:rPr lang="zh-CN" altLang="en-US" dirty="0">
                <a:solidFill>
                  <a:schemeClr val="bg1"/>
                </a:solidFill>
                <a:latin typeface="KaiTi" panose="02010609060101010101" pitchFamily="49" charset="-122"/>
                <a:ea typeface="KaiTi" panose="02010609060101010101" pitchFamily="49" charset="-122"/>
              </a:rPr>
              <a:t>日</a:t>
            </a:r>
            <a:endParaRPr lang="en-US" b="1" dirty="0">
              <a:solidFill>
                <a:schemeClr val="bg1"/>
              </a:solidFill>
              <a:latin typeface="KaiTi" panose="02010609060101010101" pitchFamily="49" charset="-122"/>
              <a:ea typeface="KaiTi" panose="02010609060101010101" pitchFamily="49" charset="-122"/>
              <a:cs typeface="Arial" charset="0"/>
            </a:endParaRPr>
          </a:p>
        </p:txBody>
      </p:sp>
    </p:spTree>
    <p:extLst>
      <p:ext uri="{BB962C8B-B14F-4D97-AF65-F5344CB8AC3E}">
        <p14:creationId xmlns:p14="http://schemas.microsoft.com/office/powerpoint/2010/main" val="315356821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zh-CN" altLang="en-US" sz="48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rPr>
              <a:t>主题</a:t>
            </a:r>
            <a:endParaRPr lang="en-US" sz="48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879296" y="1456334"/>
            <a:ext cx="7725586"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成为受苦的仆人</a:t>
            </a:r>
            <a:endParaRPr kumimoji="0" lang="en-US" altLang="zh-CN"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来设立榜样的神</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马可福音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62950887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Text Box 2"/>
          <p:cNvSpPr txBox="1">
            <a:spLocks noChangeArrowheads="1"/>
          </p:cNvSpPr>
          <p:nvPr/>
        </p:nvSpPr>
        <p:spPr bwMode="auto">
          <a:xfrm>
            <a:off x="8532813" y="381000"/>
            <a:ext cx="579437"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85</a:t>
            </a:r>
            <a:endParaRPr kumimoji="0" lang="en-US" sz="2400" b="0" i="0" u="none" strike="noStrike" kern="1200" cap="none" spc="0" normalizeH="0" baseline="0" noProof="0" dirty="0">
              <a:ln>
                <a:noFill/>
              </a:ln>
              <a:solidFill>
                <a:srgbClr val="8383AD"/>
              </a:solidFill>
              <a:effectLst/>
              <a:uLnTx/>
              <a:uFillTx/>
              <a:latin typeface="Arial" charset="0"/>
              <a:ea typeface="ＭＳ Ｐゴシック" charset="0"/>
              <a:cs typeface="Arial" charset="0"/>
            </a:endParaRPr>
          </a:p>
        </p:txBody>
      </p:sp>
      <p:sp>
        <p:nvSpPr>
          <p:cNvPr id="329734" name="Title 1"/>
          <p:cNvSpPr>
            <a:spLocks noGrp="1"/>
          </p:cNvSpPr>
          <p:nvPr>
            <p:ph type="title" idx="4294967295"/>
          </p:nvPr>
        </p:nvSpPr>
        <p:spPr>
          <a:xfrm>
            <a:off x="2555776" y="404813"/>
            <a:ext cx="3816424" cy="484187"/>
          </a:xfrm>
        </p:spPr>
        <p:txBody>
          <a:bodyPr/>
          <a:lstStyle/>
          <a:p>
            <a:r>
              <a:rPr lang="zh-CN" altLang="en-US" dirty="0">
                <a:latin typeface="Arial" charset="0"/>
                <a:ea typeface="ＭＳ Ｐゴシック" charset="0"/>
                <a:cs typeface="ＭＳ Ｐゴシック" charset="0"/>
              </a:rPr>
              <a:t>马可福音大纲</a:t>
            </a:r>
            <a:endParaRPr lang="en-US" dirty="0">
              <a:latin typeface="Arial" charset="0"/>
              <a:ea typeface="ＭＳ Ｐゴシック" charset="0"/>
              <a:cs typeface="ＭＳ Ｐゴシック" charset="0"/>
            </a:endParaRPr>
          </a:p>
        </p:txBody>
      </p:sp>
      <p:graphicFrame>
        <p:nvGraphicFramePr>
          <p:cNvPr id="2" name="Table 1"/>
          <p:cNvGraphicFramePr>
            <a:graphicFrameLocks noGrp="1"/>
          </p:cNvGraphicFramePr>
          <p:nvPr/>
        </p:nvGraphicFramePr>
        <p:xfrm>
          <a:off x="1" y="1082388"/>
          <a:ext cx="9112248" cy="5728284"/>
        </p:xfrm>
        <a:graphic>
          <a:graphicData uri="http://schemas.openxmlformats.org/drawingml/2006/table">
            <a:tbl>
              <a:tblPr firstRow="1" bandRow="1">
                <a:tableStyleId>{3C2FFA5D-87B4-456A-9821-1D502468CF0F}</a:tableStyleId>
              </a:tblPr>
              <a:tblGrid>
                <a:gridCol w="991960">
                  <a:extLst>
                    <a:ext uri="{9D8B030D-6E8A-4147-A177-3AD203B41FA5}">
                      <a16:colId xmlns:a16="http://schemas.microsoft.com/office/drawing/2014/main" val="20000"/>
                    </a:ext>
                  </a:extLst>
                </a:gridCol>
                <a:gridCol w="1023787">
                  <a:extLst>
                    <a:ext uri="{9D8B030D-6E8A-4147-A177-3AD203B41FA5}">
                      <a16:colId xmlns:a16="http://schemas.microsoft.com/office/drawing/2014/main" val="20001"/>
                    </a:ext>
                  </a:extLst>
                </a:gridCol>
                <a:gridCol w="877531">
                  <a:extLst>
                    <a:ext uri="{9D8B030D-6E8A-4147-A177-3AD203B41FA5}">
                      <a16:colId xmlns:a16="http://schemas.microsoft.com/office/drawing/2014/main" val="20002"/>
                    </a:ext>
                  </a:extLst>
                </a:gridCol>
                <a:gridCol w="988024">
                  <a:extLst>
                    <a:ext uri="{9D8B030D-6E8A-4147-A177-3AD203B41FA5}">
                      <a16:colId xmlns:a16="http://schemas.microsoft.com/office/drawing/2014/main" val="20003"/>
                    </a:ext>
                  </a:extLst>
                </a:gridCol>
                <a:gridCol w="1132678">
                  <a:extLst>
                    <a:ext uri="{9D8B030D-6E8A-4147-A177-3AD203B41FA5}">
                      <a16:colId xmlns:a16="http://schemas.microsoft.com/office/drawing/2014/main" val="20004"/>
                    </a:ext>
                  </a:extLst>
                </a:gridCol>
                <a:gridCol w="868364">
                  <a:extLst>
                    <a:ext uri="{9D8B030D-6E8A-4147-A177-3AD203B41FA5}">
                      <a16:colId xmlns:a16="http://schemas.microsoft.com/office/drawing/2014/main" val="20005"/>
                    </a:ext>
                  </a:extLst>
                </a:gridCol>
                <a:gridCol w="1325465">
                  <a:extLst>
                    <a:ext uri="{9D8B030D-6E8A-4147-A177-3AD203B41FA5}">
                      <a16:colId xmlns:a16="http://schemas.microsoft.com/office/drawing/2014/main" val="20006"/>
                    </a:ext>
                  </a:extLst>
                </a:gridCol>
                <a:gridCol w="877531">
                  <a:extLst>
                    <a:ext uri="{9D8B030D-6E8A-4147-A177-3AD203B41FA5}">
                      <a16:colId xmlns:a16="http://schemas.microsoft.com/office/drawing/2014/main" val="20007"/>
                    </a:ext>
                  </a:extLst>
                </a:gridCol>
                <a:gridCol w="1026908">
                  <a:extLst>
                    <a:ext uri="{9D8B030D-6E8A-4147-A177-3AD203B41FA5}">
                      <a16:colId xmlns:a16="http://schemas.microsoft.com/office/drawing/2014/main" val="20008"/>
                    </a:ext>
                  </a:extLst>
                </a:gridCol>
              </a:tblGrid>
              <a:tr h="435337">
                <a:tc gridSpan="9">
                  <a:txBody>
                    <a:bodyPr/>
                    <a:lstStyle/>
                    <a:p>
                      <a:pPr algn="ctr"/>
                      <a:r>
                        <a:rPr lang="zh-CN" altLang="en-US" sz="2800" b="1" kern="1200" dirty="0">
                          <a:solidFill>
                            <a:srgbClr val="FFFFFF"/>
                          </a:solidFill>
                          <a:effectLst/>
                          <a:latin typeface="Microsoft YaHei UI" panose="020B0503020204020204" pitchFamily="34" charset="-122"/>
                          <a:ea typeface="Microsoft YaHei UI" panose="020B0503020204020204" pitchFamily="34" charset="-122"/>
                          <a:cs typeface="+mn-cs"/>
                        </a:rPr>
                        <a:t>成为受苦的仆人来设立榜样的神</a:t>
                      </a:r>
                    </a:p>
                  </a:txBody>
                  <a:tcPr>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35337">
                <a:tc gridSpan="5">
                  <a:txBody>
                    <a:bodyPr/>
                    <a:lstStyle/>
                    <a:p>
                      <a:pPr algn="ctr"/>
                      <a:r>
                        <a:rPr lang="zh-CN" altLang="en-US" sz="2000" b="1" dirty="0">
                          <a:solidFill>
                            <a:srgbClr val="33334D"/>
                          </a:solidFill>
                          <a:latin typeface="Microsoft YaHei UI" panose="020B0503020204020204" pitchFamily="34" charset="-122"/>
                          <a:ea typeface="Microsoft YaHei UI" panose="020B0503020204020204" pitchFamily="34" charset="-122"/>
                        </a:rPr>
                        <a:t>服侍</a:t>
                      </a:r>
                      <a:endParaRPr lang="en-US" sz="2000" b="1" dirty="0">
                        <a:solidFill>
                          <a:srgbClr val="33334D"/>
                        </a:solidFill>
                        <a:latin typeface="Microsoft YaHei UI" panose="020B0503020204020204" pitchFamily="34" charset="-122"/>
                        <a:ea typeface="Microsoft YaHei UI" panose="020B0503020204020204" pitchFamily="34" charset="-122"/>
                      </a:endParaRP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a:r>
                        <a:rPr lang="zh-CN" altLang="en-US" sz="2000" b="1" dirty="0">
                          <a:solidFill>
                            <a:srgbClr val="33334D"/>
                          </a:solidFill>
                          <a:latin typeface="Microsoft YaHei UI" panose="020B0503020204020204" pitchFamily="34" charset="-122"/>
                          <a:ea typeface="Microsoft YaHei UI" panose="020B0503020204020204" pitchFamily="34" charset="-122"/>
                        </a:rPr>
                        <a:t>受苦</a:t>
                      </a:r>
                      <a:endParaRPr lang="en-US" sz="2000" b="1" dirty="0">
                        <a:solidFill>
                          <a:srgbClr val="33334D"/>
                        </a:solidFill>
                        <a:latin typeface="Microsoft YaHei UI" panose="020B0503020204020204" pitchFamily="34" charset="-122"/>
                        <a:ea typeface="Microsoft YaHei UI" panose="020B0503020204020204" pitchFamily="34" charset="-122"/>
                      </a:endParaRPr>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35337">
                <a:tc gridSpan="5">
                  <a:txBody>
                    <a:bodyPr/>
                    <a:lstStyle/>
                    <a:p>
                      <a:pPr algn="ctr"/>
                      <a:r>
                        <a:rPr lang="zh-CN" altLang="en-US" sz="2000" b="1" dirty="0">
                          <a:solidFill>
                            <a:srgbClr val="33334D"/>
                          </a:solidFill>
                          <a:latin typeface="Microsoft YaHei UI" panose="020B0503020204020204" pitchFamily="34" charset="-122"/>
                          <a:ea typeface="Microsoft YaHei UI" panose="020B0503020204020204" pitchFamily="34" charset="-122"/>
                        </a:rPr>
                        <a:t>教导和迹象</a:t>
                      </a:r>
                      <a:endParaRPr lang="en-US" sz="2000" b="1" dirty="0">
                        <a:solidFill>
                          <a:srgbClr val="33334D"/>
                        </a:solidFill>
                        <a:latin typeface="Microsoft YaHei UI" panose="020B0503020204020204" pitchFamily="34" charset="-122"/>
                        <a:ea typeface="Microsoft YaHei UI" panose="020B0503020204020204" pitchFamily="34" charset="-122"/>
                      </a:endParaRP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a:r>
                        <a:rPr lang="zh-CN" altLang="en-US" sz="2000" b="1" dirty="0">
                          <a:solidFill>
                            <a:srgbClr val="33334D"/>
                          </a:solidFill>
                          <a:latin typeface="Microsoft YaHei UI" panose="020B0503020204020204" pitchFamily="34" charset="-122"/>
                          <a:ea typeface="Microsoft YaHei UI" panose="020B0503020204020204" pitchFamily="34" charset="-122"/>
                        </a:rPr>
                        <a:t>牺牲</a:t>
                      </a:r>
                      <a:endParaRPr lang="en-US" sz="2000" b="1" dirty="0">
                        <a:solidFill>
                          <a:srgbClr val="33334D"/>
                        </a:solidFill>
                        <a:latin typeface="Microsoft YaHei UI" panose="020B0503020204020204" pitchFamily="34" charset="-122"/>
                        <a:ea typeface="Microsoft YaHei UI" panose="020B0503020204020204" pitchFamily="34" charset="-122"/>
                      </a:endParaRPr>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435337">
                <a:tc gridSpan="5">
                  <a:txBody>
                    <a:bodyPr/>
                    <a:lstStyle/>
                    <a:p>
                      <a:pPr algn="ctr"/>
                      <a:r>
                        <a:rPr lang="zh-SG" altLang="en-US" sz="2000" b="1" dirty="0">
                          <a:solidFill>
                            <a:srgbClr val="33334D"/>
                          </a:solidFill>
                          <a:latin typeface="Microsoft YaHei UI" panose="020B0503020204020204" pitchFamily="34" charset="-122"/>
                          <a:ea typeface="Microsoft YaHei UI" panose="020B0503020204020204" pitchFamily="34" charset="-122"/>
                        </a:rPr>
                        <a:t>加利利与佩雷斯</a:t>
                      </a: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a:r>
                        <a:rPr lang="zh-CN" altLang="en-US" sz="2000" b="1" dirty="0">
                          <a:solidFill>
                            <a:srgbClr val="33334D"/>
                          </a:solidFill>
                          <a:latin typeface="Microsoft YaHei UI" panose="020B0503020204020204" pitchFamily="34" charset="-122"/>
                          <a:ea typeface="Microsoft YaHei UI" panose="020B0503020204020204" pitchFamily="34" charset="-122"/>
                        </a:rPr>
                        <a:t>犹太和耶路撒冷</a:t>
                      </a:r>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35337">
                <a:tc gridSpan="2">
                  <a:txBody>
                    <a:bodyPr/>
                    <a:lstStyle/>
                    <a:p>
                      <a:pPr algn="ctr"/>
                      <a:r>
                        <a:rPr lang="zh-CN" altLang="en-US" sz="2000" b="1" dirty="0">
                          <a:solidFill>
                            <a:srgbClr val="33334D"/>
                          </a:solidFill>
                          <a:latin typeface="Microsoft YaHei UI" panose="020B0503020204020204" pitchFamily="34" charset="-122"/>
                          <a:ea typeface="Microsoft YaHei UI" panose="020B0503020204020204" pitchFamily="34" charset="-122"/>
                        </a:rPr>
                        <a:t>降临</a:t>
                      </a:r>
                      <a:endParaRPr lang="en-US" sz="2000" b="1" dirty="0">
                        <a:solidFill>
                          <a:srgbClr val="33334D"/>
                        </a:solidFill>
                        <a:latin typeface="Microsoft YaHei UI" panose="020B0503020204020204" pitchFamily="34" charset="-122"/>
                        <a:ea typeface="Microsoft YaHei UI" panose="020B0503020204020204" pitchFamily="34" charset="-122"/>
                      </a:endParaRPr>
                    </a:p>
                  </a:txBody>
                  <a:tcPr/>
                </a:tc>
                <a:tc hMerge="1">
                  <a:txBody>
                    <a:bodyPr/>
                    <a:lstStyle/>
                    <a:p>
                      <a:endParaRPr lang="en-US"/>
                    </a:p>
                  </a:txBody>
                  <a:tcPr/>
                </a:tc>
                <a:tc gridSpan="3">
                  <a:txBody>
                    <a:bodyPr/>
                    <a:lstStyle/>
                    <a:p>
                      <a:pPr algn="ctr"/>
                      <a:r>
                        <a:rPr lang="zh-CN" altLang="en-US" sz="2000" b="1" dirty="0">
                          <a:solidFill>
                            <a:srgbClr val="33334D"/>
                          </a:solidFill>
                          <a:latin typeface="Microsoft YaHei UI" panose="020B0503020204020204" pitchFamily="34" charset="-122"/>
                          <a:ea typeface="Microsoft YaHei UI" panose="020B0503020204020204" pitchFamily="34" charset="-122"/>
                        </a:rPr>
                        <a:t>事工面临阻拦</a:t>
                      </a:r>
                    </a:p>
                  </a:txBody>
                  <a:tcPr/>
                </a:tc>
                <a:tc hMerge="1">
                  <a:txBody>
                    <a:bodyPr/>
                    <a:lstStyle/>
                    <a:p>
                      <a:endParaRPr lang="en-US"/>
                    </a:p>
                  </a:txBody>
                  <a:tcPr/>
                </a:tc>
                <a:tc hMerge="1">
                  <a:txBody>
                    <a:bodyPr/>
                    <a:lstStyle/>
                    <a:p>
                      <a:endParaRPr lang="en-US"/>
                    </a:p>
                  </a:txBody>
                  <a:tcPr/>
                </a:tc>
                <a:tc gridSpan="2">
                  <a:txBody>
                    <a:bodyPr/>
                    <a:lstStyle/>
                    <a:p>
                      <a:pPr algn="ctr"/>
                      <a:r>
                        <a:rPr lang="zh-CN" altLang="en-US" sz="2000" b="1" dirty="0">
                          <a:solidFill>
                            <a:srgbClr val="33334D"/>
                          </a:solidFill>
                          <a:latin typeface="Microsoft YaHei UI" panose="020B0503020204020204" pitchFamily="34" charset="-122"/>
                          <a:ea typeface="Microsoft YaHei UI" panose="020B0503020204020204" pitchFamily="34" charset="-122"/>
                        </a:rPr>
                        <a:t>自我牺牲</a:t>
                      </a:r>
                      <a:endParaRPr lang="en-US" sz="2000" b="1" dirty="0">
                        <a:solidFill>
                          <a:srgbClr val="33334D"/>
                        </a:solidFill>
                        <a:latin typeface="Microsoft YaHei UI" panose="020B0503020204020204" pitchFamily="34" charset="-122"/>
                        <a:ea typeface="Microsoft YaHei UI" panose="020B0503020204020204" pitchFamily="34" charset="-122"/>
                      </a:endParaRPr>
                    </a:p>
                  </a:txBody>
                  <a:tcPr/>
                </a:tc>
                <a:tc hMerge="1">
                  <a:txBody>
                    <a:bodyPr/>
                    <a:lstStyle/>
                    <a:p>
                      <a:endParaRPr lang="en-US"/>
                    </a:p>
                  </a:txBody>
                  <a:tcPr/>
                </a:tc>
                <a:tc gridSpan="2">
                  <a:txBody>
                    <a:bodyPr/>
                    <a:lstStyle/>
                    <a:p>
                      <a:pPr algn="ctr"/>
                      <a:r>
                        <a:rPr lang="zh-CN" altLang="en-US" b="1" dirty="0">
                          <a:solidFill>
                            <a:srgbClr val="33334D"/>
                          </a:solidFill>
                          <a:latin typeface="Microsoft YaHei UI" panose="020B0503020204020204" pitchFamily="34" charset="-122"/>
                          <a:ea typeface="Microsoft YaHei UI" panose="020B0503020204020204" pitchFamily="34" charset="-122"/>
                        </a:rPr>
                        <a:t>复活</a:t>
                      </a:r>
                      <a:endParaRPr lang="en-US" b="1" dirty="0">
                        <a:solidFill>
                          <a:srgbClr val="33334D"/>
                        </a:solidFill>
                        <a:latin typeface="Microsoft YaHei UI" panose="020B0503020204020204" pitchFamily="34" charset="-122"/>
                        <a:ea typeface="Microsoft YaHei UI" panose="020B0503020204020204" pitchFamily="34" charset="-122"/>
                      </a:endParaRPr>
                    </a:p>
                  </a:txBody>
                  <a:tcPr/>
                </a:tc>
                <a:tc hMerge="1">
                  <a:txBody>
                    <a:bodyPr/>
                    <a:lstStyle/>
                    <a:p>
                      <a:endParaRPr lang="en-US"/>
                    </a:p>
                  </a:txBody>
                  <a:tcPr/>
                </a:tc>
                <a:extLst>
                  <a:ext uri="{0D108BD9-81ED-4DB2-BD59-A6C34878D82A}">
                    <a16:rowId xmlns:a16="http://schemas.microsoft.com/office/drawing/2014/main" val="10004"/>
                  </a:ext>
                </a:extLst>
              </a:tr>
              <a:tr h="435337">
                <a:tc gridSpan="2">
                  <a:txBody>
                    <a:bodyPr/>
                    <a:lstStyle/>
                    <a:p>
                      <a:pPr algn="ctr"/>
                      <a:r>
                        <a:rPr lang="en-US" sz="2000" b="1" dirty="0">
                          <a:solidFill>
                            <a:srgbClr val="33334D"/>
                          </a:solidFill>
                          <a:latin typeface="Microsoft YaHei UI" panose="020B0503020204020204" pitchFamily="34" charset="-122"/>
                          <a:ea typeface="Microsoft YaHei UI" panose="020B0503020204020204" pitchFamily="34" charset="-122"/>
                        </a:rPr>
                        <a:t>1:1-3</a:t>
                      </a:r>
                    </a:p>
                  </a:txBody>
                  <a:tcPr/>
                </a:tc>
                <a:tc hMerge="1">
                  <a:txBody>
                    <a:bodyPr/>
                    <a:lstStyle/>
                    <a:p>
                      <a:endParaRPr lang="en-US"/>
                    </a:p>
                  </a:txBody>
                  <a:tcPr/>
                </a:tc>
                <a:tc gridSpan="3">
                  <a:txBody>
                    <a:bodyPr/>
                    <a:lstStyle/>
                    <a:p>
                      <a:pPr algn="ctr"/>
                      <a:r>
                        <a:rPr lang="en-US" sz="2000" b="1" dirty="0">
                          <a:solidFill>
                            <a:srgbClr val="33334D"/>
                          </a:solidFill>
                          <a:latin typeface="Microsoft YaHei UI" panose="020B0503020204020204" pitchFamily="34" charset="-122"/>
                          <a:ea typeface="Microsoft YaHei UI" panose="020B0503020204020204" pitchFamily="34" charset="-122"/>
                        </a:rPr>
                        <a:t>1:14–10:52</a:t>
                      </a:r>
                    </a:p>
                  </a:txBody>
                  <a:tcPr/>
                </a:tc>
                <a:tc hMerge="1">
                  <a:txBody>
                    <a:bodyPr/>
                    <a:lstStyle/>
                    <a:p>
                      <a:endParaRPr lang="en-US"/>
                    </a:p>
                  </a:txBody>
                  <a:tcPr/>
                </a:tc>
                <a:tc hMerge="1">
                  <a:txBody>
                    <a:bodyPr/>
                    <a:lstStyle/>
                    <a:p>
                      <a:endParaRPr lang="en-US"/>
                    </a:p>
                  </a:txBody>
                  <a:tcPr/>
                </a:tc>
                <a:tc gridSpan="2">
                  <a:txBody>
                    <a:bodyPr/>
                    <a:lstStyle/>
                    <a:p>
                      <a:pPr algn="ctr"/>
                      <a:r>
                        <a:rPr lang="en-US" sz="2000" b="1" baseline="0" dirty="0">
                          <a:solidFill>
                            <a:srgbClr val="33334D"/>
                          </a:solidFill>
                          <a:latin typeface="Microsoft YaHei UI" panose="020B0503020204020204" pitchFamily="34" charset="-122"/>
                          <a:ea typeface="Microsoft YaHei UI" panose="020B0503020204020204" pitchFamily="34" charset="-122"/>
                        </a:rPr>
                        <a:t>11–15</a:t>
                      </a:r>
                      <a:r>
                        <a:rPr lang="ja-JP" altLang="en-US" sz="2000" b="1">
                          <a:solidFill>
                            <a:srgbClr val="000404"/>
                          </a:solidFill>
                          <a:latin typeface="Microsoft YaHei UI" panose="020B0503020204020204" pitchFamily="34" charset="-122"/>
                          <a:ea typeface="Microsoft YaHei UI" panose="020B0503020204020204" pitchFamily="34" charset="-122"/>
                        </a:rPr>
                        <a:t>章</a:t>
                      </a:r>
                      <a:endParaRPr lang="en-US" sz="2000" b="1" dirty="0">
                        <a:solidFill>
                          <a:srgbClr val="33334D"/>
                        </a:solidFill>
                        <a:latin typeface="Microsoft YaHei UI" panose="020B0503020204020204" pitchFamily="34" charset="-122"/>
                        <a:ea typeface="Microsoft YaHei UI" panose="020B0503020204020204" pitchFamily="34" charset="-122"/>
                      </a:endParaRPr>
                    </a:p>
                  </a:txBody>
                  <a:tcPr/>
                </a:tc>
                <a:tc hMerge="1">
                  <a:txBody>
                    <a:bodyPr/>
                    <a:lstStyle/>
                    <a:p>
                      <a:endParaRPr lang="en-US"/>
                    </a:p>
                  </a:txBody>
                  <a:tcPr/>
                </a:tc>
                <a:tc gridSpan="2">
                  <a:txBody>
                    <a:bodyPr/>
                    <a:lstStyle/>
                    <a:p>
                      <a:pPr algn="ctr"/>
                      <a:r>
                        <a:rPr lang="en-US" b="1" dirty="0">
                          <a:solidFill>
                            <a:srgbClr val="33334D"/>
                          </a:solidFill>
                          <a:latin typeface="Microsoft YaHei UI" panose="020B0503020204020204" pitchFamily="34" charset="-122"/>
                          <a:ea typeface="Microsoft YaHei UI" panose="020B0503020204020204" pitchFamily="34" charset="-122"/>
                        </a:rPr>
                        <a:t>16</a:t>
                      </a:r>
                      <a:r>
                        <a:rPr lang="ja-JP" altLang="en-US" sz="1800" b="1">
                          <a:solidFill>
                            <a:srgbClr val="000404"/>
                          </a:solidFill>
                          <a:latin typeface="Microsoft YaHei UI" panose="020B0503020204020204" pitchFamily="34" charset="-122"/>
                          <a:ea typeface="Microsoft YaHei UI" panose="020B0503020204020204" pitchFamily="34" charset="-122"/>
                        </a:rPr>
                        <a:t>章</a:t>
                      </a:r>
                      <a:endParaRPr lang="en-US" b="1" dirty="0">
                        <a:solidFill>
                          <a:srgbClr val="33334D"/>
                        </a:solidFill>
                        <a:latin typeface="Microsoft YaHei UI" panose="020B0503020204020204" pitchFamily="34" charset="-122"/>
                        <a:ea typeface="Microsoft YaHei UI" panose="020B0503020204020204" pitchFamily="34" charset="-122"/>
                      </a:endParaRPr>
                    </a:p>
                  </a:txBody>
                  <a:tcPr/>
                </a:tc>
                <a:tc hMerge="1">
                  <a:txBody>
                    <a:bodyPr/>
                    <a:lstStyle/>
                    <a:p>
                      <a:endParaRPr lang="en-US"/>
                    </a:p>
                  </a:txBody>
                  <a:tcPr/>
                </a:tc>
                <a:extLst>
                  <a:ext uri="{0D108BD9-81ED-4DB2-BD59-A6C34878D82A}">
                    <a16:rowId xmlns:a16="http://schemas.microsoft.com/office/drawing/2014/main" val="10005"/>
                  </a:ext>
                </a:extLst>
              </a:tr>
              <a:tr h="715623">
                <a:tc>
                  <a:txBody>
                    <a:bodyPr/>
                    <a:lstStyle/>
                    <a:p>
                      <a:pPr algn="ctr">
                        <a:spcAft>
                          <a:spcPts val="0"/>
                        </a:spcAft>
                      </a:pPr>
                      <a:r>
                        <a:rPr lang="en-US" sz="1100" b="1" dirty="0">
                          <a:effectLst/>
                          <a:latin typeface="Microsoft YaHei UI" panose="020B0503020204020204" pitchFamily="34" charset="-122"/>
                          <a:ea typeface="Microsoft YaHei UI" panose="020B0503020204020204" pitchFamily="34" charset="-122"/>
                          <a:cs typeface="Times New Roman"/>
                        </a:rPr>
                        <a:t> </a:t>
                      </a:r>
                      <a:endParaRPr lang="en-US" sz="1800" b="1" dirty="0">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SG" altLang="en-US" sz="1100" b="1" dirty="0">
                          <a:solidFill>
                            <a:srgbClr val="33334D"/>
                          </a:solidFill>
                          <a:effectLst/>
                          <a:latin typeface="Microsoft YaHei UI" panose="020B0503020204020204" pitchFamily="34" charset="-122"/>
                          <a:ea typeface="Microsoft YaHei UI" panose="020B0503020204020204" pitchFamily="34" charset="-122"/>
                          <a:cs typeface="Times New Roman"/>
                        </a:rPr>
                        <a:t>神</a:t>
                      </a:r>
                      <a:r>
                        <a:rPr lang="zh-CN" altLang="en-US" sz="1100" b="1" dirty="0">
                          <a:solidFill>
                            <a:srgbClr val="33334D"/>
                          </a:solidFill>
                          <a:effectLst/>
                          <a:latin typeface="Microsoft YaHei UI" panose="020B0503020204020204" pitchFamily="34" charset="-122"/>
                          <a:ea typeface="Microsoft YaHei UI" panose="020B0503020204020204" pitchFamily="34" charset="-122"/>
                          <a:cs typeface="Times New Roman"/>
                        </a:rPr>
                        <a:t>性</a:t>
                      </a:r>
                      <a:r>
                        <a:rPr lang="zh-SG" altLang="en-US" sz="1100" b="1" dirty="0">
                          <a:solidFill>
                            <a:srgbClr val="33334D"/>
                          </a:solidFill>
                          <a:effectLst/>
                          <a:latin typeface="Microsoft YaHei UI" panose="020B0503020204020204" pitchFamily="34" charset="-122"/>
                          <a:ea typeface="Microsoft YaHei UI" panose="020B0503020204020204" pitchFamily="34" charset="-122"/>
                          <a:cs typeface="Times New Roman"/>
                        </a:rPr>
                        <a:t>与约翰</a:t>
                      </a:r>
                    </a:p>
                    <a:p>
                      <a:pPr algn="ctr">
                        <a:spcAft>
                          <a:spcPts val="0"/>
                        </a:spcAft>
                      </a:pPr>
                      <a:r>
                        <a:rPr lang="en-US" sz="1100" b="1" dirty="0">
                          <a:solidFill>
                            <a:srgbClr val="33334D"/>
                          </a:solidFill>
                          <a:effectLst/>
                          <a:latin typeface="Microsoft YaHei UI" panose="020B0503020204020204" pitchFamily="34" charset="-122"/>
                          <a:ea typeface="Microsoft YaHei UI" panose="020B0503020204020204" pitchFamily="34" charset="-122"/>
                          <a:cs typeface="Times New Roman"/>
                        </a:rPr>
                        <a:t>1:1-8</a:t>
                      </a:r>
                      <a:endParaRPr lang="en-US" sz="1800" b="1" dirty="0">
                        <a:solidFill>
                          <a:srgbClr val="33334D"/>
                        </a:solidFill>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 </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受</a:t>
                      </a:r>
                      <a:r>
                        <a:rPr lang="zh-SG" alt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洗与</a:t>
                      </a:r>
                    </a:p>
                    <a:p>
                      <a:pPr algn="ctr">
                        <a:spcAft>
                          <a:spcPts val="0"/>
                        </a:spcAft>
                      </a:pPr>
                      <a:r>
                        <a:rPr lang="zh-SG" alt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诱惑</a:t>
                      </a:r>
                    </a:p>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1:9-13</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 </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事工</a:t>
                      </a:r>
                      <a:endParaRPr lang="en-US" altLang="zh-CN" sz="12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1:14–2:12</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 </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 </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阻拦</a:t>
                      </a:r>
                      <a:endParaRPr lang="en-US" altLang="zh-CN" sz="12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2:13–8:26</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 </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教导</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8:27–10:52</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 </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被拒绝</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11–13</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 </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受死</a:t>
                      </a:r>
                      <a:endPar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14–15</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100" b="1" dirty="0">
                          <a:solidFill>
                            <a:srgbClr val="33334D"/>
                          </a:solidFill>
                          <a:effectLst/>
                          <a:latin typeface="Microsoft YaHei UI" panose="020B0503020204020204" pitchFamily="34" charset="-122"/>
                          <a:ea typeface="Microsoft YaHei UI" panose="020B0503020204020204" pitchFamily="34" charset="-122"/>
                          <a:cs typeface="Times New Roman"/>
                        </a:rPr>
                        <a:t> </a:t>
                      </a:r>
                      <a:endParaRPr lang="en-US" sz="18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100" b="1" dirty="0">
                          <a:solidFill>
                            <a:srgbClr val="33334D"/>
                          </a:solidFill>
                          <a:effectLst/>
                          <a:latin typeface="Microsoft YaHei UI" panose="020B0503020204020204" pitchFamily="34" charset="-122"/>
                          <a:ea typeface="Microsoft YaHei UI" panose="020B0503020204020204" pitchFamily="34" charset="-122"/>
                          <a:cs typeface="Times New Roman"/>
                        </a:rPr>
                        <a:t>证据</a:t>
                      </a:r>
                      <a:endParaRPr lang="en-US" sz="18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en-US" sz="1100" b="1" dirty="0">
                          <a:solidFill>
                            <a:srgbClr val="33334D"/>
                          </a:solidFill>
                          <a:effectLst/>
                          <a:latin typeface="Microsoft YaHei UI" panose="020B0503020204020204" pitchFamily="34" charset="-122"/>
                          <a:ea typeface="Microsoft YaHei UI" panose="020B0503020204020204" pitchFamily="34" charset="-122"/>
                          <a:cs typeface="Times New Roman"/>
                        </a:rPr>
                        <a:t>16:1-8</a:t>
                      </a:r>
                      <a:endParaRPr lang="en-US" sz="1800" b="1" dirty="0">
                        <a:solidFill>
                          <a:srgbClr val="33334D"/>
                        </a:solidFill>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100" b="1" dirty="0">
                          <a:solidFill>
                            <a:srgbClr val="33334D"/>
                          </a:solidFill>
                          <a:effectLst/>
                          <a:latin typeface="Microsoft YaHei UI" panose="020B0503020204020204" pitchFamily="34" charset="-122"/>
                          <a:ea typeface="Microsoft YaHei UI" panose="020B0503020204020204" pitchFamily="34" charset="-122"/>
                          <a:cs typeface="Times New Roman"/>
                        </a:rPr>
                        <a:t> </a:t>
                      </a:r>
                      <a:endParaRPr lang="en-US" sz="18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100" b="1" dirty="0">
                          <a:solidFill>
                            <a:srgbClr val="33334D"/>
                          </a:solidFill>
                          <a:effectLst/>
                          <a:latin typeface="Microsoft YaHei UI" panose="020B0503020204020204" pitchFamily="34" charset="-122"/>
                          <a:ea typeface="Microsoft YaHei UI" panose="020B0503020204020204" pitchFamily="34" charset="-122"/>
                          <a:cs typeface="Times New Roman"/>
                        </a:rPr>
                        <a:t>结局</a:t>
                      </a:r>
                      <a:endParaRPr lang="en-US" sz="18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en-US" sz="1100" b="1" dirty="0">
                          <a:solidFill>
                            <a:srgbClr val="33334D"/>
                          </a:solidFill>
                          <a:effectLst/>
                          <a:latin typeface="Microsoft YaHei UI" panose="020B0503020204020204" pitchFamily="34" charset="-122"/>
                          <a:ea typeface="Microsoft YaHei UI" panose="020B0503020204020204" pitchFamily="34" charset="-122"/>
                          <a:cs typeface="Times New Roman"/>
                        </a:rPr>
                        <a:t>16:9-20</a:t>
                      </a:r>
                      <a:endParaRPr lang="en-US" sz="1800" b="1" dirty="0">
                        <a:solidFill>
                          <a:srgbClr val="33334D"/>
                        </a:solidFill>
                        <a:effectLst/>
                        <a:latin typeface="Microsoft YaHei UI" panose="020B0503020204020204" pitchFamily="34" charset="-122"/>
                        <a:ea typeface="Microsoft YaHei UI" panose="020B0503020204020204" pitchFamily="34" charset="-122"/>
                        <a:cs typeface="Times New Roman"/>
                      </a:endParaRPr>
                    </a:p>
                  </a:txBody>
                  <a:tcPr marL="50800" marR="50800" marT="0" marB="0"/>
                </a:tc>
                <a:extLst>
                  <a:ext uri="{0D108BD9-81ED-4DB2-BD59-A6C34878D82A}">
                    <a16:rowId xmlns:a16="http://schemas.microsoft.com/office/drawing/2014/main" val="10006"/>
                  </a:ext>
                </a:extLst>
              </a:tr>
              <a:tr h="822966">
                <a:tc gridSpan="4">
                  <a:txBody>
                    <a:bodyPr/>
                    <a:lstStyle/>
                    <a:p>
                      <a:pPr algn="ctr"/>
                      <a:r>
                        <a:rPr lang="zh-CN" altLang="en-US" sz="1600" b="1" dirty="0">
                          <a:solidFill>
                            <a:srgbClr val="33334D"/>
                          </a:solidFill>
                          <a:latin typeface="Microsoft YaHei UI" panose="020B0503020204020204" pitchFamily="34" charset="-122"/>
                          <a:ea typeface="Microsoft YaHei UI" panose="020B0503020204020204" pitchFamily="34" charset="-122"/>
                        </a:rPr>
                        <a:t>强调基督的权威</a:t>
                      </a:r>
                    </a:p>
                  </a:txBody>
                  <a:tcPr/>
                </a:tc>
                <a:tc hMerge="1">
                  <a:txBody>
                    <a:bodyPr/>
                    <a:lstStyle/>
                    <a:p>
                      <a:pPr algn="ctr"/>
                      <a:endParaRPr lang="en-US" dirty="0"/>
                    </a:p>
                  </a:txBody>
                  <a:tcPr/>
                </a:tc>
                <a:tc hMerge="1">
                  <a:txBody>
                    <a:bodyPr/>
                    <a:lstStyle/>
                    <a:p>
                      <a:pPr algn="ctr"/>
                      <a:endParaRPr lang="en-US" dirty="0"/>
                    </a:p>
                  </a:txBody>
                  <a:tcPr/>
                </a:tc>
                <a:tc hMerge="1">
                  <a:txBody>
                    <a:bodyPr/>
                    <a:lstStyle/>
                    <a:p>
                      <a:pPr algn="ctr"/>
                      <a:endParaRPr lang="en-US" dirty="0"/>
                    </a:p>
                  </a:txBody>
                  <a:tcPr/>
                </a:tc>
                <a:tc>
                  <a:txBody>
                    <a:bodyPr/>
                    <a:lstStyle/>
                    <a:p>
                      <a:pPr algn="ctr"/>
                      <a:r>
                        <a:rPr lang="zh-CN" altLang="en-US" sz="1050" b="1" dirty="0">
                          <a:solidFill>
                            <a:srgbClr val="33334D"/>
                          </a:solidFill>
                          <a:latin typeface="Microsoft YaHei UI" panose="020B0503020204020204" pitchFamily="34" charset="-122"/>
                          <a:ea typeface="Microsoft YaHei UI" panose="020B0503020204020204" pitchFamily="34" charset="-122"/>
                        </a:rPr>
                        <a:t>权威 </a:t>
                      </a:r>
                      <a:r>
                        <a:rPr lang="en-US" altLang="zh-CN" sz="1050" b="1" dirty="0">
                          <a:solidFill>
                            <a:srgbClr val="33334D"/>
                          </a:solidFill>
                          <a:latin typeface="Microsoft YaHei UI" panose="020B0503020204020204" pitchFamily="34" charset="-122"/>
                          <a:ea typeface="Microsoft YaHei UI" panose="020B0503020204020204" pitchFamily="34" charset="-122"/>
                        </a:rPr>
                        <a:t>- </a:t>
                      </a:r>
                      <a:r>
                        <a:rPr lang="zh-CN" altLang="en-US" sz="1050" b="1" dirty="0">
                          <a:solidFill>
                            <a:srgbClr val="33334D"/>
                          </a:solidFill>
                          <a:latin typeface="Microsoft YaHei UI" panose="020B0503020204020204" pitchFamily="34" charset="-122"/>
                          <a:ea typeface="Microsoft YaHei UI" panose="020B0503020204020204" pitchFamily="34" charset="-122"/>
                        </a:rPr>
                        <a:t>仆人的张力</a:t>
                      </a:r>
                    </a:p>
                  </a:txBody>
                  <a:tcPr/>
                </a:tc>
                <a:tc gridSpan="4">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zh-CN" altLang="en-US" sz="2000" b="0" kern="1200" dirty="0">
                          <a:solidFill>
                            <a:schemeClr val="bg1">
                              <a:lumMod val="10000"/>
                            </a:schemeClr>
                          </a:solidFill>
                          <a:effectLst/>
                          <a:latin typeface="Microsoft YaHei UI" panose="020B0503020204020204" pitchFamily="34" charset="-122"/>
                          <a:ea typeface="Microsoft YaHei UI" panose="020B0503020204020204" pitchFamily="34" charset="-122"/>
                          <a:cs typeface="+mn-cs"/>
                        </a:rPr>
                        <a:t>强调基督的仆性</a:t>
                      </a:r>
                      <a:endParaRPr lang="en-US" sz="2000" dirty="0">
                        <a:solidFill>
                          <a:schemeClr val="bg1">
                            <a:lumMod val="10000"/>
                          </a:schemeClr>
                        </a:solidFill>
                        <a:latin typeface="Microsoft YaHei UI" panose="020B0503020204020204" pitchFamily="34" charset="-122"/>
                        <a:ea typeface="Microsoft YaHei UI" panose="020B0503020204020204" pitchFamily="34" charset="-122"/>
                      </a:endParaRPr>
                    </a:p>
                  </a:txBody>
                  <a:tcPr/>
                </a:tc>
                <a:tc hMerge="1">
                  <a:txBody>
                    <a:bodyPr/>
                    <a:lstStyle/>
                    <a:p>
                      <a:pPr algn="ctr"/>
                      <a:endParaRPr lang="en-US" dirty="0"/>
                    </a:p>
                  </a:txBody>
                  <a:tcPr/>
                </a:tc>
                <a:tc hMerge="1">
                  <a:txBody>
                    <a:bodyPr/>
                    <a:lstStyle/>
                    <a:p>
                      <a:pPr algn="ctr"/>
                      <a:endParaRPr lang="en-US" dirty="0"/>
                    </a:p>
                  </a:txBody>
                  <a:tcPr/>
                </a:tc>
                <a:tc hMerge="1">
                  <a:txBody>
                    <a:bodyPr/>
                    <a:lstStyle/>
                    <a:p>
                      <a:pPr algn="ctr"/>
                      <a:endParaRPr lang="en-US" dirty="0"/>
                    </a:p>
                  </a:txBody>
                  <a:tcPr/>
                </a:tc>
                <a:extLst>
                  <a:ext uri="{0D108BD9-81ED-4DB2-BD59-A6C34878D82A}">
                    <a16:rowId xmlns:a16="http://schemas.microsoft.com/office/drawing/2014/main" val="10007"/>
                  </a:ext>
                </a:extLst>
              </a:tr>
              <a:tr h="435337">
                <a:tc gridSpan="4">
                  <a:txBody>
                    <a:bodyPr/>
                    <a:lstStyle/>
                    <a:p>
                      <a:pPr algn="ctr"/>
                      <a:r>
                        <a:rPr lang="en-US" altLang="zh-SG" sz="1600" b="1" dirty="0">
                          <a:solidFill>
                            <a:srgbClr val="33334D"/>
                          </a:solidFill>
                          <a:latin typeface="Microsoft YaHei UI" panose="020B0503020204020204" pitchFamily="34" charset="-122"/>
                          <a:ea typeface="Microsoft YaHei UI" panose="020B0503020204020204" pitchFamily="34" charset="-122"/>
                        </a:rPr>
                        <a:t>3 </a:t>
                      </a:r>
                      <a:r>
                        <a:rPr lang="zh-SG" altLang="en-US" sz="1600" b="1" dirty="0">
                          <a:solidFill>
                            <a:srgbClr val="33334D"/>
                          </a:solidFill>
                          <a:latin typeface="Microsoft YaHei UI" panose="020B0503020204020204" pitchFamily="34" charset="-122"/>
                          <a:ea typeface="Microsoft YaHei UI" panose="020B0503020204020204" pitchFamily="34" charset="-122"/>
                        </a:rPr>
                        <a:t>年</a:t>
                      </a:r>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a:r>
                        <a:rPr lang="en-US" altLang="zh-SG" sz="1050" b="1" dirty="0">
                          <a:solidFill>
                            <a:srgbClr val="33334D"/>
                          </a:solidFill>
                          <a:latin typeface="Microsoft YaHei UI" panose="020B0503020204020204" pitchFamily="34" charset="-122"/>
                          <a:ea typeface="Microsoft YaHei UI" panose="020B0503020204020204" pitchFamily="34" charset="-122"/>
                        </a:rPr>
                        <a:t>6 </a:t>
                      </a:r>
                      <a:r>
                        <a:rPr lang="zh-SG" altLang="en-US" sz="1050" b="1" dirty="0">
                          <a:solidFill>
                            <a:srgbClr val="33334D"/>
                          </a:solidFill>
                          <a:latin typeface="Microsoft YaHei UI" panose="020B0503020204020204" pitchFamily="34" charset="-122"/>
                          <a:ea typeface="Microsoft YaHei UI" panose="020B0503020204020204" pitchFamily="34" charset="-122"/>
                        </a:rPr>
                        <a:t>个月</a:t>
                      </a:r>
                    </a:p>
                  </a:txBody>
                  <a:tcPr/>
                </a:tc>
                <a:tc gridSpan="4">
                  <a:txBody>
                    <a:bodyPr/>
                    <a:lstStyle/>
                    <a:p>
                      <a:pPr algn="ctr"/>
                      <a:r>
                        <a:rPr lang="en-US" altLang="zh-SG" sz="2000" b="1" dirty="0">
                          <a:solidFill>
                            <a:srgbClr val="33334D"/>
                          </a:solidFill>
                          <a:latin typeface="Microsoft YaHei UI" panose="020B0503020204020204" pitchFamily="34" charset="-122"/>
                          <a:ea typeface="Microsoft YaHei UI" panose="020B0503020204020204" pitchFamily="34" charset="-122"/>
                        </a:rPr>
                        <a:t>8 </a:t>
                      </a:r>
                      <a:r>
                        <a:rPr lang="zh-SG" altLang="en-US" sz="2000" b="1" dirty="0">
                          <a:solidFill>
                            <a:srgbClr val="33334D"/>
                          </a:solidFill>
                          <a:latin typeface="Microsoft YaHei UI" panose="020B0503020204020204" pitchFamily="34" charset="-122"/>
                          <a:ea typeface="Microsoft YaHei UI" panose="020B0503020204020204" pitchFamily="34" charset="-122"/>
                        </a:rPr>
                        <a:t>天</a:t>
                      </a:r>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435337">
                <a:tc gridSpan="9">
                  <a:txBody>
                    <a:bodyPr/>
                    <a:lstStyle/>
                    <a:p>
                      <a:pPr algn="ctr"/>
                      <a:r>
                        <a:rPr lang="zh-SG" altLang="en-US" sz="1600" b="1" dirty="0">
                          <a:solidFill>
                            <a:srgbClr val="33334D"/>
                          </a:solidFill>
                          <a:latin typeface="Microsoft YaHei UI" panose="020B0503020204020204" pitchFamily="34" charset="-122"/>
                          <a:ea typeface="Microsoft YaHei UI" panose="020B0503020204020204" pitchFamily="34" charset="-122"/>
                        </a:rPr>
                        <a:t>罗马</a:t>
                      </a: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a:endParaRPr lang="en-US" sz="1000" dirty="0"/>
                    </a:p>
                  </a:txBody>
                  <a:tcPr/>
                </a:tc>
                <a:tc hMerge="1">
                  <a:txBody>
                    <a:bodyPr/>
                    <a:lstStyle/>
                    <a:p>
                      <a:pPr algn="ctr"/>
                      <a:endParaRPr lang="en-US" dirty="0"/>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608279">
                <a:tc gridSpan="9">
                  <a:txBody>
                    <a:bodyPr/>
                    <a:lstStyle/>
                    <a:p>
                      <a:pPr algn="ctr"/>
                      <a:r>
                        <a:rPr lang="zh-CN" altLang="en-US" sz="1600" b="1" dirty="0">
                          <a:solidFill>
                            <a:srgbClr val="33334D"/>
                          </a:solidFill>
                          <a:latin typeface="Microsoft YaHei UI" panose="020B0503020204020204" pitchFamily="34" charset="-122"/>
                          <a:ea typeface="Microsoft YaHei UI" panose="020B0503020204020204" pitchFamily="34" charset="-122"/>
                        </a:rPr>
                        <a:t>主后</a:t>
                      </a:r>
                      <a:r>
                        <a:rPr lang="en-US" sz="1600" b="1" dirty="0">
                          <a:solidFill>
                            <a:srgbClr val="33334D"/>
                          </a:solidFill>
                          <a:latin typeface="Microsoft YaHei UI" panose="020B0503020204020204" pitchFamily="34" charset="-122"/>
                          <a:ea typeface="Microsoft YaHei UI" panose="020B0503020204020204" pitchFamily="34" charset="-122"/>
                        </a:rPr>
                        <a:t> 64-68 </a:t>
                      </a:r>
                      <a:r>
                        <a:rPr lang="zh-CN" altLang="en-US" sz="1600" b="1" dirty="0">
                          <a:solidFill>
                            <a:srgbClr val="33334D"/>
                          </a:solidFill>
                          <a:latin typeface="Microsoft YaHei UI" panose="020B0503020204020204" pitchFamily="34" charset="-122"/>
                          <a:ea typeface="Microsoft YaHei UI" panose="020B0503020204020204" pitchFamily="34" charset="-122"/>
                        </a:rPr>
                        <a:t>写成</a:t>
                      </a:r>
                      <a:endParaRPr lang="en-US" sz="1600" b="1" dirty="0">
                        <a:solidFill>
                          <a:srgbClr val="33334D"/>
                        </a:solidFill>
                        <a:latin typeface="Microsoft YaHei UI" panose="020B0503020204020204" pitchFamily="34" charset="-122"/>
                        <a:ea typeface="Microsoft YaHei UI" panose="020B0503020204020204" pitchFamily="34" charset="-122"/>
                      </a:endParaRPr>
                    </a:p>
                    <a:p>
                      <a:pPr algn="ctr"/>
                      <a:r>
                        <a:rPr lang="zh-CN" altLang="en-US" sz="1600" b="1" baseline="0" dirty="0">
                          <a:solidFill>
                            <a:srgbClr val="33334D"/>
                          </a:solidFill>
                          <a:latin typeface="Microsoft YaHei UI" panose="020B0503020204020204" pitchFamily="34" charset="-122"/>
                          <a:ea typeface="Microsoft YaHei UI" panose="020B0503020204020204" pitchFamily="34" charset="-122"/>
                        </a:rPr>
                        <a:t>记载事物发生于主后</a:t>
                      </a:r>
                      <a:r>
                        <a:rPr lang="en-US" sz="1600" b="1" baseline="0" dirty="0">
                          <a:solidFill>
                            <a:srgbClr val="33334D"/>
                          </a:solidFill>
                          <a:latin typeface="Microsoft YaHei UI" panose="020B0503020204020204" pitchFamily="34" charset="-122"/>
                          <a:ea typeface="Microsoft YaHei UI" panose="020B0503020204020204" pitchFamily="34" charset="-122"/>
                        </a:rPr>
                        <a:t> 29-33</a:t>
                      </a:r>
                      <a:endParaRPr lang="en-US" sz="1600" b="1" dirty="0">
                        <a:solidFill>
                          <a:srgbClr val="33334D"/>
                        </a:solidFill>
                        <a:latin typeface="Microsoft YaHei UI" panose="020B0503020204020204" pitchFamily="34" charset="-122"/>
                        <a:ea typeface="Microsoft YaHei UI" panose="020B0503020204020204" pitchFamily="34" charset="-122"/>
                      </a:endParaRP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bl>
          </a:graphicData>
        </a:graphic>
      </p:graphicFrame>
      <p:sp>
        <p:nvSpPr>
          <p:cNvPr id="5" name="Text Box 50">
            <a:extLst>
              <a:ext uri="{FF2B5EF4-FFF2-40B4-BE49-F238E27FC236}">
                <a16:creationId xmlns:a16="http://schemas.microsoft.com/office/drawing/2014/main" id="{4ACA26D5-99E5-6543-8381-2D2A6FDC60DB}"/>
              </a:ext>
            </a:extLst>
          </p:cNvPr>
          <p:cNvSpPr txBox="1">
            <a:spLocks noChangeArrowheads="1"/>
          </p:cNvSpPr>
          <p:nvPr/>
        </p:nvSpPr>
        <p:spPr bwMode="auto">
          <a:xfrm>
            <a:off x="419100" y="2084189"/>
            <a:ext cx="8305800" cy="1815702"/>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sng" strike="noStrike" kern="1200" cap="none" spc="0" normalizeH="0" baseline="0" noProof="0" dirty="0">
                <a:ln>
                  <a:noFill/>
                </a:ln>
                <a:solidFill>
                  <a:srgbClr val="FFFFFF"/>
                </a:solidFill>
                <a:effectLst/>
                <a:uLnTx/>
                <a:uFillTx/>
                <a:latin typeface="Arial" charset="0"/>
                <a:ea typeface="ＭＳ Ｐゴシック" charset="0"/>
                <a:cs typeface="Times New Roman" charset="0"/>
              </a:rPr>
              <a:t>关键经文</a:t>
            </a:r>
            <a:br>
              <a:rPr kumimoji="0" lang="zh-CN" altLang="en-US" sz="28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br>
            <a:r>
              <a:rPr kumimoji="0" lang="zh-CN" altLang="en-US" sz="28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“因为人子来，并不是要受人的服事，乃是要服事人，并且要舍命，作多人的赎价。”</a:t>
            </a:r>
            <a:br>
              <a:rPr kumimoji="0" lang="zh-CN" altLang="en-US" sz="28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br>
            <a:r>
              <a:rPr kumimoji="0" lang="zh-CN" altLang="en-US" sz="28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（马可福音 </a:t>
            </a:r>
            <a:r>
              <a:rPr kumimoji="0" lang="en-US" altLang="zh-CN" sz="28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10:45</a:t>
            </a:r>
            <a:r>
              <a:rPr kumimoji="0" lang="zh-CN" altLang="en-US" sz="28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，和合本）</a:t>
            </a:r>
          </a:p>
        </p:txBody>
      </p:sp>
      <p:sp>
        <p:nvSpPr>
          <p:cNvPr id="6" name="AutoShape 53">
            <a:extLst>
              <a:ext uri="{FF2B5EF4-FFF2-40B4-BE49-F238E27FC236}">
                <a16:creationId xmlns:a16="http://schemas.microsoft.com/office/drawing/2014/main" id="{29E80C74-7256-5542-9C91-FFCC8226C53F}"/>
              </a:ext>
            </a:extLst>
          </p:cNvPr>
          <p:cNvSpPr>
            <a:spLocks noChangeArrowheads="1"/>
          </p:cNvSpPr>
          <p:nvPr/>
        </p:nvSpPr>
        <p:spPr bwMode="auto">
          <a:xfrm rot="-1709114">
            <a:off x="2476500" y="1855589"/>
            <a:ext cx="762000" cy="1600200"/>
          </a:xfrm>
          <a:prstGeom prst="upArrow">
            <a:avLst>
              <a:gd name="adj1" fmla="val 50000"/>
              <a:gd name="adj2" fmla="val 52500"/>
            </a:avLst>
          </a:prstGeom>
          <a:noFill/>
          <a:ln w="76200">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vert="eaVert" wrap="none" lIns="91261" tIns="45631" rIns="91261" bIns="4563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charset="0"/>
              <a:cs typeface="Arial" charset="0"/>
            </a:endParaRPr>
          </a:p>
        </p:txBody>
      </p:sp>
      <p:sp>
        <p:nvSpPr>
          <p:cNvPr id="7" name="AutoShape 54">
            <a:extLst>
              <a:ext uri="{FF2B5EF4-FFF2-40B4-BE49-F238E27FC236}">
                <a16:creationId xmlns:a16="http://schemas.microsoft.com/office/drawing/2014/main" id="{748AB3EF-C8F6-8544-B0EE-DF3F6CE571C3}"/>
              </a:ext>
            </a:extLst>
          </p:cNvPr>
          <p:cNvSpPr>
            <a:spLocks noChangeArrowheads="1"/>
          </p:cNvSpPr>
          <p:nvPr/>
        </p:nvSpPr>
        <p:spPr bwMode="auto">
          <a:xfrm rot="1709114" flipH="1">
            <a:off x="5981700" y="1855589"/>
            <a:ext cx="762000" cy="1600200"/>
          </a:xfrm>
          <a:prstGeom prst="upArrow">
            <a:avLst>
              <a:gd name="adj1" fmla="val 50000"/>
              <a:gd name="adj2" fmla="val 52500"/>
            </a:avLst>
          </a:prstGeom>
          <a:noFill/>
          <a:ln w="76200">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vert="eaVert" wrap="none" lIns="91261" tIns="45631" rIns="91261" bIns="4563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389503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29734"/>
                                        </p:tgtEl>
                                        <p:attrNameLst>
                                          <p:attrName>style.visibility</p:attrName>
                                        </p:attrNameLst>
                                      </p:cBhvr>
                                      <p:to>
                                        <p:strVal val="visible"/>
                                      </p:to>
                                    </p:set>
                                    <p:anim calcmode="lin" valueType="num">
                                      <p:cBhvr>
                                        <p:cTn id="7" dur="500" fill="hold"/>
                                        <p:tgtEl>
                                          <p:spTgt spid="329734"/>
                                        </p:tgtEl>
                                        <p:attrNameLst>
                                          <p:attrName>ppt_w</p:attrName>
                                        </p:attrNameLst>
                                      </p:cBhvr>
                                      <p:tavLst>
                                        <p:tav tm="0">
                                          <p:val>
                                            <p:fltVal val="0"/>
                                          </p:val>
                                        </p:tav>
                                        <p:tav tm="100000">
                                          <p:val>
                                            <p:strVal val="#ppt_w"/>
                                          </p:val>
                                        </p:tav>
                                      </p:tavLst>
                                    </p:anim>
                                    <p:anim calcmode="lin" valueType="num">
                                      <p:cBhvr>
                                        <p:cTn id="8" dur="500" fill="hold"/>
                                        <p:tgtEl>
                                          <p:spTgt spid="329734"/>
                                        </p:tgtEl>
                                        <p:attrNameLst>
                                          <p:attrName>ppt_h</p:attrName>
                                        </p:attrNameLst>
                                      </p:cBhvr>
                                      <p:tavLst>
                                        <p:tav tm="0">
                                          <p:val>
                                            <p:fltVal val="0"/>
                                          </p:val>
                                        </p:tav>
                                        <p:tav tm="100000">
                                          <p:val>
                                            <p:strVal val="#ppt_h"/>
                                          </p:val>
                                        </p:tav>
                                      </p:tavLst>
                                    </p:anim>
                                    <p:animEffect transition="in" filter="fade">
                                      <p:cBhvr>
                                        <p:cTn id="9" dur="500"/>
                                        <p:tgtEl>
                                          <p:spTgt spid="32973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bg/>
                                          </p:spTgt>
                                        </p:tgtEl>
                                        <p:attrNameLst>
                                          <p:attrName>style.visibility</p:attrName>
                                        </p:attrNameLst>
                                      </p:cBhvr>
                                      <p:to>
                                        <p:strVal val="visible"/>
                                      </p:to>
                                    </p:set>
                                    <p:anim calcmode="lin" valueType="num">
                                      <p:cBhvr additive="base">
                                        <p:cTn id="14" dur="500" fill="hold"/>
                                        <p:tgtEl>
                                          <p:spTgt spid="5">
                                            <p:bg/>
                                          </p:spTgt>
                                        </p:tgtEl>
                                        <p:attrNameLst>
                                          <p:attrName>ppt_x</p:attrName>
                                        </p:attrNameLst>
                                      </p:cBhvr>
                                      <p:tavLst>
                                        <p:tav tm="0">
                                          <p:val>
                                            <p:strVal val="#ppt_x"/>
                                          </p:val>
                                        </p:tav>
                                        <p:tav tm="100000">
                                          <p:val>
                                            <p:strVal val="#ppt_x"/>
                                          </p:val>
                                        </p:tav>
                                      </p:tavLst>
                                    </p:anim>
                                    <p:anim calcmode="lin" valueType="num">
                                      <p:cBhvr additive="base">
                                        <p:cTn id="15" dur="500" fill="hold"/>
                                        <p:tgtEl>
                                          <p:spTgt spid="5">
                                            <p:bg/>
                                          </p:spTgt>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 calcmode="lin" valueType="num">
                                      <p:cBhvr additive="base">
                                        <p:cTn id="18"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down)">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734" grpId="0" animBg="1"/>
      <p:bldP spid="5" grpId="0" build="allAtOnce" animBg="1" autoUpdateAnimBg="0"/>
      <p:bldP spid="6" grpId="0" animBg="1"/>
      <p:bldP spid="7"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6" name="Picture 2">
            <a:extLst>
              <a:ext uri="{FF2B5EF4-FFF2-40B4-BE49-F238E27FC236}">
                <a16:creationId xmlns:a16="http://schemas.microsoft.com/office/drawing/2014/main" id="{49311875-DEA2-E241-8A44-F9229BB61F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3004" y="1916832"/>
            <a:ext cx="55753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你要怎么在这个凶狠的世界里成为耶稣真正的</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门徒</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4" name="Rectangle 2">
            <a:extLst>
              <a:ext uri="{FF2B5EF4-FFF2-40B4-BE49-F238E27FC236}">
                <a16:creationId xmlns:a16="http://schemas.microsoft.com/office/drawing/2014/main" id="{C33CAE6E-8DEC-7D4B-9375-657AFE30F038}"/>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马可福音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974609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29706"/>
            <a:ext cx="9144000" cy="570549"/>
          </a:xfrm>
          <a:effectLst>
            <a:outerShdw blurRad="63500" dist="35921" dir="2700000" algn="ctr" rotWithShape="0">
              <a:schemeClr val="tx2">
                <a:alpha val="74998"/>
              </a:schemeClr>
            </a:outerShdw>
          </a:effectLst>
        </p:spPr>
        <p:txBody>
          <a:bodyPr/>
          <a:lstStyle/>
          <a:p>
            <a:pPr>
              <a:defRPr/>
            </a:pPr>
            <a:r>
              <a:rPr lang="zh-CN" altLang="en-US" sz="3600" b="1" i="1" dirty="0">
                <a:solidFill>
                  <a:srgbClr val="FFFFFF"/>
                </a:solidFill>
                <a:effectLst>
                  <a:glow rad="101600">
                    <a:srgbClr val="000000">
                      <a:satMod val="175000"/>
                      <a:alpha val="40000"/>
                    </a:srgbClr>
                  </a:glow>
                </a:effectLst>
                <a:latin typeface="Microsoft YaHei UI" panose="020B0503020204020204" pitchFamily="34" charset="-122"/>
                <a:ea typeface="Microsoft YaHei UI" panose="020B0503020204020204" pitchFamily="34" charset="-122"/>
                <a:cs typeface="ＭＳ Ｐゴシック" charset="0"/>
              </a:rPr>
              <a:t>怎么在这个凶狠的世界里作主门徒</a:t>
            </a:r>
            <a:endParaRPr lang="en-US" b="1" i="1" dirty="0">
              <a:effectLst>
                <a:glow rad="8763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p:cNvSpPr txBox="1">
            <a:spLocks noChangeArrowheads="1"/>
          </p:cNvSpPr>
          <p:nvPr/>
        </p:nvSpPr>
        <p:spPr bwMode="auto">
          <a:xfrm>
            <a:off x="110287" y="173015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rPr>
              <a:t>不要坚持自己的</a:t>
            </a:r>
            <a:r>
              <a:rPr kumimoji="0" lang="zh-CN" altLang="en-US" sz="4000" b="0" i="0" u="none" strike="noStrike" kern="1200" cap="none" spc="-100" normalizeH="0" baseline="0" noProof="0" dirty="0">
                <a:ln>
                  <a:noFill/>
                </a:ln>
                <a:solidFill>
                  <a:srgbClr val="C00000"/>
                </a:solidFill>
                <a:effectLst/>
                <a:uLnTx/>
                <a:uFillTx/>
                <a:latin typeface="Microsoft YaHei UI" panose="020B0503020204020204" pitchFamily="34" charset="-122"/>
                <a:ea typeface="Microsoft YaHei UI" panose="020B0503020204020204" pitchFamily="34" charset="-122"/>
                <a:cs typeface="Helvetica Neue Black Condensed"/>
              </a:rPr>
              <a:t>权柄</a:t>
            </a:r>
            <a:endParaRPr kumimoji="0" lang="en-US" sz="4000" b="0" i="0" u="none" strike="noStrike" kern="1200" cap="none" spc="-100" normalizeH="0" baseline="0" noProof="0" dirty="0">
              <a:ln>
                <a:noFill/>
              </a:ln>
              <a:solidFill>
                <a:srgbClr val="C00000"/>
              </a:solidFill>
              <a:effectLst/>
              <a:uLnTx/>
              <a:uFillTx/>
              <a:latin typeface="Microsoft YaHei UI" panose="020B0503020204020204" pitchFamily="34" charset="-122"/>
              <a:ea typeface="Microsoft YaHei UI" panose="020B0503020204020204" pitchFamily="34" charset="-122"/>
              <a:cs typeface="Helvetica Neue Black Condensed"/>
            </a:endParaRPr>
          </a:p>
        </p:txBody>
      </p:sp>
      <p:sp>
        <p:nvSpPr>
          <p:cNvPr id="5" name="Rectangle 2"/>
          <p:cNvSpPr txBox="1">
            <a:spLocks noChangeArrowheads="1"/>
          </p:cNvSpPr>
          <p:nvPr/>
        </p:nvSpPr>
        <p:spPr bwMode="auto">
          <a:xfrm>
            <a:off x="2390443" y="173015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rPr>
              <a:t>如基督一样</a:t>
            </a:r>
            <a:endParaRPr kumimoji="0" lang="en-US" altLang="zh-CN" sz="40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C00000"/>
                </a:solidFill>
                <a:effectLst/>
                <a:uLnTx/>
                <a:uFillTx/>
                <a:latin typeface="Microsoft YaHei UI" panose="020B0503020204020204" pitchFamily="34" charset="-122"/>
                <a:ea typeface="Microsoft YaHei UI" panose="020B0503020204020204" pitchFamily="34" charset="-122"/>
                <a:cs typeface="Helvetica Neue Black Condensed"/>
              </a:rPr>
              <a:t>服侍人</a:t>
            </a:r>
            <a:endParaRPr kumimoji="0" lang="en-US" sz="40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endParaRPr>
          </a:p>
        </p:txBody>
      </p:sp>
      <p:sp>
        <p:nvSpPr>
          <p:cNvPr id="2" name="Notched Right Arrow 1"/>
          <p:cNvSpPr/>
          <p:nvPr/>
        </p:nvSpPr>
        <p:spPr bwMode="auto">
          <a:xfrm>
            <a:off x="1979712" y="2652775"/>
            <a:ext cx="816975" cy="921412"/>
          </a:xfrm>
          <a:prstGeom prst="notchedRight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aphicFrame>
        <p:nvGraphicFramePr>
          <p:cNvPr id="3" name="Table 2">
            <a:extLst>
              <a:ext uri="{FF2B5EF4-FFF2-40B4-BE49-F238E27FC236}">
                <a16:creationId xmlns:a16="http://schemas.microsoft.com/office/drawing/2014/main" id="{DC18047D-C75B-AC4E-AB23-E6CD394B5CC9}"/>
              </a:ext>
            </a:extLst>
          </p:cNvPr>
          <p:cNvGraphicFramePr>
            <a:graphicFrameLocks noGrp="1"/>
          </p:cNvGraphicFramePr>
          <p:nvPr/>
        </p:nvGraphicFramePr>
        <p:xfrm>
          <a:off x="1" y="4941168"/>
          <a:ext cx="9052050" cy="570549"/>
        </p:xfrm>
        <a:graphic>
          <a:graphicData uri="http://schemas.openxmlformats.org/drawingml/2006/table">
            <a:tbl>
              <a:tblPr firstRow="1" bandRow="1"/>
              <a:tblGrid>
                <a:gridCol w="2244939">
                  <a:extLst>
                    <a:ext uri="{9D8B030D-6E8A-4147-A177-3AD203B41FA5}">
                      <a16:colId xmlns:a16="http://schemas.microsoft.com/office/drawing/2014/main" val="2375369926"/>
                    </a:ext>
                  </a:extLst>
                </a:gridCol>
                <a:gridCol w="2281085">
                  <a:extLst>
                    <a:ext uri="{9D8B030D-6E8A-4147-A177-3AD203B41FA5}">
                      <a16:colId xmlns:a16="http://schemas.microsoft.com/office/drawing/2014/main" val="3183892291"/>
                    </a:ext>
                  </a:extLst>
                </a:gridCol>
                <a:gridCol w="2281085">
                  <a:extLst>
                    <a:ext uri="{9D8B030D-6E8A-4147-A177-3AD203B41FA5}">
                      <a16:colId xmlns:a16="http://schemas.microsoft.com/office/drawing/2014/main" val="2484242316"/>
                    </a:ext>
                  </a:extLst>
                </a:gridCol>
                <a:gridCol w="2244941">
                  <a:extLst>
                    <a:ext uri="{9D8B030D-6E8A-4147-A177-3AD203B41FA5}">
                      <a16:colId xmlns:a16="http://schemas.microsoft.com/office/drawing/2014/main" val="1012394336"/>
                    </a:ext>
                  </a:extLst>
                </a:gridCol>
              </a:tblGrid>
              <a:tr h="57054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1:1-13</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1:14–10:52</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11–15</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16</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71946568"/>
                  </a:ext>
                </a:extLst>
              </a:tr>
            </a:tbl>
          </a:graphicData>
        </a:graphic>
      </p:graphicFrame>
      <p:sp>
        <p:nvSpPr>
          <p:cNvPr id="11" name="Rectangle 2">
            <a:extLst>
              <a:ext uri="{FF2B5EF4-FFF2-40B4-BE49-F238E27FC236}">
                <a16:creationId xmlns:a16="http://schemas.microsoft.com/office/drawing/2014/main" id="{5C703702-C0D2-A246-A23F-ED617585F9AC}"/>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马可福音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1921268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11"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Rectangle 2">
            <a:extLst>
              <a:ext uri="{FF2B5EF4-FFF2-40B4-BE49-F238E27FC236}">
                <a16:creationId xmlns:a16="http://schemas.microsoft.com/office/drawing/2014/main" id="{5058377C-8095-CB48-ACB3-5F30E088970B}"/>
              </a:ext>
            </a:extLst>
          </p:cNvPr>
          <p:cNvSpPr txBox="1">
            <a:spLocks noChangeArrowheads="1"/>
          </p:cNvSpPr>
          <p:nvPr/>
        </p:nvSpPr>
        <p:spPr bwMode="auto">
          <a:xfrm>
            <a:off x="0" y="4365104"/>
            <a:ext cx="9144000" cy="2492896"/>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kumimoji="0" lang="ru-RU"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“日期满了，神的国近了！你们当悔改，信福音！”</a:t>
            </a:r>
          </a:p>
          <a:p>
            <a:pPr>
              <a:defRPr/>
            </a:pPr>
            <a:r>
              <a:rPr kumimoji="0" lang="en-US" altLang="zh-CN"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马可福音 </a:t>
            </a:r>
            <a:r>
              <a:rPr kumimoji="0" lang="en-US" altLang="zh-CN"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1:15</a:t>
            </a:r>
            <a:r>
              <a:rPr kumimoji="0" lang="zh-CN" alt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（和合本）</a:t>
            </a:r>
          </a:p>
        </p:txBody>
      </p:sp>
    </p:spTree>
    <p:extLst>
      <p:ext uri="{BB962C8B-B14F-4D97-AF65-F5344CB8AC3E}">
        <p14:creationId xmlns:p14="http://schemas.microsoft.com/office/powerpoint/2010/main" val="36706414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6962" name="Picture 2">
            <a:extLst>
              <a:ext uri="{FF2B5EF4-FFF2-40B4-BE49-F238E27FC236}">
                <a16:creationId xmlns:a16="http://schemas.microsoft.com/office/drawing/2014/main" id="{C7424A6E-6801-FF43-8EB7-36B09B65BF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476673"/>
            <a:ext cx="9263068" cy="547260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马可福音</a:t>
            </a:r>
            <a:endPar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76672"/>
            <a:ext cx="9120187" cy="1446653"/>
          </a:xfrm>
          <a:effectLst>
            <a:outerShdw blurRad="63500" dist="35921" dir="2700000" algn="ctr" rotWithShape="0">
              <a:schemeClr val="tx2">
                <a:alpha val="74998"/>
              </a:schemeClr>
            </a:outerShdw>
          </a:effectLst>
        </p:spPr>
        <p:txBody>
          <a:bodyPr/>
          <a:lstStyle/>
          <a:p>
            <a:pPr>
              <a:defRPr/>
            </a:pPr>
            <a:r>
              <a:rPr lang="zh-CN" altLang="en-US" sz="8800" b="1" dirty="0">
                <a:effectLst>
                  <a:glow rad="127000">
                    <a:schemeClr val="tx1"/>
                  </a:glow>
                </a:effectLst>
                <a:latin typeface="Arial" charset="0"/>
                <a:ea typeface="ＭＳ Ｐゴシック" charset="0"/>
                <a:cs typeface="ＭＳ Ｐゴシック" charset="0"/>
              </a:rPr>
              <a:t>要作门徒</a:t>
            </a:r>
            <a:endParaRPr lang="en-US" sz="8800" b="1" dirty="0">
              <a:effectLst>
                <a:glow rad="127000">
                  <a:schemeClr val="tx1"/>
                </a:glow>
              </a:effectLst>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Rick Griffith </a:t>
            </a:r>
            <a:r>
              <a:rPr kumimoji="0" lang="zh-CN"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博士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27057048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a:extLst>
              <a:ext uri="{FF2B5EF4-FFF2-40B4-BE49-F238E27FC236}">
                <a16:creationId xmlns:a16="http://schemas.microsoft.com/office/drawing/2014/main" id="{A3A7BF1B-CE50-6844-B34D-93065F934B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900098" name="Rectangle 2"/>
          <p:cNvSpPr>
            <a:spLocks noGrp="1" noChangeArrowheads="1"/>
          </p:cNvSpPr>
          <p:nvPr>
            <p:ph type="ctrTitle"/>
          </p:nvPr>
        </p:nvSpPr>
        <p:spPr>
          <a:xfrm>
            <a:off x="0" y="1412776"/>
            <a:ext cx="4932040" cy="4824536"/>
          </a:xfrm>
          <a:effectLst>
            <a:outerShdw blurRad="63500" dist="35921" dir="2700000" algn="ctr" rotWithShape="0">
              <a:schemeClr val="tx2">
                <a:alpha val="74998"/>
              </a:schemeClr>
            </a:outerShdw>
          </a:effectLst>
        </p:spPr>
        <p:txBody>
          <a:bodyPr anchor="t"/>
          <a:lstStyle/>
          <a:p>
            <a:pPr>
              <a:defRPr/>
            </a:pPr>
            <a:r>
              <a:rPr lang="zh-CN" altLang="en-US" sz="3600" b="1" dirty="0">
                <a:effectLst>
                  <a:glow rad="127000">
                    <a:schemeClr val="tx1"/>
                  </a:glow>
                </a:effectLst>
                <a:latin typeface="Arial" charset="0"/>
                <a:ea typeface="ＭＳ Ｐゴシック" charset="0"/>
                <a:cs typeface="ＭＳ Ｐゴシック" charset="0"/>
              </a:rPr>
              <a:t>“耶稣对他们说：‘来跟从我，我要叫你们得人如得鱼一样。’ 他们就立刻舍了网，跟从了祂。”</a:t>
            </a:r>
            <a:br>
              <a:rPr lang="zh-CN" altLang="en-US" sz="3600" b="1" dirty="0">
                <a:effectLst>
                  <a:glow rad="127000">
                    <a:schemeClr val="tx1"/>
                  </a:glow>
                </a:effectLst>
                <a:latin typeface="Arial" charset="0"/>
                <a:ea typeface="ＭＳ Ｐゴシック" charset="0"/>
                <a:cs typeface="ＭＳ Ｐゴシック" charset="0"/>
              </a:rPr>
            </a:br>
            <a:r>
              <a:rPr lang="en-US" altLang="zh-CN"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马可福音 </a:t>
            </a:r>
            <a:r>
              <a:rPr lang="en-US" altLang="zh-CN" sz="3600" b="1" dirty="0">
                <a:effectLst>
                  <a:glow rad="127000">
                    <a:schemeClr val="tx1"/>
                  </a:glow>
                </a:effectLst>
                <a:latin typeface="Arial" charset="0"/>
                <a:ea typeface="ＭＳ Ｐゴシック" charset="0"/>
                <a:cs typeface="ＭＳ Ｐゴシック" charset="0"/>
              </a:rPr>
              <a:t>1:17-18</a:t>
            </a:r>
            <a:r>
              <a:rPr lang="zh-CN" altLang="en-US" sz="3600" b="1" dirty="0">
                <a:effectLst>
                  <a:glow rad="127000">
                    <a:schemeClr val="tx1"/>
                  </a:glow>
                </a:effectLst>
                <a:latin typeface="Arial" charset="0"/>
                <a:ea typeface="ＭＳ Ｐゴシック" charset="0"/>
                <a:cs typeface="ＭＳ Ｐゴシック" charset="0"/>
              </a:rPr>
              <a:t>（和合本）</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175392519"/>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马可</a:t>
            </a:r>
            <a:r>
              <a:rPr lang="en-US" sz="8800" dirty="0">
                <a:solidFill>
                  <a:schemeClr val="bg1"/>
                </a:solidFill>
                <a:latin typeface="Arial" charset="0"/>
                <a:ea typeface="Osaka" charset="0"/>
                <a:cs typeface="Arial" charset="0"/>
              </a:rPr>
              <a:t> 2</a:t>
            </a:r>
          </a:p>
        </p:txBody>
      </p:sp>
    </p:spTree>
    <p:extLst>
      <p:ext uri="{BB962C8B-B14F-4D97-AF65-F5344CB8AC3E}">
        <p14:creationId xmlns:p14="http://schemas.microsoft.com/office/powerpoint/2010/main" val="3059503523"/>
      </p:ext>
    </p:extLst>
  </p:cSld>
  <p:clrMapOvr>
    <a:overrideClrMapping bg1="lt1" tx1="dk1" bg2="lt2" tx2="dk2" accent1="accent1" accent2="accent2" accent3="accent3" accent4="accent4" accent5="accent5" accent6="accent6" hlink="hlink" folHlink="folHlink"/>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252536" y="4653126"/>
            <a:ext cx="8928100" cy="769304"/>
          </a:xfrm>
          <a:prstGeom prst="rect">
            <a:avLst/>
          </a:prstGeom>
          <a:noFill/>
        </p:spPr>
        <p:txBody>
          <a:bodyPr wrap="square" lIns="91303" tIns="45652" rIns="91303" bIns="45652">
            <a:spAutoFit/>
          </a:bodyPr>
          <a:lstStyle/>
          <a:p>
            <a:pPr eaLnBrk="0" hangingPunct="0">
              <a:defRPr/>
            </a:pPr>
            <a:r>
              <a:rPr lang="zh-CN" altLang="en-US" sz="4400" b="1" dirty="0">
                <a:solidFill>
                  <a:srgbClr val="6BCBF4"/>
                </a:solidFill>
                <a:effectLst>
                  <a:outerShdw blurRad="50800" dist="38100" dir="2700000" algn="tl" rotWithShape="0">
                    <a:srgbClr val="000000"/>
                  </a:outerShdw>
                </a:effectLst>
                <a:latin typeface="Arial" charset="0"/>
                <a:ea typeface="ＭＳ Ｐゴシック" charset="0"/>
              </a:rPr>
              <a:t>耶稣原谅治愈瘫子</a:t>
            </a:r>
            <a:endParaRPr lang="en-US" sz="4400" b="1" dirty="0">
              <a:solidFill>
                <a:srgbClr val="6BCBF4"/>
              </a:solidFill>
              <a:effectLst>
                <a:outerShdw blurRad="50800" dist="38100" dir="2700000" algn="tl" rotWithShape="0">
                  <a:srgbClr val="000000"/>
                </a:outerShdw>
              </a:effectLst>
              <a:latin typeface="Arial" charset="0"/>
              <a:ea typeface="ＭＳ Ｐゴシック" charset="0"/>
            </a:endParaRPr>
          </a:p>
        </p:txBody>
      </p:sp>
      <p:sp>
        <p:nvSpPr>
          <p:cNvPr id="4" name="TextBox 3"/>
          <p:cNvSpPr txBox="1"/>
          <p:nvPr/>
        </p:nvSpPr>
        <p:spPr>
          <a:xfrm>
            <a:off x="252536" y="4149091"/>
            <a:ext cx="8891464" cy="584739"/>
          </a:xfrm>
          <a:prstGeom prst="rect">
            <a:avLst/>
          </a:prstGeom>
          <a:noFill/>
        </p:spPr>
        <p:txBody>
          <a:bodyPr wrap="square" lIns="91303" tIns="45652" rIns="91303" bIns="45652">
            <a:spAutoFit/>
          </a:bodyPr>
          <a:lstStyle/>
          <a:p>
            <a:pPr eaLnBrk="0" hangingPunct="0">
              <a:defRPr/>
            </a:pPr>
            <a:r>
              <a:rPr lang="zh-CN" altLang="en-US" sz="3200" b="1" dirty="0">
                <a:solidFill>
                  <a:srgbClr val="FFFFFF"/>
                </a:solidFill>
                <a:effectLst>
                  <a:outerShdw blurRad="50800" dist="88900" dir="2700000" algn="tl" rotWithShape="0">
                    <a:srgbClr val="000000"/>
                  </a:outerShdw>
                </a:effectLst>
                <a:latin typeface="Arial" charset="0"/>
                <a:ea typeface="ＭＳ Ｐゴシック" charset="0"/>
              </a:rPr>
              <a:t>马可 </a:t>
            </a:r>
            <a:r>
              <a:rPr lang="en-US" sz="3200" b="1" dirty="0">
                <a:solidFill>
                  <a:srgbClr val="FFFFFF"/>
                </a:solidFill>
                <a:effectLst>
                  <a:outerShdw blurRad="50800" dist="88900" dir="2700000" algn="tl" rotWithShape="0">
                    <a:srgbClr val="000000"/>
                  </a:outerShdw>
                </a:effectLst>
                <a:latin typeface="Arial" charset="0"/>
                <a:ea typeface="ＭＳ Ｐゴシック" charset="0"/>
              </a:rPr>
              <a:t>2:2-12; </a:t>
            </a:r>
            <a:r>
              <a:rPr lang="zh-CN" altLang="en-US" sz="3200" b="1" dirty="0">
                <a:solidFill>
                  <a:srgbClr val="FFFFFF"/>
                </a:solidFill>
                <a:effectLst>
                  <a:outerShdw blurRad="50800" dist="88900" dir="2700000" algn="tl" rotWithShape="0">
                    <a:srgbClr val="000000"/>
                  </a:outerShdw>
                </a:effectLst>
                <a:latin typeface="Arial" charset="0"/>
                <a:ea typeface="ＭＳ Ｐゴシック" charset="0"/>
              </a:rPr>
              <a:t>路加 </a:t>
            </a:r>
            <a:r>
              <a:rPr lang="en-US" sz="3200" b="1" dirty="0">
                <a:solidFill>
                  <a:srgbClr val="FFFFFF"/>
                </a:solidFill>
                <a:effectLst>
                  <a:outerShdw blurRad="50800" dist="88900" dir="2700000" algn="tl" rotWithShape="0">
                    <a:srgbClr val="000000"/>
                  </a:outerShdw>
                </a:effectLst>
                <a:latin typeface="Arial" charset="0"/>
                <a:ea typeface="ＭＳ Ｐゴシック" charset="0"/>
              </a:rPr>
              <a:t>5:17-26</a:t>
            </a:r>
          </a:p>
        </p:txBody>
      </p:sp>
      <p:pic>
        <p:nvPicPr>
          <p:cNvPr id="302084"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2085" name="Picture 3" descr="16_Lost_Coin_1024.jpg                                          00D2328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9513" y="116632"/>
            <a:ext cx="1728192" cy="9139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593225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8522894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139950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1544333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067460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8294263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711553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229249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门徒</a:t>
            </a:r>
            <a:r>
              <a:rPr lang="en-US" sz="5400" b="1" dirty="0">
                <a:effectLst>
                  <a:glow rad="127000">
                    <a:schemeClr val="tx1"/>
                  </a:glow>
                </a:effectLst>
                <a:latin typeface="Arial" charset="0"/>
                <a:ea typeface="ＭＳ Ｐゴシック" charset="0"/>
                <a:cs typeface="ＭＳ Ｐゴシック" charset="0"/>
              </a:rPr>
              <a:t> = </a:t>
            </a:r>
            <a:r>
              <a:rPr lang="zh-CN" altLang="en-US" sz="5400" b="1" dirty="0">
                <a:effectLst>
                  <a:glow rad="127000">
                    <a:schemeClr val="tx1"/>
                  </a:glow>
                </a:effectLst>
                <a:latin typeface="Arial" charset="0"/>
                <a:ea typeface="ＭＳ Ｐゴシック" charset="0"/>
                <a:cs typeface="ＭＳ Ｐゴシック" charset="0"/>
              </a:rPr>
              <a:t>跟随者</a:t>
            </a:r>
            <a:endParaRPr lang="en-US" sz="5400" b="1" dirty="0">
              <a:effectLst>
                <a:glow rad="127000">
                  <a:schemeClr val="tx1"/>
                </a:glow>
              </a:effectLst>
              <a:latin typeface="Arial" charset="0"/>
              <a:ea typeface="ＭＳ Ｐゴシック" charset="0"/>
              <a:cs typeface="ＭＳ Ｐゴシック" charset="0"/>
            </a:endParaRPr>
          </a:p>
        </p:txBody>
      </p:sp>
      <p:pic>
        <p:nvPicPr>
          <p:cNvPr id="308226" name="Picture 2">
            <a:extLst>
              <a:ext uri="{FF2B5EF4-FFF2-40B4-BE49-F238E27FC236}">
                <a16:creationId xmlns:a16="http://schemas.microsoft.com/office/drawing/2014/main" id="{8AC74DF8-94AF-5043-B580-76B797DB88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1055062"/>
            <a:ext cx="7289800" cy="557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043299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055383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503582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844246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590221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931798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055855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224131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3878518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233554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387760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010" name="Picture 2">
            <a:extLst>
              <a:ext uri="{FF2B5EF4-FFF2-40B4-BE49-F238E27FC236}">
                <a16:creationId xmlns:a16="http://schemas.microsoft.com/office/drawing/2014/main" id="{FA871D6E-9AF9-BF49-99BE-F80DE577E7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6190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门徒。</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79706325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922460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173392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596400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457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7327254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fontAlgn="auto" hangingPunct="0">
              <a:spcBef>
                <a:spcPts val="0"/>
              </a:spcBef>
              <a:spcAft>
                <a:spcPts val="0"/>
              </a:spcAft>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fontAlgn="auto" hangingPunct="0">
              <a:spcBef>
                <a:spcPts val="0"/>
              </a:spcBef>
              <a:spcAft>
                <a:spcPts val="0"/>
              </a:spcAft>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fontAlgn="auto" hangingPunct="0">
              <a:spcBef>
                <a:spcPts val="0"/>
              </a:spcBef>
              <a:spcAft>
                <a:spcPts val="0"/>
              </a:spcAft>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algn="ctr" defTabSz="314884" fontAlgn="auto" hangingPunct="0">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fontAlgn="auto" hangingPunct="0">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174434272"/>
      </p:ext>
    </p:extLst>
  </p:cSld>
  <p:clrMapOvr>
    <a:masterClrMapping/>
  </p:clrMapOvr>
  <p:transition spd="med"/>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Text Box 2"/>
          <p:cNvSpPr txBox="1">
            <a:spLocks noChangeArrowheads="1"/>
          </p:cNvSpPr>
          <p:nvPr/>
        </p:nvSpPr>
        <p:spPr bwMode="auto">
          <a:xfrm>
            <a:off x="8532813" y="381000"/>
            <a:ext cx="579437"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85</a:t>
            </a:r>
            <a:endParaRPr kumimoji="0" lang="en-US" sz="2400" b="0" i="0" u="none" strike="noStrike" kern="1200" cap="none" spc="0" normalizeH="0" baseline="0" noProof="0" dirty="0">
              <a:ln>
                <a:noFill/>
              </a:ln>
              <a:solidFill>
                <a:srgbClr val="8383AD"/>
              </a:solidFill>
              <a:effectLst/>
              <a:uLnTx/>
              <a:uFillTx/>
              <a:latin typeface="Arial" charset="0"/>
              <a:ea typeface="ＭＳ Ｐゴシック" charset="0"/>
              <a:cs typeface="Arial" charset="0"/>
            </a:endParaRPr>
          </a:p>
        </p:txBody>
      </p:sp>
      <p:sp>
        <p:nvSpPr>
          <p:cNvPr id="329734" name="Title 1"/>
          <p:cNvSpPr>
            <a:spLocks noGrp="1"/>
          </p:cNvSpPr>
          <p:nvPr>
            <p:ph type="title" idx="4294967295"/>
          </p:nvPr>
        </p:nvSpPr>
        <p:spPr>
          <a:xfrm>
            <a:off x="2555776" y="404813"/>
            <a:ext cx="3816424" cy="484187"/>
          </a:xfrm>
        </p:spPr>
        <p:txBody>
          <a:bodyPr/>
          <a:lstStyle/>
          <a:p>
            <a:r>
              <a:rPr lang="zh-CN" altLang="en-US" dirty="0">
                <a:latin typeface="Arial" charset="0"/>
                <a:ea typeface="ＭＳ Ｐゴシック" charset="0"/>
                <a:cs typeface="ＭＳ Ｐゴシック" charset="0"/>
              </a:rPr>
              <a:t>马可福音大纲</a:t>
            </a:r>
            <a:endParaRPr lang="en-US" dirty="0">
              <a:latin typeface="Arial" charset="0"/>
              <a:ea typeface="ＭＳ Ｐゴシック" charset="0"/>
              <a:cs typeface="ＭＳ Ｐゴシック" charset="0"/>
            </a:endParaRPr>
          </a:p>
        </p:txBody>
      </p:sp>
      <p:graphicFrame>
        <p:nvGraphicFramePr>
          <p:cNvPr id="2" name="Table 1"/>
          <p:cNvGraphicFramePr>
            <a:graphicFrameLocks noGrp="1"/>
          </p:cNvGraphicFramePr>
          <p:nvPr/>
        </p:nvGraphicFramePr>
        <p:xfrm>
          <a:off x="1" y="1082388"/>
          <a:ext cx="9112248" cy="5728284"/>
        </p:xfrm>
        <a:graphic>
          <a:graphicData uri="http://schemas.openxmlformats.org/drawingml/2006/table">
            <a:tbl>
              <a:tblPr firstRow="1" bandRow="1">
                <a:tableStyleId>{3C2FFA5D-87B4-456A-9821-1D502468CF0F}</a:tableStyleId>
              </a:tblPr>
              <a:tblGrid>
                <a:gridCol w="991960">
                  <a:extLst>
                    <a:ext uri="{9D8B030D-6E8A-4147-A177-3AD203B41FA5}">
                      <a16:colId xmlns:a16="http://schemas.microsoft.com/office/drawing/2014/main" val="20000"/>
                    </a:ext>
                  </a:extLst>
                </a:gridCol>
                <a:gridCol w="1023787">
                  <a:extLst>
                    <a:ext uri="{9D8B030D-6E8A-4147-A177-3AD203B41FA5}">
                      <a16:colId xmlns:a16="http://schemas.microsoft.com/office/drawing/2014/main" val="20001"/>
                    </a:ext>
                  </a:extLst>
                </a:gridCol>
                <a:gridCol w="877531">
                  <a:extLst>
                    <a:ext uri="{9D8B030D-6E8A-4147-A177-3AD203B41FA5}">
                      <a16:colId xmlns:a16="http://schemas.microsoft.com/office/drawing/2014/main" val="20002"/>
                    </a:ext>
                  </a:extLst>
                </a:gridCol>
                <a:gridCol w="988024">
                  <a:extLst>
                    <a:ext uri="{9D8B030D-6E8A-4147-A177-3AD203B41FA5}">
                      <a16:colId xmlns:a16="http://schemas.microsoft.com/office/drawing/2014/main" val="20003"/>
                    </a:ext>
                  </a:extLst>
                </a:gridCol>
                <a:gridCol w="1132678">
                  <a:extLst>
                    <a:ext uri="{9D8B030D-6E8A-4147-A177-3AD203B41FA5}">
                      <a16:colId xmlns:a16="http://schemas.microsoft.com/office/drawing/2014/main" val="20004"/>
                    </a:ext>
                  </a:extLst>
                </a:gridCol>
                <a:gridCol w="868364">
                  <a:extLst>
                    <a:ext uri="{9D8B030D-6E8A-4147-A177-3AD203B41FA5}">
                      <a16:colId xmlns:a16="http://schemas.microsoft.com/office/drawing/2014/main" val="20005"/>
                    </a:ext>
                  </a:extLst>
                </a:gridCol>
                <a:gridCol w="1325465">
                  <a:extLst>
                    <a:ext uri="{9D8B030D-6E8A-4147-A177-3AD203B41FA5}">
                      <a16:colId xmlns:a16="http://schemas.microsoft.com/office/drawing/2014/main" val="20006"/>
                    </a:ext>
                  </a:extLst>
                </a:gridCol>
                <a:gridCol w="877531">
                  <a:extLst>
                    <a:ext uri="{9D8B030D-6E8A-4147-A177-3AD203B41FA5}">
                      <a16:colId xmlns:a16="http://schemas.microsoft.com/office/drawing/2014/main" val="20007"/>
                    </a:ext>
                  </a:extLst>
                </a:gridCol>
                <a:gridCol w="1026908">
                  <a:extLst>
                    <a:ext uri="{9D8B030D-6E8A-4147-A177-3AD203B41FA5}">
                      <a16:colId xmlns:a16="http://schemas.microsoft.com/office/drawing/2014/main" val="20008"/>
                    </a:ext>
                  </a:extLst>
                </a:gridCol>
              </a:tblGrid>
              <a:tr h="435337">
                <a:tc gridSpan="9">
                  <a:txBody>
                    <a:bodyPr/>
                    <a:lstStyle/>
                    <a:p>
                      <a:pPr algn="ctr"/>
                      <a:r>
                        <a:rPr lang="zh-CN" altLang="en-US" sz="2800" b="1" kern="1200" dirty="0">
                          <a:solidFill>
                            <a:srgbClr val="FFFFFF"/>
                          </a:solidFill>
                          <a:effectLst/>
                          <a:latin typeface="Microsoft YaHei UI" panose="020B0503020204020204" pitchFamily="34" charset="-122"/>
                          <a:ea typeface="Microsoft YaHei UI" panose="020B0503020204020204" pitchFamily="34" charset="-122"/>
                          <a:cs typeface="+mn-cs"/>
                        </a:rPr>
                        <a:t>成为受苦的仆人来设立榜样的神</a:t>
                      </a:r>
                    </a:p>
                  </a:txBody>
                  <a:tcPr>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35337">
                <a:tc gridSpan="5">
                  <a:txBody>
                    <a:bodyPr/>
                    <a:lstStyle/>
                    <a:p>
                      <a:pPr algn="ctr"/>
                      <a:r>
                        <a:rPr lang="zh-CN" altLang="en-US" sz="2000" b="1" dirty="0">
                          <a:solidFill>
                            <a:srgbClr val="33334D"/>
                          </a:solidFill>
                          <a:latin typeface="Microsoft YaHei UI" panose="020B0503020204020204" pitchFamily="34" charset="-122"/>
                          <a:ea typeface="Microsoft YaHei UI" panose="020B0503020204020204" pitchFamily="34" charset="-122"/>
                        </a:rPr>
                        <a:t>服侍</a:t>
                      </a:r>
                      <a:endParaRPr lang="en-US" sz="2000" b="1" dirty="0">
                        <a:solidFill>
                          <a:srgbClr val="33334D"/>
                        </a:solidFill>
                        <a:latin typeface="Microsoft YaHei UI" panose="020B0503020204020204" pitchFamily="34" charset="-122"/>
                        <a:ea typeface="Microsoft YaHei UI" panose="020B0503020204020204" pitchFamily="34" charset="-122"/>
                      </a:endParaRP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a:r>
                        <a:rPr lang="zh-CN" altLang="en-US" sz="2000" b="1" dirty="0">
                          <a:solidFill>
                            <a:srgbClr val="33334D"/>
                          </a:solidFill>
                          <a:latin typeface="Microsoft YaHei UI" panose="020B0503020204020204" pitchFamily="34" charset="-122"/>
                          <a:ea typeface="Microsoft YaHei UI" panose="020B0503020204020204" pitchFamily="34" charset="-122"/>
                        </a:rPr>
                        <a:t>受苦</a:t>
                      </a:r>
                      <a:endParaRPr lang="en-US" sz="2000" b="1" dirty="0">
                        <a:solidFill>
                          <a:srgbClr val="33334D"/>
                        </a:solidFill>
                        <a:latin typeface="Microsoft YaHei UI" panose="020B0503020204020204" pitchFamily="34" charset="-122"/>
                        <a:ea typeface="Microsoft YaHei UI" panose="020B0503020204020204" pitchFamily="34" charset="-122"/>
                      </a:endParaRPr>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35337">
                <a:tc gridSpan="5">
                  <a:txBody>
                    <a:bodyPr/>
                    <a:lstStyle/>
                    <a:p>
                      <a:pPr algn="ctr"/>
                      <a:r>
                        <a:rPr lang="zh-CN" altLang="en-US" sz="2000" b="1" dirty="0">
                          <a:solidFill>
                            <a:srgbClr val="33334D"/>
                          </a:solidFill>
                          <a:latin typeface="Microsoft YaHei UI" panose="020B0503020204020204" pitchFamily="34" charset="-122"/>
                          <a:ea typeface="Microsoft YaHei UI" panose="020B0503020204020204" pitchFamily="34" charset="-122"/>
                        </a:rPr>
                        <a:t>教导和迹象</a:t>
                      </a:r>
                      <a:endParaRPr lang="en-US" sz="2000" b="1" dirty="0">
                        <a:solidFill>
                          <a:srgbClr val="33334D"/>
                        </a:solidFill>
                        <a:latin typeface="Microsoft YaHei UI" panose="020B0503020204020204" pitchFamily="34" charset="-122"/>
                        <a:ea typeface="Microsoft YaHei UI" panose="020B0503020204020204" pitchFamily="34" charset="-122"/>
                      </a:endParaRP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a:r>
                        <a:rPr lang="zh-CN" altLang="en-US" sz="2000" b="1" dirty="0">
                          <a:solidFill>
                            <a:srgbClr val="33334D"/>
                          </a:solidFill>
                          <a:latin typeface="Microsoft YaHei UI" panose="020B0503020204020204" pitchFamily="34" charset="-122"/>
                          <a:ea typeface="Microsoft YaHei UI" panose="020B0503020204020204" pitchFamily="34" charset="-122"/>
                        </a:rPr>
                        <a:t>牺牲</a:t>
                      </a:r>
                      <a:endParaRPr lang="en-US" sz="2000" b="1" dirty="0">
                        <a:solidFill>
                          <a:srgbClr val="33334D"/>
                        </a:solidFill>
                        <a:latin typeface="Microsoft YaHei UI" panose="020B0503020204020204" pitchFamily="34" charset="-122"/>
                        <a:ea typeface="Microsoft YaHei UI" panose="020B0503020204020204" pitchFamily="34" charset="-122"/>
                      </a:endParaRPr>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435337">
                <a:tc gridSpan="5">
                  <a:txBody>
                    <a:bodyPr/>
                    <a:lstStyle/>
                    <a:p>
                      <a:pPr algn="ctr"/>
                      <a:r>
                        <a:rPr lang="zh-SG" altLang="en-US" sz="2000" b="1" dirty="0">
                          <a:solidFill>
                            <a:srgbClr val="33334D"/>
                          </a:solidFill>
                          <a:latin typeface="Microsoft YaHei UI" panose="020B0503020204020204" pitchFamily="34" charset="-122"/>
                          <a:ea typeface="Microsoft YaHei UI" panose="020B0503020204020204" pitchFamily="34" charset="-122"/>
                        </a:rPr>
                        <a:t>加利利与佩雷斯</a:t>
                      </a: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a:r>
                        <a:rPr lang="zh-CN" altLang="en-US" sz="2000" b="1" dirty="0">
                          <a:solidFill>
                            <a:srgbClr val="33334D"/>
                          </a:solidFill>
                          <a:latin typeface="Microsoft YaHei UI" panose="020B0503020204020204" pitchFamily="34" charset="-122"/>
                          <a:ea typeface="Microsoft YaHei UI" panose="020B0503020204020204" pitchFamily="34" charset="-122"/>
                        </a:rPr>
                        <a:t>犹太和耶路撒冷</a:t>
                      </a:r>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35337">
                <a:tc gridSpan="2">
                  <a:txBody>
                    <a:bodyPr/>
                    <a:lstStyle/>
                    <a:p>
                      <a:pPr algn="ctr"/>
                      <a:r>
                        <a:rPr lang="zh-CN" altLang="en-US" sz="2000" b="1" dirty="0">
                          <a:solidFill>
                            <a:srgbClr val="33334D"/>
                          </a:solidFill>
                          <a:latin typeface="Microsoft YaHei UI" panose="020B0503020204020204" pitchFamily="34" charset="-122"/>
                          <a:ea typeface="Microsoft YaHei UI" panose="020B0503020204020204" pitchFamily="34" charset="-122"/>
                        </a:rPr>
                        <a:t>降临</a:t>
                      </a:r>
                      <a:endParaRPr lang="en-US" sz="2000" b="1" dirty="0">
                        <a:solidFill>
                          <a:srgbClr val="33334D"/>
                        </a:solidFill>
                        <a:latin typeface="Microsoft YaHei UI" panose="020B0503020204020204" pitchFamily="34" charset="-122"/>
                        <a:ea typeface="Microsoft YaHei UI" panose="020B0503020204020204" pitchFamily="34" charset="-122"/>
                      </a:endParaRPr>
                    </a:p>
                  </a:txBody>
                  <a:tcPr/>
                </a:tc>
                <a:tc hMerge="1">
                  <a:txBody>
                    <a:bodyPr/>
                    <a:lstStyle/>
                    <a:p>
                      <a:endParaRPr lang="en-US"/>
                    </a:p>
                  </a:txBody>
                  <a:tcPr/>
                </a:tc>
                <a:tc gridSpan="3">
                  <a:txBody>
                    <a:bodyPr/>
                    <a:lstStyle/>
                    <a:p>
                      <a:pPr algn="ctr"/>
                      <a:r>
                        <a:rPr lang="zh-CN" altLang="en-US" sz="2000" b="1" dirty="0">
                          <a:solidFill>
                            <a:srgbClr val="33334D"/>
                          </a:solidFill>
                          <a:latin typeface="Microsoft YaHei UI" panose="020B0503020204020204" pitchFamily="34" charset="-122"/>
                          <a:ea typeface="Microsoft YaHei UI" panose="020B0503020204020204" pitchFamily="34" charset="-122"/>
                        </a:rPr>
                        <a:t>事工面临阻拦</a:t>
                      </a:r>
                    </a:p>
                  </a:txBody>
                  <a:tcPr/>
                </a:tc>
                <a:tc hMerge="1">
                  <a:txBody>
                    <a:bodyPr/>
                    <a:lstStyle/>
                    <a:p>
                      <a:endParaRPr lang="en-US"/>
                    </a:p>
                  </a:txBody>
                  <a:tcPr/>
                </a:tc>
                <a:tc hMerge="1">
                  <a:txBody>
                    <a:bodyPr/>
                    <a:lstStyle/>
                    <a:p>
                      <a:endParaRPr lang="en-US"/>
                    </a:p>
                  </a:txBody>
                  <a:tcPr/>
                </a:tc>
                <a:tc gridSpan="2">
                  <a:txBody>
                    <a:bodyPr/>
                    <a:lstStyle/>
                    <a:p>
                      <a:pPr algn="ctr"/>
                      <a:r>
                        <a:rPr lang="zh-CN" altLang="en-US" sz="2000" b="1" dirty="0">
                          <a:solidFill>
                            <a:srgbClr val="33334D"/>
                          </a:solidFill>
                          <a:latin typeface="Microsoft YaHei UI" panose="020B0503020204020204" pitchFamily="34" charset="-122"/>
                          <a:ea typeface="Microsoft YaHei UI" panose="020B0503020204020204" pitchFamily="34" charset="-122"/>
                        </a:rPr>
                        <a:t>自我牺牲</a:t>
                      </a:r>
                      <a:endParaRPr lang="en-US" sz="2000" b="1" dirty="0">
                        <a:solidFill>
                          <a:srgbClr val="33334D"/>
                        </a:solidFill>
                        <a:latin typeface="Microsoft YaHei UI" panose="020B0503020204020204" pitchFamily="34" charset="-122"/>
                        <a:ea typeface="Microsoft YaHei UI" panose="020B0503020204020204" pitchFamily="34" charset="-122"/>
                      </a:endParaRPr>
                    </a:p>
                  </a:txBody>
                  <a:tcPr/>
                </a:tc>
                <a:tc hMerge="1">
                  <a:txBody>
                    <a:bodyPr/>
                    <a:lstStyle/>
                    <a:p>
                      <a:endParaRPr lang="en-US"/>
                    </a:p>
                  </a:txBody>
                  <a:tcPr/>
                </a:tc>
                <a:tc gridSpan="2">
                  <a:txBody>
                    <a:bodyPr/>
                    <a:lstStyle/>
                    <a:p>
                      <a:pPr algn="ctr"/>
                      <a:r>
                        <a:rPr lang="zh-CN" altLang="en-US" b="1" dirty="0">
                          <a:solidFill>
                            <a:srgbClr val="33334D"/>
                          </a:solidFill>
                          <a:latin typeface="Microsoft YaHei UI" panose="020B0503020204020204" pitchFamily="34" charset="-122"/>
                          <a:ea typeface="Microsoft YaHei UI" panose="020B0503020204020204" pitchFamily="34" charset="-122"/>
                        </a:rPr>
                        <a:t>复活</a:t>
                      </a:r>
                      <a:endParaRPr lang="en-US" b="1" dirty="0">
                        <a:solidFill>
                          <a:srgbClr val="33334D"/>
                        </a:solidFill>
                        <a:latin typeface="Microsoft YaHei UI" panose="020B0503020204020204" pitchFamily="34" charset="-122"/>
                        <a:ea typeface="Microsoft YaHei UI" panose="020B0503020204020204" pitchFamily="34" charset="-122"/>
                      </a:endParaRPr>
                    </a:p>
                  </a:txBody>
                  <a:tcPr/>
                </a:tc>
                <a:tc hMerge="1">
                  <a:txBody>
                    <a:bodyPr/>
                    <a:lstStyle/>
                    <a:p>
                      <a:endParaRPr lang="en-US"/>
                    </a:p>
                  </a:txBody>
                  <a:tcPr/>
                </a:tc>
                <a:extLst>
                  <a:ext uri="{0D108BD9-81ED-4DB2-BD59-A6C34878D82A}">
                    <a16:rowId xmlns:a16="http://schemas.microsoft.com/office/drawing/2014/main" val="10004"/>
                  </a:ext>
                </a:extLst>
              </a:tr>
              <a:tr h="435337">
                <a:tc gridSpan="2">
                  <a:txBody>
                    <a:bodyPr/>
                    <a:lstStyle/>
                    <a:p>
                      <a:pPr algn="ctr"/>
                      <a:r>
                        <a:rPr lang="en-US" sz="2000" b="1" dirty="0">
                          <a:solidFill>
                            <a:srgbClr val="33334D"/>
                          </a:solidFill>
                          <a:latin typeface="Microsoft YaHei UI" panose="020B0503020204020204" pitchFamily="34" charset="-122"/>
                          <a:ea typeface="Microsoft YaHei UI" panose="020B0503020204020204" pitchFamily="34" charset="-122"/>
                        </a:rPr>
                        <a:t>1:1-3</a:t>
                      </a:r>
                    </a:p>
                  </a:txBody>
                  <a:tcPr/>
                </a:tc>
                <a:tc hMerge="1">
                  <a:txBody>
                    <a:bodyPr/>
                    <a:lstStyle/>
                    <a:p>
                      <a:endParaRPr lang="en-US"/>
                    </a:p>
                  </a:txBody>
                  <a:tcPr/>
                </a:tc>
                <a:tc gridSpan="3">
                  <a:txBody>
                    <a:bodyPr/>
                    <a:lstStyle/>
                    <a:p>
                      <a:pPr algn="ctr"/>
                      <a:r>
                        <a:rPr lang="en-US" sz="2000" b="1" dirty="0">
                          <a:solidFill>
                            <a:srgbClr val="33334D"/>
                          </a:solidFill>
                          <a:latin typeface="Microsoft YaHei UI" panose="020B0503020204020204" pitchFamily="34" charset="-122"/>
                          <a:ea typeface="Microsoft YaHei UI" panose="020B0503020204020204" pitchFamily="34" charset="-122"/>
                        </a:rPr>
                        <a:t>1:14–10:52</a:t>
                      </a:r>
                    </a:p>
                  </a:txBody>
                  <a:tcPr/>
                </a:tc>
                <a:tc hMerge="1">
                  <a:txBody>
                    <a:bodyPr/>
                    <a:lstStyle/>
                    <a:p>
                      <a:endParaRPr lang="en-US"/>
                    </a:p>
                  </a:txBody>
                  <a:tcPr/>
                </a:tc>
                <a:tc hMerge="1">
                  <a:txBody>
                    <a:bodyPr/>
                    <a:lstStyle/>
                    <a:p>
                      <a:endParaRPr lang="en-US"/>
                    </a:p>
                  </a:txBody>
                  <a:tcPr/>
                </a:tc>
                <a:tc gridSpan="2">
                  <a:txBody>
                    <a:bodyPr/>
                    <a:lstStyle/>
                    <a:p>
                      <a:pPr algn="ctr"/>
                      <a:r>
                        <a:rPr lang="en-US" sz="2000" b="1" baseline="0" dirty="0">
                          <a:solidFill>
                            <a:srgbClr val="33334D"/>
                          </a:solidFill>
                          <a:latin typeface="Microsoft YaHei UI" panose="020B0503020204020204" pitchFamily="34" charset="-122"/>
                          <a:ea typeface="Microsoft YaHei UI" panose="020B0503020204020204" pitchFamily="34" charset="-122"/>
                        </a:rPr>
                        <a:t>11–15</a:t>
                      </a:r>
                      <a:r>
                        <a:rPr lang="ja-JP" altLang="en-US" sz="2000" b="1">
                          <a:solidFill>
                            <a:srgbClr val="000404"/>
                          </a:solidFill>
                          <a:latin typeface="Microsoft YaHei UI" panose="020B0503020204020204" pitchFamily="34" charset="-122"/>
                          <a:ea typeface="Microsoft YaHei UI" panose="020B0503020204020204" pitchFamily="34" charset="-122"/>
                        </a:rPr>
                        <a:t>章</a:t>
                      </a:r>
                      <a:endParaRPr lang="en-US" sz="2000" b="1" dirty="0">
                        <a:solidFill>
                          <a:srgbClr val="33334D"/>
                        </a:solidFill>
                        <a:latin typeface="Microsoft YaHei UI" panose="020B0503020204020204" pitchFamily="34" charset="-122"/>
                        <a:ea typeface="Microsoft YaHei UI" panose="020B0503020204020204" pitchFamily="34" charset="-122"/>
                      </a:endParaRPr>
                    </a:p>
                  </a:txBody>
                  <a:tcPr/>
                </a:tc>
                <a:tc hMerge="1">
                  <a:txBody>
                    <a:bodyPr/>
                    <a:lstStyle/>
                    <a:p>
                      <a:endParaRPr lang="en-US"/>
                    </a:p>
                  </a:txBody>
                  <a:tcPr/>
                </a:tc>
                <a:tc gridSpan="2">
                  <a:txBody>
                    <a:bodyPr/>
                    <a:lstStyle/>
                    <a:p>
                      <a:pPr algn="ctr"/>
                      <a:r>
                        <a:rPr lang="en-US" b="1" dirty="0">
                          <a:solidFill>
                            <a:srgbClr val="33334D"/>
                          </a:solidFill>
                          <a:latin typeface="Microsoft YaHei UI" panose="020B0503020204020204" pitchFamily="34" charset="-122"/>
                          <a:ea typeface="Microsoft YaHei UI" panose="020B0503020204020204" pitchFamily="34" charset="-122"/>
                        </a:rPr>
                        <a:t>16</a:t>
                      </a:r>
                      <a:r>
                        <a:rPr lang="ja-JP" altLang="en-US" sz="1800" b="1">
                          <a:solidFill>
                            <a:srgbClr val="000404"/>
                          </a:solidFill>
                          <a:latin typeface="Microsoft YaHei UI" panose="020B0503020204020204" pitchFamily="34" charset="-122"/>
                          <a:ea typeface="Microsoft YaHei UI" panose="020B0503020204020204" pitchFamily="34" charset="-122"/>
                        </a:rPr>
                        <a:t>章</a:t>
                      </a:r>
                      <a:endParaRPr lang="en-US" b="1" dirty="0">
                        <a:solidFill>
                          <a:srgbClr val="33334D"/>
                        </a:solidFill>
                        <a:latin typeface="Microsoft YaHei UI" panose="020B0503020204020204" pitchFamily="34" charset="-122"/>
                        <a:ea typeface="Microsoft YaHei UI" panose="020B0503020204020204" pitchFamily="34" charset="-122"/>
                      </a:endParaRPr>
                    </a:p>
                  </a:txBody>
                  <a:tcPr/>
                </a:tc>
                <a:tc hMerge="1">
                  <a:txBody>
                    <a:bodyPr/>
                    <a:lstStyle/>
                    <a:p>
                      <a:endParaRPr lang="en-US"/>
                    </a:p>
                  </a:txBody>
                  <a:tcPr/>
                </a:tc>
                <a:extLst>
                  <a:ext uri="{0D108BD9-81ED-4DB2-BD59-A6C34878D82A}">
                    <a16:rowId xmlns:a16="http://schemas.microsoft.com/office/drawing/2014/main" val="10005"/>
                  </a:ext>
                </a:extLst>
              </a:tr>
              <a:tr h="715623">
                <a:tc>
                  <a:txBody>
                    <a:bodyPr/>
                    <a:lstStyle/>
                    <a:p>
                      <a:pPr algn="ctr">
                        <a:spcAft>
                          <a:spcPts val="0"/>
                        </a:spcAft>
                      </a:pPr>
                      <a:r>
                        <a:rPr lang="en-US" sz="1100" b="1" dirty="0">
                          <a:effectLst/>
                          <a:latin typeface="Microsoft YaHei UI" panose="020B0503020204020204" pitchFamily="34" charset="-122"/>
                          <a:ea typeface="Microsoft YaHei UI" panose="020B0503020204020204" pitchFamily="34" charset="-122"/>
                          <a:cs typeface="Times New Roman"/>
                        </a:rPr>
                        <a:t> </a:t>
                      </a:r>
                      <a:endParaRPr lang="en-US" sz="1800" b="1" dirty="0">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SG" altLang="en-US" sz="1100" b="1" dirty="0">
                          <a:solidFill>
                            <a:srgbClr val="33334D"/>
                          </a:solidFill>
                          <a:effectLst/>
                          <a:latin typeface="Microsoft YaHei UI" panose="020B0503020204020204" pitchFamily="34" charset="-122"/>
                          <a:ea typeface="Microsoft YaHei UI" panose="020B0503020204020204" pitchFamily="34" charset="-122"/>
                          <a:cs typeface="Times New Roman"/>
                        </a:rPr>
                        <a:t>神</a:t>
                      </a:r>
                      <a:r>
                        <a:rPr lang="zh-CN" altLang="en-US" sz="1100" b="1" dirty="0">
                          <a:solidFill>
                            <a:srgbClr val="33334D"/>
                          </a:solidFill>
                          <a:effectLst/>
                          <a:latin typeface="Microsoft YaHei UI" panose="020B0503020204020204" pitchFamily="34" charset="-122"/>
                          <a:ea typeface="Microsoft YaHei UI" panose="020B0503020204020204" pitchFamily="34" charset="-122"/>
                          <a:cs typeface="Times New Roman"/>
                        </a:rPr>
                        <a:t>性</a:t>
                      </a:r>
                      <a:r>
                        <a:rPr lang="zh-SG" altLang="en-US" sz="1100" b="1" dirty="0">
                          <a:solidFill>
                            <a:srgbClr val="33334D"/>
                          </a:solidFill>
                          <a:effectLst/>
                          <a:latin typeface="Microsoft YaHei UI" panose="020B0503020204020204" pitchFamily="34" charset="-122"/>
                          <a:ea typeface="Microsoft YaHei UI" panose="020B0503020204020204" pitchFamily="34" charset="-122"/>
                          <a:cs typeface="Times New Roman"/>
                        </a:rPr>
                        <a:t>与约翰</a:t>
                      </a:r>
                    </a:p>
                    <a:p>
                      <a:pPr algn="ctr">
                        <a:spcAft>
                          <a:spcPts val="0"/>
                        </a:spcAft>
                      </a:pPr>
                      <a:r>
                        <a:rPr lang="en-US" sz="1100" b="1" dirty="0">
                          <a:solidFill>
                            <a:srgbClr val="33334D"/>
                          </a:solidFill>
                          <a:effectLst/>
                          <a:latin typeface="Microsoft YaHei UI" panose="020B0503020204020204" pitchFamily="34" charset="-122"/>
                          <a:ea typeface="Microsoft YaHei UI" panose="020B0503020204020204" pitchFamily="34" charset="-122"/>
                          <a:cs typeface="Times New Roman"/>
                        </a:rPr>
                        <a:t>1:1-8</a:t>
                      </a:r>
                      <a:endParaRPr lang="en-US" sz="1800" b="1" dirty="0">
                        <a:solidFill>
                          <a:srgbClr val="33334D"/>
                        </a:solidFill>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 </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受</a:t>
                      </a:r>
                      <a:r>
                        <a:rPr lang="zh-SG" alt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洗与</a:t>
                      </a:r>
                    </a:p>
                    <a:p>
                      <a:pPr algn="ctr">
                        <a:spcAft>
                          <a:spcPts val="0"/>
                        </a:spcAft>
                      </a:pPr>
                      <a:r>
                        <a:rPr lang="zh-SG" alt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诱惑</a:t>
                      </a:r>
                    </a:p>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1:9-13</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 </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事工</a:t>
                      </a:r>
                      <a:endParaRPr lang="en-US" altLang="zh-CN" sz="12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1:14–2:12</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 </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 </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阻拦</a:t>
                      </a:r>
                      <a:endParaRPr lang="en-US" altLang="zh-CN" sz="12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2:13–8:26</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 </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教导</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8:27–10:52</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 </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被拒绝</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11–13</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 </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受死</a:t>
                      </a:r>
                      <a:endPar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en-US" sz="1200" b="1" dirty="0">
                          <a:solidFill>
                            <a:srgbClr val="33334D"/>
                          </a:solidFill>
                          <a:effectLst/>
                          <a:latin typeface="Microsoft YaHei UI" panose="020B0503020204020204" pitchFamily="34" charset="-122"/>
                          <a:ea typeface="Microsoft YaHei UI" panose="020B0503020204020204" pitchFamily="34" charset="-122"/>
                          <a:cs typeface="Times New Roman"/>
                        </a:rPr>
                        <a:t>14–15</a:t>
                      </a:r>
                      <a:endParaRPr lang="en-US" sz="2000" b="1" dirty="0">
                        <a:solidFill>
                          <a:srgbClr val="33334D"/>
                        </a:solidFill>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100" b="1" dirty="0">
                          <a:solidFill>
                            <a:srgbClr val="33334D"/>
                          </a:solidFill>
                          <a:effectLst/>
                          <a:latin typeface="Microsoft YaHei UI" panose="020B0503020204020204" pitchFamily="34" charset="-122"/>
                          <a:ea typeface="Microsoft YaHei UI" panose="020B0503020204020204" pitchFamily="34" charset="-122"/>
                          <a:cs typeface="Times New Roman"/>
                        </a:rPr>
                        <a:t> </a:t>
                      </a:r>
                      <a:endParaRPr lang="en-US" sz="18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100" b="1" dirty="0">
                          <a:solidFill>
                            <a:srgbClr val="33334D"/>
                          </a:solidFill>
                          <a:effectLst/>
                          <a:latin typeface="Microsoft YaHei UI" panose="020B0503020204020204" pitchFamily="34" charset="-122"/>
                          <a:ea typeface="Microsoft YaHei UI" panose="020B0503020204020204" pitchFamily="34" charset="-122"/>
                          <a:cs typeface="Times New Roman"/>
                        </a:rPr>
                        <a:t>证据</a:t>
                      </a:r>
                      <a:endParaRPr lang="en-US" sz="18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en-US" sz="1100" b="1" dirty="0">
                          <a:solidFill>
                            <a:srgbClr val="33334D"/>
                          </a:solidFill>
                          <a:effectLst/>
                          <a:latin typeface="Microsoft YaHei UI" panose="020B0503020204020204" pitchFamily="34" charset="-122"/>
                          <a:ea typeface="Microsoft YaHei UI" panose="020B0503020204020204" pitchFamily="34" charset="-122"/>
                          <a:cs typeface="Times New Roman"/>
                        </a:rPr>
                        <a:t>16:1-8</a:t>
                      </a:r>
                      <a:endParaRPr lang="en-US" sz="1800" b="1" dirty="0">
                        <a:solidFill>
                          <a:srgbClr val="33334D"/>
                        </a:solidFill>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100" b="1" dirty="0">
                          <a:solidFill>
                            <a:srgbClr val="33334D"/>
                          </a:solidFill>
                          <a:effectLst/>
                          <a:latin typeface="Microsoft YaHei UI" panose="020B0503020204020204" pitchFamily="34" charset="-122"/>
                          <a:ea typeface="Microsoft YaHei UI" panose="020B0503020204020204" pitchFamily="34" charset="-122"/>
                          <a:cs typeface="Times New Roman"/>
                        </a:rPr>
                        <a:t> </a:t>
                      </a:r>
                      <a:endParaRPr lang="en-US" sz="18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100" b="1" dirty="0">
                          <a:solidFill>
                            <a:srgbClr val="33334D"/>
                          </a:solidFill>
                          <a:effectLst/>
                          <a:latin typeface="Microsoft YaHei UI" panose="020B0503020204020204" pitchFamily="34" charset="-122"/>
                          <a:ea typeface="Microsoft YaHei UI" panose="020B0503020204020204" pitchFamily="34" charset="-122"/>
                          <a:cs typeface="Times New Roman"/>
                        </a:rPr>
                        <a:t>结局</a:t>
                      </a:r>
                      <a:endParaRPr lang="en-US" sz="1800" b="1" dirty="0">
                        <a:solidFill>
                          <a:srgbClr val="33334D"/>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en-US" sz="1100" b="1" dirty="0">
                          <a:solidFill>
                            <a:srgbClr val="33334D"/>
                          </a:solidFill>
                          <a:effectLst/>
                          <a:latin typeface="Microsoft YaHei UI" panose="020B0503020204020204" pitchFamily="34" charset="-122"/>
                          <a:ea typeface="Microsoft YaHei UI" panose="020B0503020204020204" pitchFamily="34" charset="-122"/>
                          <a:cs typeface="Times New Roman"/>
                        </a:rPr>
                        <a:t>16:9-20</a:t>
                      </a:r>
                      <a:endParaRPr lang="en-US" sz="1800" b="1" dirty="0">
                        <a:solidFill>
                          <a:srgbClr val="33334D"/>
                        </a:solidFill>
                        <a:effectLst/>
                        <a:latin typeface="Microsoft YaHei UI" panose="020B0503020204020204" pitchFamily="34" charset="-122"/>
                        <a:ea typeface="Microsoft YaHei UI" panose="020B0503020204020204" pitchFamily="34" charset="-122"/>
                        <a:cs typeface="Times New Roman"/>
                      </a:endParaRPr>
                    </a:p>
                  </a:txBody>
                  <a:tcPr marL="50800" marR="50800" marT="0" marB="0"/>
                </a:tc>
                <a:extLst>
                  <a:ext uri="{0D108BD9-81ED-4DB2-BD59-A6C34878D82A}">
                    <a16:rowId xmlns:a16="http://schemas.microsoft.com/office/drawing/2014/main" val="10006"/>
                  </a:ext>
                </a:extLst>
              </a:tr>
              <a:tr h="822966">
                <a:tc gridSpan="4">
                  <a:txBody>
                    <a:bodyPr/>
                    <a:lstStyle/>
                    <a:p>
                      <a:pPr algn="ctr"/>
                      <a:r>
                        <a:rPr lang="zh-CN" altLang="en-US" sz="1600" b="1" dirty="0">
                          <a:solidFill>
                            <a:srgbClr val="33334D"/>
                          </a:solidFill>
                          <a:latin typeface="Microsoft YaHei UI" panose="020B0503020204020204" pitchFamily="34" charset="-122"/>
                          <a:ea typeface="Microsoft YaHei UI" panose="020B0503020204020204" pitchFamily="34" charset="-122"/>
                        </a:rPr>
                        <a:t>强调基督的权威</a:t>
                      </a:r>
                    </a:p>
                  </a:txBody>
                  <a:tcPr/>
                </a:tc>
                <a:tc hMerge="1">
                  <a:txBody>
                    <a:bodyPr/>
                    <a:lstStyle/>
                    <a:p>
                      <a:pPr algn="ctr"/>
                      <a:endParaRPr lang="en-US" dirty="0"/>
                    </a:p>
                  </a:txBody>
                  <a:tcPr/>
                </a:tc>
                <a:tc hMerge="1">
                  <a:txBody>
                    <a:bodyPr/>
                    <a:lstStyle/>
                    <a:p>
                      <a:pPr algn="ctr"/>
                      <a:endParaRPr lang="en-US" dirty="0"/>
                    </a:p>
                  </a:txBody>
                  <a:tcPr/>
                </a:tc>
                <a:tc hMerge="1">
                  <a:txBody>
                    <a:bodyPr/>
                    <a:lstStyle/>
                    <a:p>
                      <a:pPr algn="ctr"/>
                      <a:endParaRPr lang="en-US" dirty="0"/>
                    </a:p>
                  </a:txBody>
                  <a:tcPr/>
                </a:tc>
                <a:tc>
                  <a:txBody>
                    <a:bodyPr/>
                    <a:lstStyle/>
                    <a:p>
                      <a:pPr algn="ctr"/>
                      <a:r>
                        <a:rPr lang="zh-CN" altLang="en-US" sz="1050" b="1" dirty="0">
                          <a:solidFill>
                            <a:srgbClr val="33334D"/>
                          </a:solidFill>
                          <a:latin typeface="Microsoft YaHei UI" panose="020B0503020204020204" pitchFamily="34" charset="-122"/>
                          <a:ea typeface="Microsoft YaHei UI" panose="020B0503020204020204" pitchFamily="34" charset="-122"/>
                        </a:rPr>
                        <a:t>权威 </a:t>
                      </a:r>
                      <a:r>
                        <a:rPr lang="en-US" altLang="zh-CN" sz="1050" b="1" dirty="0">
                          <a:solidFill>
                            <a:srgbClr val="33334D"/>
                          </a:solidFill>
                          <a:latin typeface="Microsoft YaHei UI" panose="020B0503020204020204" pitchFamily="34" charset="-122"/>
                          <a:ea typeface="Microsoft YaHei UI" panose="020B0503020204020204" pitchFamily="34" charset="-122"/>
                        </a:rPr>
                        <a:t>- </a:t>
                      </a:r>
                      <a:r>
                        <a:rPr lang="zh-CN" altLang="en-US" sz="1050" b="1" dirty="0">
                          <a:solidFill>
                            <a:srgbClr val="33334D"/>
                          </a:solidFill>
                          <a:latin typeface="Microsoft YaHei UI" panose="020B0503020204020204" pitchFamily="34" charset="-122"/>
                          <a:ea typeface="Microsoft YaHei UI" panose="020B0503020204020204" pitchFamily="34" charset="-122"/>
                        </a:rPr>
                        <a:t>仆人的张力</a:t>
                      </a:r>
                    </a:p>
                  </a:txBody>
                  <a:tcPr/>
                </a:tc>
                <a:tc gridSpan="4">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zh-CN" altLang="en-US" sz="2000" b="0" kern="1200" dirty="0">
                          <a:solidFill>
                            <a:schemeClr val="bg1">
                              <a:lumMod val="10000"/>
                            </a:schemeClr>
                          </a:solidFill>
                          <a:effectLst/>
                          <a:latin typeface="Microsoft YaHei UI" panose="020B0503020204020204" pitchFamily="34" charset="-122"/>
                          <a:ea typeface="Microsoft YaHei UI" panose="020B0503020204020204" pitchFamily="34" charset="-122"/>
                          <a:cs typeface="+mn-cs"/>
                        </a:rPr>
                        <a:t>强调基督的仆性</a:t>
                      </a:r>
                      <a:endParaRPr lang="en-US" sz="2000" dirty="0">
                        <a:solidFill>
                          <a:schemeClr val="bg1">
                            <a:lumMod val="10000"/>
                          </a:schemeClr>
                        </a:solidFill>
                        <a:latin typeface="Microsoft YaHei UI" panose="020B0503020204020204" pitchFamily="34" charset="-122"/>
                        <a:ea typeface="Microsoft YaHei UI" panose="020B0503020204020204" pitchFamily="34" charset="-122"/>
                      </a:endParaRPr>
                    </a:p>
                  </a:txBody>
                  <a:tcPr/>
                </a:tc>
                <a:tc hMerge="1">
                  <a:txBody>
                    <a:bodyPr/>
                    <a:lstStyle/>
                    <a:p>
                      <a:pPr algn="ctr"/>
                      <a:endParaRPr lang="en-US" dirty="0"/>
                    </a:p>
                  </a:txBody>
                  <a:tcPr/>
                </a:tc>
                <a:tc hMerge="1">
                  <a:txBody>
                    <a:bodyPr/>
                    <a:lstStyle/>
                    <a:p>
                      <a:pPr algn="ctr"/>
                      <a:endParaRPr lang="en-US" dirty="0"/>
                    </a:p>
                  </a:txBody>
                  <a:tcPr/>
                </a:tc>
                <a:tc hMerge="1">
                  <a:txBody>
                    <a:bodyPr/>
                    <a:lstStyle/>
                    <a:p>
                      <a:pPr algn="ctr"/>
                      <a:endParaRPr lang="en-US" dirty="0"/>
                    </a:p>
                  </a:txBody>
                  <a:tcPr/>
                </a:tc>
                <a:extLst>
                  <a:ext uri="{0D108BD9-81ED-4DB2-BD59-A6C34878D82A}">
                    <a16:rowId xmlns:a16="http://schemas.microsoft.com/office/drawing/2014/main" val="10007"/>
                  </a:ext>
                </a:extLst>
              </a:tr>
              <a:tr h="435337">
                <a:tc gridSpan="4">
                  <a:txBody>
                    <a:bodyPr/>
                    <a:lstStyle/>
                    <a:p>
                      <a:pPr algn="ctr"/>
                      <a:r>
                        <a:rPr lang="en-US" altLang="zh-SG" sz="1600" b="1" dirty="0">
                          <a:solidFill>
                            <a:srgbClr val="33334D"/>
                          </a:solidFill>
                          <a:latin typeface="Microsoft YaHei UI" panose="020B0503020204020204" pitchFamily="34" charset="-122"/>
                          <a:ea typeface="Microsoft YaHei UI" panose="020B0503020204020204" pitchFamily="34" charset="-122"/>
                        </a:rPr>
                        <a:t>3 </a:t>
                      </a:r>
                      <a:r>
                        <a:rPr lang="zh-SG" altLang="en-US" sz="1600" b="1" dirty="0">
                          <a:solidFill>
                            <a:srgbClr val="33334D"/>
                          </a:solidFill>
                          <a:latin typeface="Microsoft YaHei UI" panose="020B0503020204020204" pitchFamily="34" charset="-122"/>
                          <a:ea typeface="Microsoft YaHei UI" panose="020B0503020204020204" pitchFamily="34" charset="-122"/>
                        </a:rPr>
                        <a:t>年</a:t>
                      </a:r>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a:r>
                        <a:rPr lang="en-US" altLang="zh-SG" sz="1050" b="1" dirty="0">
                          <a:solidFill>
                            <a:srgbClr val="33334D"/>
                          </a:solidFill>
                          <a:latin typeface="Microsoft YaHei UI" panose="020B0503020204020204" pitchFamily="34" charset="-122"/>
                          <a:ea typeface="Microsoft YaHei UI" panose="020B0503020204020204" pitchFamily="34" charset="-122"/>
                        </a:rPr>
                        <a:t>6 </a:t>
                      </a:r>
                      <a:r>
                        <a:rPr lang="zh-SG" altLang="en-US" sz="1050" b="1" dirty="0">
                          <a:solidFill>
                            <a:srgbClr val="33334D"/>
                          </a:solidFill>
                          <a:latin typeface="Microsoft YaHei UI" panose="020B0503020204020204" pitchFamily="34" charset="-122"/>
                          <a:ea typeface="Microsoft YaHei UI" panose="020B0503020204020204" pitchFamily="34" charset="-122"/>
                        </a:rPr>
                        <a:t>个月</a:t>
                      </a:r>
                    </a:p>
                  </a:txBody>
                  <a:tcPr/>
                </a:tc>
                <a:tc gridSpan="4">
                  <a:txBody>
                    <a:bodyPr/>
                    <a:lstStyle/>
                    <a:p>
                      <a:pPr algn="ctr"/>
                      <a:r>
                        <a:rPr lang="en-US" altLang="zh-SG" sz="2000" b="1" dirty="0">
                          <a:solidFill>
                            <a:srgbClr val="33334D"/>
                          </a:solidFill>
                          <a:latin typeface="Microsoft YaHei UI" panose="020B0503020204020204" pitchFamily="34" charset="-122"/>
                          <a:ea typeface="Microsoft YaHei UI" panose="020B0503020204020204" pitchFamily="34" charset="-122"/>
                        </a:rPr>
                        <a:t>8 </a:t>
                      </a:r>
                      <a:r>
                        <a:rPr lang="zh-SG" altLang="en-US" sz="2000" b="1" dirty="0">
                          <a:solidFill>
                            <a:srgbClr val="33334D"/>
                          </a:solidFill>
                          <a:latin typeface="Microsoft YaHei UI" panose="020B0503020204020204" pitchFamily="34" charset="-122"/>
                          <a:ea typeface="Microsoft YaHei UI" panose="020B0503020204020204" pitchFamily="34" charset="-122"/>
                        </a:rPr>
                        <a:t>天</a:t>
                      </a:r>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435337">
                <a:tc gridSpan="9">
                  <a:txBody>
                    <a:bodyPr/>
                    <a:lstStyle/>
                    <a:p>
                      <a:pPr algn="ctr"/>
                      <a:r>
                        <a:rPr lang="zh-SG" altLang="en-US" sz="1600" b="1" dirty="0">
                          <a:solidFill>
                            <a:srgbClr val="33334D"/>
                          </a:solidFill>
                          <a:latin typeface="Microsoft YaHei UI" panose="020B0503020204020204" pitchFamily="34" charset="-122"/>
                          <a:ea typeface="Microsoft YaHei UI" panose="020B0503020204020204" pitchFamily="34" charset="-122"/>
                        </a:rPr>
                        <a:t>罗马</a:t>
                      </a: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a:endParaRPr lang="en-US" sz="1000" dirty="0"/>
                    </a:p>
                  </a:txBody>
                  <a:tcPr/>
                </a:tc>
                <a:tc hMerge="1">
                  <a:txBody>
                    <a:bodyPr/>
                    <a:lstStyle/>
                    <a:p>
                      <a:pPr algn="ctr"/>
                      <a:endParaRPr lang="en-US" dirty="0"/>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608279">
                <a:tc gridSpan="9">
                  <a:txBody>
                    <a:bodyPr/>
                    <a:lstStyle/>
                    <a:p>
                      <a:pPr algn="ctr"/>
                      <a:r>
                        <a:rPr lang="zh-CN" altLang="en-US" sz="1600" b="1" dirty="0">
                          <a:solidFill>
                            <a:srgbClr val="33334D"/>
                          </a:solidFill>
                          <a:latin typeface="Microsoft YaHei UI" panose="020B0503020204020204" pitchFamily="34" charset="-122"/>
                          <a:ea typeface="Microsoft YaHei UI" panose="020B0503020204020204" pitchFamily="34" charset="-122"/>
                        </a:rPr>
                        <a:t>主后</a:t>
                      </a:r>
                      <a:r>
                        <a:rPr lang="en-US" sz="1600" b="1" dirty="0">
                          <a:solidFill>
                            <a:srgbClr val="33334D"/>
                          </a:solidFill>
                          <a:latin typeface="Microsoft YaHei UI" panose="020B0503020204020204" pitchFamily="34" charset="-122"/>
                          <a:ea typeface="Microsoft YaHei UI" panose="020B0503020204020204" pitchFamily="34" charset="-122"/>
                        </a:rPr>
                        <a:t> 64-68 </a:t>
                      </a:r>
                      <a:r>
                        <a:rPr lang="zh-CN" altLang="en-US" sz="1600" b="1" dirty="0">
                          <a:solidFill>
                            <a:srgbClr val="33334D"/>
                          </a:solidFill>
                          <a:latin typeface="Microsoft YaHei UI" panose="020B0503020204020204" pitchFamily="34" charset="-122"/>
                          <a:ea typeface="Microsoft YaHei UI" panose="020B0503020204020204" pitchFamily="34" charset="-122"/>
                        </a:rPr>
                        <a:t>写成</a:t>
                      </a:r>
                      <a:endParaRPr lang="en-US" sz="1600" b="1" dirty="0">
                        <a:solidFill>
                          <a:srgbClr val="33334D"/>
                        </a:solidFill>
                        <a:latin typeface="Microsoft YaHei UI" panose="020B0503020204020204" pitchFamily="34" charset="-122"/>
                        <a:ea typeface="Microsoft YaHei UI" panose="020B0503020204020204" pitchFamily="34" charset="-122"/>
                      </a:endParaRPr>
                    </a:p>
                    <a:p>
                      <a:pPr algn="ctr"/>
                      <a:r>
                        <a:rPr lang="zh-CN" altLang="en-US" sz="1600" b="1" baseline="0" dirty="0">
                          <a:solidFill>
                            <a:srgbClr val="33334D"/>
                          </a:solidFill>
                          <a:latin typeface="Microsoft YaHei UI" panose="020B0503020204020204" pitchFamily="34" charset="-122"/>
                          <a:ea typeface="Microsoft YaHei UI" panose="020B0503020204020204" pitchFamily="34" charset="-122"/>
                        </a:rPr>
                        <a:t>记载事物发生于主后</a:t>
                      </a:r>
                      <a:r>
                        <a:rPr lang="en-US" sz="1600" b="1" baseline="0" dirty="0">
                          <a:solidFill>
                            <a:srgbClr val="33334D"/>
                          </a:solidFill>
                          <a:latin typeface="Microsoft YaHei UI" panose="020B0503020204020204" pitchFamily="34" charset="-122"/>
                          <a:ea typeface="Microsoft YaHei UI" panose="020B0503020204020204" pitchFamily="34" charset="-122"/>
                        </a:rPr>
                        <a:t> 29-33</a:t>
                      </a:r>
                      <a:endParaRPr lang="en-US" sz="1600" b="1" dirty="0">
                        <a:solidFill>
                          <a:srgbClr val="33334D"/>
                        </a:solidFill>
                        <a:latin typeface="Microsoft YaHei UI" panose="020B0503020204020204" pitchFamily="34" charset="-122"/>
                        <a:ea typeface="Microsoft YaHei UI" panose="020B0503020204020204" pitchFamily="34" charset="-122"/>
                      </a:endParaRP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bl>
          </a:graphicData>
        </a:graphic>
      </p:graphicFrame>
      <p:sp>
        <p:nvSpPr>
          <p:cNvPr id="8" name="Text Box 50">
            <a:extLst>
              <a:ext uri="{FF2B5EF4-FFF2-40B4-BE49-F238E27FC236}">
                <a16:creationId xmlns:a16="http://schemas.microsoft.com/office/drawing/2014/main" id="{B6E12834-17BA-C841-A675-ECC855B38F9C}"/>
              </a:ext>
            </a:extLst>
          </p:cNvPr>
          <p:cNvSpPr txBox="1">
            <a:spLocks noChangeArrowheads="1"/>
          </p:cNvSpPr>
          <p:nvPr/>
        </p:nvSpPr>
        <p:spPr bwMode="auto">
          <a:xfrm rot="20172581">
            <a:off x="3073468" y="3478552"/>
            <a:ext cx="5970387" cy="1754147"/>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Many opposed Jesus as Servant—so we also will be opposed (2:13–8:26).</a:t>
            </a:r>
            <a:endParaRPr kumimoji="0" lang="en-US" sz="36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4180332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29734"/>
                                        </p:tgtEl>
                                        <p:attrNameLst>
                                          <p:attrName>style.visibility</p:attrName>
                                        </p:attrNameLst>
                                      </p:cBhvr>
                                      <p:to>
                                        <p:strVal val="visible"/>
                                      </p:to>
                                    </p:set>
                                    <p:anim calcmode="lin" valueType="num">
                                      <p:cBhvr>
                                        <p:cTn id="7" dur="500" fill="hold"/>
                                        <p:tgtEl>
                                          <p:spTgt spid="329734"/>
                                        </p:tgtEl>
                                        <p:attrNameLst>
                                          <p:attrName>ppt_w</p:attrName>
                                        </p:attrNameLst>
                                      </p:cBhvr>
                                      <p:tavLst>
                                        <p:tav tm="0">
                                          <p:val>
                                            <p:fltVal val="0"/>
                                          </p:val>
                                        </p:tav>
                                        <p:tav tm="100000">
                                          <p:val>
                                            <p:strVal val="#ppt_w"/>
                                          </p:val>
                                        </p:tav>
                                      </p:tavLst>
                                    </p:anim>
                                    <p:anim calcmode="lin" valueType="num">
                                      <p:cBhvr>
                                        <p:cTn id="8" dur="500" fill="hold"/>
                                        <p:tgtEl>
                                          <p:spTgt spid="329734"/>
                                        </p:tgtEl>
                                        <p:attrNameLst>
                                          <p:attrName>ppt_h</p:attrName>
                                        </p:attrNameLst>
                                      </p:cBhvr>
                                      <p:tavLst>
                                        <p:tav tm="0">
                                          <p:val>
                                            <p:fltVal val="0"/>
                                          </p:val>
                                        </p:tav>
                                        <p:tav tm="100000">
                                          <p:val>
                                            <p:strVal val="#ppt_h"/>
                                          </p:val>
                                        </p:tav>
                                      </p:tavLst>
                                    </p:anim>
                                    <p:animEffect transition="in" filter="fade">
                                      <p:cBhvr>
                                        <p:cTn id="9" dur="500"/>
                                        <p:tgtEl>
                                          <p:spTgt spid="32973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8">
                                            <p:bg/>
                                          </p:spTgt>
                                        </p:tgtEl>
                                        <p:attrNameLst>
                                          <p:attrName>style.visibility</p:attrName>
                                        </p:attrNameLst>
                                      </p:cBhvr>
                                      <p:to>
                                        <p:strVal val="visible"/>
                                      </p:to>
                                    </p:set>
                                    <p:anim calcmode="lin" valueType="num">
                                      <p:cBhvr additive="base">
                                        <p:cTn id="14" dur="500" fill="hold"/>
                                        <p:tgtEl>
                                          <p:spTgt spid="8">
                                            <p:bg/>
                                          </p:spTgt>
                                        </p:tgtEl>
                                        <p:attrNameLst>
                                          <p:attrName>ppt_x</p:attrName>
                                        </p:attrNameLst>
                                      </p:cBhvr>
                                      <p:tavLst>
                                        <p:tav tm="0">
                                          <p:val>
                                            <p:strVal val="#ppt_x"/>
                                          </p:val>
                                        </p:tav>
                                        <p:tav tm="100000">
                                          <p:val>
                                            <p:strVal val="#ppt_x"/>
                                          </p:val>
                                        </p:tav>
                                      </p:tavLst>
                                    </p:anim>
                                    <p:anim calcmode="lin" valueType="num">
                                      <p:cBhvr additive="base">
                                        <p:cTn id="15" dur="500" fill="hold"/>
                                        <p:tgtEl>
                                          <p:spTgt spid="8">
                                            <p:bg/>
                                          </p:spTgt>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 calcmode="lin" valueType="num">
                                      <p:cBhvr additive="base">
                                        <p:cTn id="18"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734" grpId="0" animBg="1"/>
      <p:bldP spid="8" grpId="0" build="allAtOnce" animBg="1" autoUpdateAnimBg="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马可</a:t>
            </a:r>
            <a:r>
              <a:rPr lang="en-US" sz="8800" dirty="0">
                <a:solidFill>
                  <a:schemeClr val="bg1"/>
                </a:solidFill>
                <a:latin typeface="Arial" charset="0"/>
                <a:ea typeface="Osaka" charset="0"/>
                <a:cs typeface="Arial" charset="0"/>
              </a:rPr>
              <a:t> 3</a:t>
            </a:r>
          </a:p>
        </p:txBody>
      </p:sp>
    </p:spTree>
    <p:extLst>
      <p:ext uri="{BB962C8B-B14F-4D97-AF65-F5344CB8AC3E}">
        <p14:creationId xmlns:p14="http://schemas.microsoft.com/office/powerpoint/2010/main" val="239937281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Rectangle 2">
            <a:extLst>
              <a:ext uri="{FF2B5EF4-FFF2-40B4-BE49-F238E27FC236}">
                <a16:creationId xmlns:a16="http://schemas.microsoft.com/office/drawing/2014/main" id="{5942765E-E271-BA45-93A2-CE666A8B1471}"/>
              </a:ext>
            </a:extLst>
          </p:cNvPr>
          <p:cNvSpPr txBox="1">
            <a:spLocks noChangeArrowheads="1"/>
          </p:cNvSpPr>
          <p:nvPr/>
        </p:nvSpPr>
        <p:spPr bwMode="auto">
          <a:xfrm>
            <a:off x="35496" y="4005064"/>
            <a:ext cx="9144000" cy="2852936"/>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kern="0" dirty="0">
                <a:solidFill>
                  <a:srgbClr val="FFFFFF"/>
                </a:solidFill>
                <a:effectLst>
                  <a:glow rad="127000">
                    <a:srgbClr val="000000"/>
                  </a:glow>
                </a:effectLst>
                <a:latin typeface="Arial" charset="0"/>
                <a:ea typeface="ＭＳ Ｐゴシック" charset="0"/>
              </a:rPr>
              <a:t>2</a:t>
            </a:r>
            <a:r>
              <a:rPr lang="zh-CN" altLang="en-US" sz="3600" b="1" kern="0" dirty="0">
                <a:solidFill>
                  <a:srgbClr val="FFFFFF"/>
                </a:solidFill>
                <a:effectLst>
                  <a:glow rad="127000">
                    <a:srgbClr val="000000"/>
                  </a:glow>
                </a:effectLst>
                <a:latin typeface="Arial" charset="0"/>
                <a:ea typeface="ＭＳ Ｐゴシック" charset="0"/>
              </a:rPr>
              <a:t>众人为了要控告耶稣，就窥探他会不会在安息日医治那人。</a:t>
            </a:r>
            <a:endParaRPr lang="en-US" altLang="zh-CN" sz="3600" b="1" kern="0" dirty="0">
              <a:solidFill>
                <a:srgbClr val="FFFFFF"/>
              </a:solidFill>
              <a:effectLst>
                <a:glow rad="127000">
                  <a:srgbClr val="000000"/>
                </a:glow>
              </a:effectLst>
              <a:latin typeface="Arial" charset="0"/>
              <a:ea typeface="ＭＳ Ｐゴシック" charset="0"/>
            </a:endParaRPr>
          </a:p>
          <a:p>
            <a:pPr>
              <a:defRPr/>
            </a:pPr>
            <a:r>
              <a:rPr lang="en-US" sz="3600" b="1" kern="0" dirty="0">
                <a:solidFill>
                  <a:srgbClr val="FFFFFF"/>
                </a:solidFill>
                <a:effectLst>
                  <a:glow rad="127000">
                    <a:srgbClr val="000000"/>
                  </a:glow>
                </a:effectLst>
                <a:latin typeface="Arial" charset="0"/>
                <a:ea typeface="ＭＳ Ｐゴシック" charset="0"/>
              </a:rPr>
              <a:t> (</a:t>
            </a:r>
            <a:r>
              <a:rPr lang="en-US" sz="3600" b="1" kern="0" dirty="0" err="1">
                <a:solidFill>
                  <a:srgbClr val="FFFFFF"/>
                </a:solidFill>
                <a:effectLst>
                  <a:glow rad="127000">
                    <a:srgbClr val="000000"/>
                  </a:glow>
                </a:effectLst>
                <a:latin typeface="Arial" charset="0"/>
                <a:ea typeface="ＭＳ Ｐゴシック" charset="0"/>
              </a:rPr>
              <a:t>马可福音</a:t>
            </a:r>
            <a:r>
              <a:rPr lang="en-US" sz="3600" b="1" kern="0" dirty="0">
                <a:solidFill>
                  <a:srgbClr val="FFFFFF"/>
                </a:solidFill>
                <a:effectLst>
                  <a:glow rad="127000">
                    <a:srgbClr val="000000"/>
                  </a:glow>
                </a:effectLst>
                <a:latin typeface="Arial" charset="0"/>
                <a:ea typeface="ＭＳ Ｐゴシック" charset="0"/>
              </a:rPr>
              <a:t> 3:2).</a:t>
            </a:r>
          </a:p>
        </p:txBody>
      </p:sp>
      <p:sp>
        <p:nvSpPr>
          <p:cNvPr id="5" name="Rectangle 2">
            <a:extLst>
              <a:ext uri="{FF2B5EF4-FFF2-40B4-BE49-F238E27FC236}">
                <a16:creationId xmlns:a16="http://schemas.microsoft.com/office/drawing/2014/main" id="{3EAE1923-5258-1142-9489-091E1BEFC6B0}"/>
              </a:ext>
            </a:extLst>
          </p:cNvPr>
          <p:cNvSpPr txBox="1">
            <a:spLocks noChangeArrowheads="1"/>
          </p:cNvSpPr>
          <p:nvPr/>
        </p:nvSpPr>
        <p:spPr bwMode="auto">
          <a:xfrm>
            <a:off x="-10224" y="25152"/>
            <a:ext cx="9144000" cy="18196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“耶稣又进了会堂，在那里有一个人枯干了一只手。”</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马可福音 </a:t>
            </a:r>
            <a:r>
              <a:rPr kumimoji="0" lang="en-US" altLang="zh-CN"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3:1</a:t>
            </a:r>
            <a:r>
              <a:rPr kumimoji="0" lang="zh-CN" alt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（和合本）</a:t>
            </a:r>
          </a:p>
        </p:txBody>
      </p:sp>
    </p:spTree>
    <p:extLst>
      <p:ext uri="{BB962C8B-B14F-4D97-AF65-F5344CB8AC3E}">
        <p14:creationId xmlns:p14="http://schemas.microsoft.com/office/powerpoint/2010/main" val="160435677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 name="Title 1">
            <a:extLst>
              <a:ext uri="{FF2B5EF4-FFF2-40B4-BE49-F238E27FC236}">
                <a16:creationId xmlns:a16="http://schemas.microsoft.com/office/drawing/2014/main" id="{BB7C780B-B0F2-4345-AD5F-DEC9A0EEC77D}"/>
              </a:ext>
            </a:extLst>
          </p:cNvPr>
          <p:cNvSpPr>
            <a:spLocks noGrp="1"/>
          </p:cNvSpPr>
          <p:nvPr>
            <p:ph type="title" idx="4294967295"/>
          </p:nvPr>
        </p:nvSpPr>
        <p:spPr>
          <a:xfrm>
            <a:off x="32544" y="108980"/>
            <a:ext cx="5786028" cy="584725"/>
          </a:xfrm>
          <a:noFill/>
        </p:spPr>
        <p:txBody>
          <a:bodyPr wrap="square" lIns="91389" tIns="45695" rIns="91389" bIns="45695">
            <a:spAutoFit/>
          </a:bodyPr>
          <a:lstStyle/>
          <a:p>
            <a:pPr eaLnBrk="0" hangingPunct="0"/>
            <a:r>
              <a:rPr lang="en-US" sz="3200" b="1" kern="1200" dirty="0">
                <a:solidFill>
                  <a:srgbClr val="FFFFFF"/>
                </a:solidFill>
                <a:effectLst>
                  <a:glow rad="228600">
                    <a:srgbClr val="000000">
                      <a:alpha val="75000"/>
                    </a:srgbClr>
                  </a:glow>
                  <a:outerShdw blurRad="50800" dist="88900" dir="2700000" algn="tl" rotWithShape="0">
                    <a:srgbClr val="000000"/>
                  </a:outerShdw>
                </a:effectLst>
                <a:latin typeface="Arial" charset="0"/>
                <a:ea typeface="ＭＳ Ｐゴシック" charset="0"/>
              </a:rPr>
              <a:t>马可福音3:20-21 </a:t>
            </a:r>
          </a:p>
        </p:txBody>
      </p:sp>
      <p:sp>
        <p:nvSpPr>
          <p:cNvPr id="4" name="TextBox 3">
            <a:extLst>
              <a:ext uri="{FF2B5EF4-FFF2-40B4-BE49-F238E27FC236}">
                <a16:creationId xmlns:a16="http://schemas.microsoft.com/office/drawing/2014/main" id="{8FA8E0BF-D9E5-C242-949C-6DE91DD144E5}"/>
              </a:ext>
            </a:extLst>
          </p:cNvPr>
          <p:cNvSpPr txBox="1"/>
          <p:nvPr/>
        </p:nvSpPr>
        <p:spPr>
          <a:xfrm>
            <a:off x="32544" y="3717032"/>
            <a:ext cx="9144000" cy="1569610"/>
          </a:xfrm>
          <a:prstGeom prst="rect">
            <a:avLst/>
          </a:prstGeom>
          <a:noFill/>
        </p:spPr>
        <p:txBody>
          <a:bodyPr wrap="square" lIns="91389" tIns="45695" rIns="91389" bIns="45695">
            <a:spAutoFit/>
          </a:bodyPr>
          <a:lstStyle/>
          <a:p>
            <a:pPr algn="ctr" eaLnBrk="0" hangingPunct="0">
              <a:defRPr/>
            </a:pPr>
            <a:r>
              <a:rPr kumimoji="0" lang="zh-CN" altLang="en-US" sz="3200" b="1" i="0" u="none" strike="noStrike" kern="1200" cap="none" spc="0" normalizeH="0" baseline="0" noProof="0" dirty="0">
                <a:ln>
                  <a:noFill/>
                </a:ln>
                <a:solidFill>
                  <a:srgbClr val="FFFFFF"/>
                </a:solidFill>
                <a:effectLst>
                  <a:glow rad="228600">
                    <a:srgbClr val="000000">
                      <a:alpha val="75000"/>
                    </a:srgbClr>
                  </a:glow>
                  <a:outerShdw blurRad="50800" dist="88900" dir="2700000" algn="tl" rotWithShape="0">
                    <a:srgbClr val="000000"/>
                  </a:outerShdw>
                </a:effectLst>
                <a:uLnTx/>
                <a:uFillTx/>
                <a:latin typeface="Arial" charset="0"/>
                <a:ea typeface="ＭＳ Ｐゴシック" charset="0"/>
              </a:rPr>
              <a:t>耶稣进了屋子，众人又聚集，甚至他连饭也顾不得吃。 </a:t>
            </a:r>
            <a:r>
              <a:rPr kumimoji="0" lang="en-US" altLang="zh-CN" sz="3200" b="1" i="0" u="none" strike="noStrike" kern="1200" cap="none" spc="0" normalizeH="0" baseline="0" noProof="0" dirty="0">
                <a:ln>
                  <a:noFill/>
                </a:ln>
                <a:solidFill>
                  <a:srgbClr val="FFFFFF"/>
                </a:solidFill>
                <a:effectLst>
                  <a:glow rad="228600">
                    <a:srgbClr val="000000">
                      <a:alpha val="75000"/>
                    </a:srgbClr>
                  </a:glow>
                  <a:outerShdw blurRad="50800" dist="88900" dir="2700000" algn="tl" rotWithShape="0">
                    <a:srgbClr val="000000"/>
                  </a:outerShdw>
                </a:effectLst>
                <a:uLnTx/>
                <a:uFillTx/>
                <a:latin typeface="Arial" charset="0"/>
                <a:ea typeface="ＭＳ Ｐゴシック" charset="0"/>
              </a:rPr>
              <a:t>21</a:t>
            </a:r>
            <a:r>
              <a:rPr kumimoji="0" lang="zh-CN" altLang="en-US" sz="3200" b="1" i="0" u="none" strike="noStrike" kern="1200" cap="none" spc="0" normalizeH="0" baseline="0" noProof="0" dirty="0">
                <a:ln>
                  <a:noFill/>
                </a:ln>
                <a:solidFill>
                  <a:srgbClr val="FFFFFF"/>
                </a:solidFill>
                <a:effectLst>
                  <a:glow rad="228600">
                    <a:srgbClr val="000000">
                      <a:alpha val="75000"/>
                    </a:srgbClr>
                  </a:glow>
                  <a:outerShdw blurRad="50800" dist="88900" dir="2700000" algn="tl" rotWithShape="0">
                    <a:srgbClr val="000000"/>
                  </a:outerShdw>
                </a:effectLst>
                <a:uLnTx/>
                <a:uFillTx/>
                <a:latin typeface="Arial" charset="0"/>
                <a:ea typeface="ＭＳ Ｐゴシック" charset="0"/>
              </a:rPr>
              <a:t>耶稣的家人听见，就出来要拉住他，因为他们说他癫狂了。</a:t>
            </a:r>
            <a:endParaRPr kumimoji="0" lang="en-US" sz="3200" b="1" i="0" u="none" strike="noStrike" kern="1200" cap="none" spc="0" normalizeH="0" baseline="0" noProof="0" dirty="0">
              <a:ln>
                <a:noFill/>
              </a:ln>
              <a:solidFill>
                <a:srgbClr val="FFFFFF"/>
              </a:solidFill>
              <a:effectLst>
                <a:glow rad="228600">
                  <a:srgbClr val="000000">
                    <a:alpha val="75000"/>
                  </a:srgbClr>
                </a:glow>
                <a:outerShdw blurRad="50800" dist="88900" dir="2700000" algn="tl" rotWithShape="0">
                  <a:srgbClr val="000000"/>
                </a:outerShdw>
              </a:effectLst>
              <a:uLnTx/>
              <a:uFillTx/>
              <a:latin typeface="Arial" charset="0"/>
              <a:ea typeface="ＭＳ Ｐゴシック" charset="0"/>
            </a:endParaRPr>
          </a:p>
        </p:txBody>
      </p:sp>
    </p:spTree>
    <p:extLst>
      <p:ext uri="{BB962C8B-B14F-4D97-AF65-F5344CB8AC3E}">
        <p14:creationId xmlns:p14="http://schemas.microsoft.com/office/powerpoint/2010/main" val="4888841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马可</a:t>
            </a:r>
            <a:r>
              <a:rPr lang="en-US" sz="8800" dirty="0">
                <a:solidFill>
                  <a:schemeClr val="bg1"/>
                </a:solidFill>
                <a:latin typeface="Arial" charset="0"/>
                <a:ea typeface="Osaka" charset="0"/>
                <a:cs typeface="Arial" charset="0"/>
              </a:rPr>
              <a:t> 4</a:t>
            </a:r>
          </a:p>
        </p:txBody>
      </p:sp>
    </p:spTree>
    <p:extLst>
      <p:ext uri="{BB962C8B-B14F-4D97-AF65-F5344CB8AC3E}">
        <p14:creationId xmlns:p14="http://schemas.microsoft.com/office/powerpoint/2010/main" val="21003492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6" name="Picture 2">
            <a:extLst>
              <a:ext uri="{FF2B5EF4-FFF2-40B4-BE49-F238E27FC236}">
                <a16:creationId xmlns:a16="http://schemas.microsoft.com/office/drawing/2014/main" id="{49311875-DEA2-E241-8A44-F9229BB61F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3004" y="1916832"/>
            <a:ext cx="55753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你要怎么在这个凶狠的世界里成为耶稣真正的</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门徒</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4" name="Rectangle 2">
            <a:extLst>
              <a:ext uri="{FF2B5EF4-FFF2-40B4-BE49-F238E27FC236}">
                <a16:creationId xmlns:a16="http://schemas.microsoft.com/office/drawing/2014/main" id="{C33CAE6E-8DEC-7D4B-9375-657AFE30F038}"/>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马可福音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817274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07505" y="4869160"/>
            <a:ext cx="8928100" cy="830960"/>
          </a:xfrm>
          <a:prstGeom prst="rect">
            <a:avLst/>
          </a:prstGeom>
          <a:noFill/>
        </p:spPr>
        <p:txBody>
          <a:bodyPr wrap="square" lIns="91303" tIns="45652" rIns="91303" bIns="45652">
            <a:spAutoFit/>
          </a:bodyPr>
          <a:lstStyle/>
          <a:p>
            <a:pPr algn="ctr" eaLnBrk="0" hangingPunct="0">
              <a:defRPr/>
            </a:pPr>
            <a:r>
              <a:rPr lang="zh-CN" altLang="en-US" sz="4800" b="1" dirty="0">
                <a:solidFill>
                  <a:srgbClr val="6BCBF4"/>
                </a:solidFill>
                <a:effectLst>
                  <a:outerShdw blurRad="50800" dist="38100" dir="2700000" algn="tl" rotWithShape="0">
                    <a:srgbClr val="000000"/>
                  </a:outerShdw>
                </a:effectLst>
                <a:latin typeface="Arial" charset="0"/>
                <a:ea typeface="ＭＳ Ｐゴシック" charset="0"/>
              </a:rPr>
              <a:t>撒种的比喻</a:t>
            </a:r>
            <a:endParaRPr lang="en-US" sz="4800" b="1" dirty="0">
              <a:solidFill>
                <a:srgbClr val="6BCBF4"/>
              </a:solidFill>
              <a:effectLst>
                <a:outerShdw blurRad="50800" dist="38100" dir="2700000" algn="tl" rotWithShape="0">
                  <a:srgbClr val="000000"/>
                </a:outerShdw>
              </a:effectLst>
              <a:latin typeface="Arial" charset="0"/>
              <a:ea typeface="ＭＳ Ｐゴシック" charset="0"/>
            </a:endParaRPr>
          </a:p>
        </p:txBody>
      </p:sp>
      <p:sp>
        <p:nvSpPr>
          <p:cNvPr id="4" name="TextBox 3"/>
          <p:cNvSpPr txBox="1"/>
          <p:nvPr/>
        </p:nvSpPr>
        <p:spPr>
          <a:xfrm>
            <a:off x="23365" y="4365125"/>
            <a:ext cx="9144000" cy="584739"/>
          </a:xfrm>
          <a:prstGeom prst="rect">
            <a:avLst/>
          </a:prstGeom>
          <a:noFill/>
        </p:spPr>
        <p:txBody>
          <a:bodyPr wrap="square" lIns="91303" tIns="45652" rIns="91303" bIns="45652">
            <a:spAutoFit/>
          </a:bodyPr>
          <a:lstStyle/>
          <a:p>
            <a:pPr algn="ctr" eaLnBrk="0" hangingPunct="0">
              <a:defRPr/>
            </a:pPr>
            <a:r>
              <a:rPr lang="zh-CN" altLang="en-US" sz="3200" b="1" dirty="0">
                <a:solidFill>
                  <a:srgbClr val="FFFFFF"/>
                </a:solidFill>
                <a:effectLst>
                  <a:outerShdw blurRad="50800" dist="88900" dir="2700000" algn="tl" rotWithShape="0">
                    <a:srgbClr val="000000"/>
                  </a:outerShdw>
                </a:effectLst>
                <a:latin typeface="Arial" charset="0"/>
                <a:ea typeface="ＭＳ Ｐゴシック" charset="0"/>
              </a:rPr>
              <a:t>马太 </a:t>
            </a:r>
            <a:r>
              <a:rPr lang="en-US" sz="3200" b="1" dirty="0">
                <a:solidFill>
                  <a:srgbClr val="FFFFFF"/>
                </a:solidFill>
                <a:effectLst>
                  <a:outerShdw blurRad="50800" dist="88900" dir="2700000" algn="tl" rotWithShape="0">
                    <a:srgbClr val="000000"/>
                  </a:outerShdw>
                </a:effectLst>
                <a:latin typeface="Arial" charset="0"/>
                <a:ea typeface="ＭＳ Ｐゴシック" charset="0"/>
              </a:rPr>
              <a:t>13:1-23; </a:t>
            </a:r>
            <a:r>
              <a:rPr lang="zh-CN" altLang="en-US" sz="3200" b="1" dirty="0">
                <a:solidFill>
                  <a:srgbClr val="FFFFFF"/>
                </a:solidFill>
                <a:effectLst>
                  <a:outerShdw blurRad="50800" dist="88900" dir="2700000" algn="tl" rotWithShape="0">
                    <a:srgbClr val="000000"/>
                  </a:outerShdw>
                </a:effectLst>
                <a:latin typeface="Arial" charset="0"/>
                <a:ea typeface="ＭＳ Ｐゴシック" charset="0"/>
              </a:rPr>
              <a:t>马可 </a:t>
            </a:r>
            <a:r>
              <a:rPr lang="en-US" sz="3200" b="1" dirty="0">
                <a:solidFill>
                  <a:srgbClr val="FFFFFF"/>
                </a:solidFill>
                <a:effectLst>
                  <a:outerShdw blurRad="50800" dist="88900" dir="2700000" algn="tl" rotWithShape="0">
                    <a:srgbClr val="000000"/>
                  </a:outerShdw>
                </a:effectLst>
                <a:latin typeface="Arial" charset="0"/>
                <a:ea typeface="ＭＳ Ｐゴシック" charset="0"/>
              </a:rPr>
              <a:t>4:1-20; </a:t>
            </a:r>
            <a:r>
              <a:rPr lang="zh-CN" altLang="en-US" sz="3200" b="1" dirty="0">
                <a:solidFill>
                  <a:srgbClr val="FFFFFF"/>
                </a:solidFill>
                <a:effectLst>
                  <a:outerShdw blurRad="50800" dist="88900" dir="2700000" algn="tl" rotWithShape="0">
                    <a:srgbClr val="000000"/>
                  </a:outerShdw>
                </a:effectLst>
                <a:latin typeface="Arial" charset="0"/>
                <a:ea typeface="ＭＳ Ｐゴシック" charset="0"/>
              </a:rPr>
              <a:t>路加 </a:t>
            </a:r>
            <a:r>
              <a:rPr lang="en-US" sz="3200" b="1" dirty="0">
                <a:solidFill>
                  <a:srgbClr val="FFFFFF"/>
                </a:solidFill>
                <a:effectLst>
                  <a:outerShdw blurRad="50800" dist="88900" dir="2700000" algn="tl" rotWithShape="0">
                    <a:srgbClr val="000000"/>
                  </a:outerShdw>
                </a:effectLst>
                <a:latin typeface="Arial" charset="0"/>
                <a:ea typeface="ＭＳ Ｐゴシック" charset="0"/>
              </a:rPr>
              <a:t>8:1-15</a:t>
            </a:r>
          </a:p>
        </p:txBody>
      </p:sp>
      <p:pic>
        <p:nvPicPr>
          <p:cNvPr id="302084"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2085" name="Picture 3" descr="16_Lost_Coin_1024.jpg                                          00D2328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436097" y="116632"/>
            <a:ext cx="3497263" cy="184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79433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045433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046505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151386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958921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4153892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53032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7785113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5216472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856926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489" name="Picture 1" descr="17_John_Baptist_Prison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79512" y="116632"/>
            <a:ext cx="4752528" cy="4680520"/>
          </a:xfrm>
        </p:spPr>
        <p:txBody>
          <a:bodyPr/>
          <a:lstStyle/>
          <a:p>
            <a:pPr algn="l"/>
            <a:r>
              <a:rPr kumimoji="1" lang="zh-CN" altLang="en-US" sz="3600" b="1" dirty="0">
                <a:solidFill>
                  <a:schemeClr val="bg1"/>
                </a:solidFill>
                <a:effectLst>
                  <a:glow rad="228600">
                    <a:schemeClr val="tx1"/>
                  </a:glow>
                </a:effectLst>
                <a:latin typeface="Microsoft YaHei UI" panose="020B0503020204020204" pitchFamily="34" charset="-122"/>
                <a:ea typeface="Microsoft YaHei UI" panose="020B0503020204020204" pitchFamily="34" charset="-122"/>
                <a:cs typeface="Arial"/>
              </a:rPr>
              <a:t>作为一个教会领袖，如果你的教会受到逼迫，一些人会被拖去喂狮子，大数被迫在地下聚会，所有人都害怕，你会怎么做？</a:t>
            </a:r>
            <a:endParaRPr lang="en-US" sz="3600" b="1" dirty="0">
              <a:solidFill>
                <a:schemeClr val="bg1"/>
              </a:solidFill>
              <a:effectLst>
                <a:glow rad="228600">
                  <a:schemeClr val="tx1"/>
                </a:glow>
              </a:effectLst>
              <a:latin typeface="Microsoft YaHei UI" panose="020B0503020204020204" pitchFamily="34" charset="-122"/>
              <a:ea typeface="Microsoft YaHei UI" panose="020B0503020204020204" pitchFamily="34" charset="-122"/>
              <a:cs typeface="Arial"/>
            </a:endParaRPr>
          </a:p>
        </p:txBody>
      </p:sp>
      <p:sp>
        <p:nvSpPr>
          <p:cNvPr id="4" name="Title 1"/>
          <p:cNvSpPr txBox="1">
            <a:spLocks/>
          </p:cNvSpPr>
          <p:nvPr/>
        </p:nvSpPr>
        <p:spPr bwMode="auto">
          <a:xfrm>
            <a:off x="4860032" y="1916833"/>
            <a:ext cx="4099992" cy="4725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1" lang="zh-CN" altLang="en-US" sz="3600" b="1" i="0" u="none" strike="noStrike" kern="1200" cap="none" spc="0" normalizeH="0" baseline="0" noProof="0" dirty="0">
                <a:ln>
                  <a:noFill/>
                </a:ln>
                <a:solidFill>
                  <a:prstClr val="white"/>
                </a:solidFill>
                <a:effectLst>
                  <a:glow rad="228600">
                    <a:prstClr val="black"/>
                  </a:glow>
                </a:effectLst>
                <a:uLnTx/>
                <a:uFillTx/>
                <a:latin typeface="Microsoft YaHei UI" panose="020B0503020204020204" pitchFamily="34" charset="-122"/>
                <a:ea typeface="Microsoft YaHei UI" panose="020B0503020204020204" pitchFamily="34" charset="-122"/>
                <a:cs typeface="Arial"/>
              </a:rPr>
              <a:t>马可写了一篇关于耶稣受苦的故事来鼓励大家！</a:t>
            </a:r>
          </a:p>
        </p:txBody>
      </p:sp>
    </p:spTree>
    <p:extLst>
      <p:ext uri="{BB962C8B-B14F-4D97-AF65-F5344CB8AC3E}">
        <p14:creationId xmlns:p14="http://schemas.microsoft.com/office/powerpoint/2010/main" val="2404428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926723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838040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422559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878431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633580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644188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9646588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just" fontAlgn="auto">
              <a:spcBef>
                <a:spcPts val="0"/>
              </a:spcBef>
              <a:spcAft>
                <a:spcPts val="0"/>
              </a:spcAft>
              <a:defRPr sz="7500" b="1" spc="-218">
                <a:solidFill>
                  <a:srgbClr val="002060"/>
                </a:solidFill>
              </a:defRPr>
            </a:pPr>
            <a:r>
              <a:rPr sz="7500" b="1" spc="-218" dirty="0" err="1">
                <a:solidFill>
                  <a:srgbClr val="002060"/>
                </a:solidFill>
                <a:latin typeface="Calibri"/>
                <a:ea typeface="+mn-ea"/>
              </a:rPr>
              <a:t>免费</a:t>
            </a:r>
            <a:endParaRPr sz="7500" b="1" spc="-218" dirty="0">
              <a:solidFill>
                <a:srgbClr val="002060"/>
              </a:solidFill>
              <a:latin typeface="Calibri"/>
              <a:ea typeface="+mn-ea"/>
            </a:endParaRPr>
          </a:p>
          <a:p>
            <a:pPr algn="just" fontAlgn="auto">
              <a:spcBef>
                <a:spcPts val="0"/>
              </a:spcBef>
              <a:spcAft>
                <a:spcPts val="0"/>
              </a:spcAft>
              <a:defRPr sz="7500" b="1" spc="-119">
                <a:solidFill>
                  <a:srgbClr val="00B0F0"/>
                </a:solidFill>
              </a:defRPr>
            </a:pPr>
            <a:r>
              <a:rPr sz="7500" b="1" spc="-119" dirty="0" err="1">
                <a:solidFill>
                  <a:srgbClr val="00B0F0"/>
                </a:solidFill>
                <a:latin typeface="Calibri"/>
                <a:ea typeface="+mn-ea"/>
              </a:rPr>
              <a:t>圣经</a:t>
            </a:r>
            <a:endParaRPr sz="7500" b="1" spc="-119" dirty="0">
              <a:solidFill>
                <a:srgbClr val="00B0F0"/>
              </a:solidFill>
              <a:latin typeface="Calibri"/>
              <a:ea typeface="+mn-ea"/>
            </a:endParaRPr>
          </a:p>
          <a:p>
            <a:pPr algn="just" fontAlgn="auto">
              <a:spcBef>
                <a:spcPts val="0"/>
              </a:spcBef>
              <a:spcAft>
                <a:spcPts val="0"/>
              </a:spcAft>
              <a:defRPr sz="7500" b="1" spc="-119">
                <a:solidFill>
                  <a:srgbClr val="002060"/>
                </a:solidFill>
              </a:defRPr>
            </a:pPr>
            <a:r>
              <a:rPr sz="7500" b="1" spc="-119" dirty="0" err="1">
                <a:solidFill>
                  <a:srgbClr val="002060"/>
                </a:solidFill>
                <a:latin typeface="Calibri"/>
                <a:ea typeface="+mn-ea"/>
              </a:rPr>
              <a:t>图片</a:t>
            </a:r>
            <a:endParaRPr sz="7500" b="1" spc="-119" dirty="0">
              <a:solidFill>
                <a:srgbClr val="002060"/>
              </a:solidFill>
              <a:latin typeface="Calibri"/>
              <a:ea typeface="+mn-ea"/>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1253920523"/>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fontAlgn="auto" hangingPunct="0">
              <a:spcBef>
                <a:spcPts val="0"/>
              </a:spcBef>
              <a:spcAft>
                <a:spcPts val="0"/>
              </a:spcAft>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fontAlgn="auto" hangingPunct="0">
              <a:spcBef>
                <a:spcPts val="0"/>
              </a:spcBef>
              <a:spcAft>
                <a:spcPts val="0"/>
              </a:spcAft>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fontAlgn="auto" hangingPunct="0">
              <a:spcBef>
                <a:spcPts val="0"/>
              </a:spcBef>
              <a:spcAft>
                <a:spcPts val="0"/>
              </a:spcAft>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algn="ctr" defTabSz="314884" fontAlgn="auto" hangingPunct="0">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fontAlgn="auto" hangingPunct="0">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174434272"/>
      </p:ext>
    </p:extLst>
  </p:cSld>
  <p:clrMapOvr>
    <a:masterClrMapping/>
  </p:clrMapOvr>
  <p:transition spd="med"/>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5058" name="Rectangle 2"/>
          <p:cNvSpPr>
            <a:spLocks noGrp="1" noChangeArrowheads="1"/>
          </p:cNvSpPr>
          <p:nvPr>
            <p:ph type="title"/>
          </p:nvPr>
        </p:nvSpPr>
        <p:spPr/>
        <p:txBody>
          <a:bodyPr/>
          <a:lstStyle/>
          <a:p>
            <a:pPr eaLnBrk="1" hangingPunct="1">
              <a:spcAft>
                <a:spcPts val="13"/>
              </a:spcAft>
              <a:defRPr/>
            </a:pPr>
            <a:r>
              <a:rPr lang="en-US" dirty="0">
                <a:latin typeface="黑体"/>
                <a:ea typeface="黑体"/>
                <a:cs typeface="黑体"/>
              </a:rPr>
              <a:t>Know Your Soil 00899</a:t>
            </a:r>
          </a:p>
        </p:txBody>
      </p:sp>
      <p:pic>
        <p:nvPicPr>
          <p:cNvPr id="276482" name="Picture 3" descr="Know Your Soil 0089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Oval 1"/>
          <p:cNvSpPr/>
          <p:nvPr/>
        </p:nvSpPr>
        <p:spPr>
          <a:xfrm>
            <a:off x="0" y="914400"/>
            <a:ext cx="2286000" cy="1600200"/>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黑体"/>
              <a:ea typeface="黑体"/>
              <a:cs typeface="黑体"/>
            </a:endParaRPr>
          </a:p>
        </p:txBody>
      </p:sp>
      <p:sp>
        <p:nvSpPr>
          <p:cNvPr id="276484" name="TextBox 3"/>
          <p:cNvSpPr txBox="1">
            <a:spLocks noChangeArrowheads="1"/>
          </p:cNvSpPr>
          <p:nvPr/>
        </p:nvSpPr>
        <p:spPr bwMode="auto">
          <a:xfrm>
            <a:off x="76200" y="1143000"/>
            <a:ext cx="2133600"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黑体" charset="0"/>
                <a:ea typeface="黑体" charset="0"/>
                <a:cs typeface="黑体" charset="0"/>
              </a:rPr>
              <a:t>我知道这些种子在哪里是不能生长的！</a:t>
            </a:r>
            <a:endParaRPr kumimoji="0" lang="en-US" sz="2400" b="1" i="0" u="none" strike="noStrike" kern="1200" cap="none" spc="0" normalizeH="0" baseline="0" noProof="0">
              <a:ln>
                <a:noFill/>
              </a:ln>
              <a:solidFill>
                <a:srgbClr val="000000"/>
              </a:solidFill>
              <a:effectLst/>
              <a:uLnTx/>
              <a:uFillTx/>
              <a:latin typeface="黑体" charset="0"/>
              <a:ea typeface="黑体" charset="0"/>
              <a:cs typeface="黑体" charset="0"/>
            </a:endParaRPr>
          </a:p>
        </p:txBody>
      </p:sp>
      <p:sp>
        <p:nvSpPr>
          <p:cNvPr id="276485" name="TextBox 2"/>
          <p:cNvSpPr txBox="1">
            <a:spLocks noChangeArrowheads="1"/>
          </p:cNvSpPr>
          <p:nvPr/>
        </p:nvSpPr>
        <p:spPr bwMode="auto">
          <a:xfrm>
            <a:off x="2243138" y="2895600"/>
            <a:ext cx="903287"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000000"/>
                </a:solidFill>
                <a:effectLst/>
                <a:uLnTx/>
                <a:uFillTx/>
                <a:latin typeface="黑体" charset="0"/>
                <a:ea typeface="黑体" charset="0"/>
                <a:cs typeface="黑体" charset="0"/>
              </a:rPr>
              <a:t>好土</a:t>
            </a:r>
            <a:endParaRPr kumimoji="0" lang="en-US" sz="2800" b="1" i="0" u="none" strike="noStrike" kern="1200" cap="none" spc="0" normalizeH="0" baseline="0" noProof="0">
              <a:ln>
                <a:noFill/>
              </a:ln>
              <a:solidFill>
                <a:srgbClr val="000000"/>
              </a:solidFill>
              <a:effectLst/>
              <a:uLnTx/>
              <a:uFillTx/>
              <a:latin typeface="黑体" charset="0"/>
              <a:ea typeface="黑体" charset="0"/>
              <a:cs typeface="黑体" charset="0"/>
            </a:endParaRPr>
          </a:p>
        </p:txBody>
      </p:sp>
      <p:sp>
        <p:nvSpPr>
          <p:cNvPr id="276486" name="TextBox 7"/>
          <p:cNvSpPr txBox="1">
            <a:spLocks noChangeArrowheads="1"/>
          </p:cNvSpPr>
          <p:nvPr/>
        </p:nvSpPr>
        <p:spPr bwMode="auto">
          <a:xfrm>
            <a:off x="-76200" y="152400"/>
            <a:ext cx="9220200" cy="769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4400" b="0" i="0" u="none" strike="noStrike" kern="1200" cap="none" spc="0" normalizeH="0" baseline="0" noProof="0">
                <a:ln>
                  <a:noFill/>
                </a:ln>
                <a:solidFill>
                  <a:srgbClr val="000000"/>
                </a:solidFill>
                <a:effectLst/>
                <a:uLnTx/>
                <a:uFillTx/>
                <a:latin typeface="黑体" charset="0"/>
                <a:ea typeface="黑体" charset="0"/>
                <a:cs typeface="黑体" charset="0"/>
              </a:rPr>
              <a:t>撒种的</a:t>
            </a:r>
            <a:r>
              <a:rPr kumimoji="0" lang="zh-CN" altLang="en-US" sz="4400" b="0" i="0" u="none" strike="noStrike" kern="1200" cap="none" spc="0" normalizeH="0" baseline="0" noProof="0">
                <a:ln>
                  <a:noFill/>
                </a:ln>
                <a:solidFill>
                  <a:srgbClr val="000000"/>
                </a:solidFill>
                <a:effectLst/>
                <a:uLnTx/>
                <a:uFillTx/>
                <a:latin typeface="黑体" charset="0"/>
                <a:ea typeface="黑体" charset="0"/>
                <a:cs typeface="黑体" charset="0"/>
              </a:rPr>
              <a:t>，要认识你的土！</a:t>
            </a:r>
            <a:endParaRPr kumimoji="0" lang="en-US" sz="4400" b="1" i="0" u="none" strike="noStrike" kern="1200" cap="none" spc="0" normalizeH="0" baseline="0" noProof="0">
              <a:ln>
                <a:noFill/>
              </a:ln>
              <a:solidFill>
                <a:srgbClr val="000000"/>
              </a:solidFill>
              <a:effectLst/>
              <a:uLnTx/>
              <a:uFillTx/>
              <a:latin typeface="黑体" charset="0"/>
              <a:ea typeface="黑体" charset="0"/>
              <a:cs typeface="黑体" charset="0"/>
            </a:endParaRPr>
          </a:p>
        </p:txBody>
      </p:sp>
      <p:sp>
        <p:nvSpPr>
          <p:cNvPr id="276487" name="TextBox 8"/>
          <p:cNvSpPr txBox="1">
            <a:spLocks noChangeArrowheads="1"/>
          </p:cNvSpPr>
          <p:nvPr/>
        </p:nvSpPr>
        <p:spPr bwMode="auto">
          <a:xfrm>
            <a:off x="4029075" y="2895600"/>
            <a:ext cx="9017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000000"/>
                </a:solidFill>
                <a:effectLst/>
                <a:uLnTx/>
                <a:uFillTx/>
                <a:latin typeface="黑体" charset="0"/>
                <a:ea typeface="黑体" charset="0"/>
                <a:cs typeface="黑体" charset="0"/>
              </a:rPr>
              <a:t>硬土</a:t>
            </a:r>
            <a:endParaRPr kumimoji="0" lang="en-US" sz="2800" b="1" i="0" u="none" strike="noStrike" kern="1200" cap="none" spc="0" normalizeH="0" baseline="0" noProof="0">
              <a:ln>
                <a:noFill/>
              </a:ln>
              <a:solidFill>
                <a:srgbClr val="000000"/>
              </a:solidFill>
              <a:effectLst/>
              <a:uLnTx/>
              <a:uFillTx/>
              <a:latin typeface="黑体" charset="0"/>
              <a:ea typeface="黑体" charset="0"/>
              <a:cs typeface="黑体" charset="0"/>
            </a:endParaRPr>
          </a:p>
        </p:txBody>
      </p:sp>
      <p:sp>
        <p:nvSpPr>
          <p:cNvPr id="276488" name="TextBox 9"/>
          <p:cNvSpPr txBox="1">
            <a:spLocks noChangeArrowheads="1"/>
          </p:cNvSpPr>
          <p:nvPr/>
        </p:nvSpPr>
        <p:spPr bwMode="auto">
          <a:xfrm>
            <a:off x="5562600" y="2895600"/>
            <a:ext cx="1947863" cy="954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000000"/>
                </a:solidFill>
                <a:effectLst/>
                <a:uLnTx/>
                <a:uFillTx/>
                <a:latin typeface="黑体" charset="0"/>
                <a:ea typeface="黑体" charset="0"/>
                <a:cs typeface="黑体" charset="0"/>
              </a:rPr>
              <a:t>土浅的石头地</a:t>
            </a:r>
            <a:endParaRPr kumimoji="0" lang="en-US" sz="2800" b="1" i="0" u="none" strike="noStrike" kern="1200" cap="none" spc="0" normalizeH="0" baseline="0" noProof="0">
              <a:ln>
                <a:noFill/>
              </a:ln>
              <a:solidFill>
                <a:srgbClr val="000000"/>
              </a:solidFill>
              <a:effectLst/>
              <a:uLnTx/>
              <a:uFillTx/>
              <a:latin typeface="黑体" charset="0"/>
              <a:ea typeface="黑体" charset="0"/>
              <a:cs typeface="黑体" charset="0"/>
            </a:endParaRPr>
          </a:p>
        </p:txBody>
      </p:sp>
      <p:sp>
        <p:nvSpPr>
          <p:cNvPr id="276489" name="TextBox 10"/>
          <p:cNvSpPr txBox="1">
            <a:spLocks noChangeArrowheads="1"/>
          </p:cNvSpPr>
          <p:nvPr/>
        </p:nvSpPr>
        <p:spPr bwMode="auto">
          <a:xfrm>
            <a:off x="7543800" y="2514600"/>
            <a:ext cx="1447800" cy="954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000000"/>
                </a:solidFill>
                <a:effectLst/>
                <a:uLnTx/>
                <a:uFillTx/>
                <a:latin typeface="黑体" charset="0"/>
                <a:ea typeface="黑体" charset="0"/>
                <a:cs typeface="黑体" charset="0"/>
              </a:rPr>
              <a:t>长满荆棘的土</a:t>
            </a:r>
            <a:endParaRPr kumimoji="0" lang="en-US" sz="2800" b="1" i="0" u="none" strike="noStrike" kern="1200" cap="none" spc="0" normalizeH="0" baseline="0" noProof="0">
              <a:ln>
                <a:noFill/>
              </a:ln>
              <a:solidFill>
                <a:srgbClr val="000000"/>
              </a:solidFill>
              <a:effectLst/>
              <a:uLnTx/>
              <a:uFillTx/>
              <a:latin typeface="黑体" charset="0"/>
              <a:ea typeface="黑体" charset="0"/>
              <a:cs typeface="黑体" charset="0"/>
            </a:endParaRPr>
          </a:p>
        </p:txBody>
      </p:sp>
    </p:spTree>
    <p:extLst>
      <p:ext uri="{BB962C8B-B14F-4D97-AF65-F5344CB8AC3E}">
        <p14:creationId xmlns:p14="http://schemas.microsoft.com/office/powerpoint/2010/main" val="2221232010"/>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29706"/>
            <a:ext cx="9144000" cy="570549"/>
          </a:xfrm>
          <a:effectLst>
            <a:outerShdw blurRad="63500" dist="35921" dir="2700000" algn="ctr" rotWithShape="0">
              <a:schemeClr val="tx2">
                <a:alpha val="74998"/>
              </a:schemeClr>
            </a:outerShdw>
          </a:effectLst>
        </p:spPr>
        <p:txBody>
          <a:bodyPr/>
          <a:lstStyle/>
          <a:p>
            <a:pPr>
              <a:defRPr/>
            </a:pPr>
            <a:r>
              <a:rPr lang="zh-CN" altLang="en-US" sz="3600" b="1" i="1" dirty="0">
                <a:solidFill>
                  <a:srgbClr val="FFFFFF"/>
                </a:solidFill>
                <a:effectLst>
                  <a:glow rad="101600">
                    <a:srgbClr val="000000">
                      <a:satMod val="175000"/>
                      <a:alpha val="40000"/>
                    </a:srgbClr>
                  </a:glow>
                </a:effectLst>
                <a:latin typeface="Microsoft YaHei UI" panose="020B0503020204020204" pitchFamily="34" charset="-122"/>
                <a:ea typeface="Microsoft YaHei UI" panose="020B0503020204020204" pitchFamily="34" charset="-122"/>
                <a:cs typeface="ＭＳ Ｐゴシック" charset="0"/>
              </a:rPr>
              <a:t>怎么在这个凶狠的世界里作主门徒</a:t>
            </a:r>
            <a:endParaRPr lang="en-US" b="1" i="1" dirty="0">
              <a:effectLst>
                <a:glow rad="8763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p:cNvSpPr txBox="1">
            <a:spLocks noChangeArrowheads="1"/>
          </p:cNvSpPr>
          <p:nvPr/>
        </p:nvSpPr>
        <p:spPr bwMode="auto">
          <a:xfrm>
            <a:off x="110287" y="173015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rPr>
              <a:t>不要坚持自己的</a:t>
            </a:r>
            <a:r>
              <a:rPr kumimoji="0" lang="zh-CN" altLang="en-US" sz="4000" b="0" i="0" u="none" strike="noStrike" kern="1200" cap="none" spc="-100" normalizeH="0" baseline="0" noProof="0" dirty="0">
                <a:ln>
                  <a:noFill/>
                </a:ln>
                <a:solidFill>
                  <a:srgbClr val="C00000"/>
                </a:solidFill>
                <a:effectLst/>
                <a:uLnTx/>
                <a:uFillTx/>
                <a:latin typeface="Microsoft YaHei UI" panose="020B0503020204020204" pitchFamily="34" charset="-122"/>
                <a:ea typeface="Microsoft YaHei UI" panose="020B0503020204020204" pitchFamily="34" charset="-122"/>
                <a:cs typeface="Helvetica Neue Black Condensed"/>
              </a:rPr>
              <a:t>权柄</a:t>
            </a:r>
            <a:endParaRPr kumimoji="0" lang="en-US" sz="4000" b="0" i="0" u="none" strike="noStrike" kern="1200" cap="none" spc="-100" normalizeH="0" baseline="0" noProof="0" dirty="0">
              <a:ln>
                <a:noFill/>
              </a:ln>
              <a:solidFill>
                <a:srgbClr val="C00000"/>
              </a:solidFill>
              <a:effectLst/>
              <a:uLnTx/>
              <a:uFillTx/>
              <a:latin typeface="Microsoft YaHei UI" panose="020B0503020204020204" pitchFamily="34" charset="-122"/>
              <a:ea typeface="Microsoft YaHei UI" panose="020B0503020204020204" pitchFamily="34" charset="-122"/>
              <a:cs typeface="Helvetica Neue Black Condensed"/>
            </a:endParaRPr>
          </a:p>
        </p:txBody>
      </p:sp>
      <p:sp>
        <p:nvSpPr>
          <p:cNvPr id="5" name="Rectangle 2"/>
          <p:cNvSpPr txBox="1">
            <a:spLocks noChangeArrowheads="1"/>
          </p:cNvSpPr>
          <p:nvPr/>
        </p:nvSpPr>
        <p:spPr bwMode="auto">
          <a:xfrm>
            <a:off x="2390443" y="173015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rPr>
              <a:t>如基督一样</a:t>
            </a:r>
            <a:endParaRPr kumimoji="0" lang="en-US" altLang="zh-CN" sz="40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C00000"/>
                </a:solidFill>
                <a:effectLst/>
                <a:uLnTx/>
                <a:uFillTx/>
                <a:latin typeface="Microsoft YaHei UI" panose="020B0503020204020204" pitchFamily="34" charset="-122"/>
                <a:ea typeface="Microsoft YaHei UI" panose="020B0503020204020204" pitchFamily="34" charset="-122"/>
                <a:cs typeface="Helvetica Neue Black Condensed"/>
              </a:rPr>
              <a:t>服侍人</a:t>
            </a:r>
            <a:endParaRPr kumimoji="0" lang="en-US" sz="40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endParaRPr>
          </a:p>
        </p:txBody>
      </p:sp>
      <p:sp>
        <p:nvSpPr>
          <p:cNvPr id="6" name="Rectangle 2"/>
          <p:cNvSpPr txBox="1">
            <a:spLocks noChangeArrowheads="1"/>
          </p:cNvSpPr>
          <p:nvPr/>
        </p:nvSpPr>
        <p:spPr bwMode="auto">
          <a:xfrm>
            <a:off x="4670599" y="173015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rPr>
              <a:t>如基督一样</a:t>
            </a:r>
            <a:endParaRPr kumimoji="0" lang="en-US" altLang="zh-CN" sz="40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C00000"/>
                </a:solidFill>
                <a:effectLst/>
                <a:uLnTx/>
                <a:uFillTx/>
                <a:latin typeface="Microsoft YaHei UI" panose="020B0503020204020204" pitchFamily="34" charset="-122"/>
                <a:ea typeface="Microsoft YaHei UI" panose="020B0503020204020204" pitchFamily="34" charset="-122"/>
                <a:cs typeface="Helvetica Neue Black Condensed"/>
              </a:rPr>
              <a:t>受苦</a:t>
            </a:r>
            <a:endParaRPr kumimoji="0" lang="en-US" sz="40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endParaRPr>
          </a:p>
        </p:txBody>
      </p:sp>
      <p:sp>
        <p:nvSpPr>
          <p:cNvPr id="2" name="Notched Right Arrow 1"/>
          <p:cNvSpPr/>
          <p:nvPr/>
        </p:nvSpPr>
        <p:spPr bwMode="auto">
          <a:xfrm>
            <a:off x="1979712" y="2652775"/>
            <a:ext cx="816975" cy="921412"/>
          </a:xfrm>
          <a:prstGeom prst="notchedRight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7" name="Notched Right Arrow 6"/>
          <p:cNvSpPr/>
          <p:nvPr/>
        </p:nvSpPr>
        <p:spPr bwMode="auto">
          <a:xfrm>
            <a:off x="4211960" y="2652775"/>
            <a:ext cx="816975" cy="921412"/>
          </a:xfrm>
          <a:prstGeom prst="notchedRight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8" name="Rectangle 2"/>
          <p:cNvSpPr txBox="1">
            <a:spLocks noChangeArrowheads="1"/>
          </p:cNvSpPr>
          <p:nvPr/>
        </p:nvSpPr>
        <p:spPr bwMode="auto">
          <a:xfrm>
            <a:off x="6950756" y="173015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rPr>
              <a:t>你会</a:t>
            </a:r>
            <a:br>
              <a:rPr kumimoji="0" lang="en-US" sz="40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rPr>
            </a:br>
            <a:r>
              <a:rPr kumimoji="0" lang="zh-CN" altLang="en-US" sz="4000" b="0" i="0" u="none" strike="noStrike" kern="1200" cap="none" spc="-100" normalizeH="0" baseline="0" noProof="0" dirty="0">
                <a:ln>
                  <a:noFill/>
                </a:ln>
                <a:solidFill>
                  <a:srgbClr val="C00000"/>
                </a:solidFill>
                <a:effectLst/>
                <a:uLnTx/>
                <a:uFillTx/>
                <a:latin typeface="Microsoft YaHei UI" panose="020B0503020204020204" pitchFamily="34" charset="-122"/>
                <a:ea typeface="Microsoft YaHei UI" panose="020B0503020204020204" pitchFamily="34" charset="-122"/>
                <a:cs typeface="Helvetica Neue Black Condensed"/>
              </a:rPr>
              <a:t>复活</a:t>
            </a:r>
            <a:endParaRPr kumimoji="0" lang="en-US" sz="4000" b="0" i="0" u="none" strike="noStrike" kern="1200" cap="none" spc="-100" normalizeH="0" baseline="0" noProof="0" dirty="0">
              <a:ln>
                <a:noFill/>
              </a:ln>
              <a:solidFill>
                <a:srgbClr val="C00000"/>
              </a:solidFill>
              <a:effectLst/>
              <a:uLnTx/>
              <a:uFillTx/>
              <a:latin typeface="Microsoft YaHei UI" panose="020B0503020204020204" pitchFamily="34" charset="-122"/>
              <a:ea typeface="Microsoft YaHei UI" panose="020B0503020204020204" pitchFamily="34" charset="-122"/>
              <a:cs typeface="Helvetica Neue Black Condensed"/>
            </a:endParaRPr>
          </a:p>
        </p:txBody>
      </p:sp>
      <p:sp>
        <p:nvSpPr>
          <p:cNvPr id="9" name="Notched Right Arrow 8"/>
          <p:cNvSpPr/>
          <p:nvPr/>
        </p:nvSpPr>
        <p:spPr bwMode="auto">
          <a:xfrm>
            <a:off x="6491329" y="2652775"/>
            <a:ext cx="816975" cy="921412"/>
          </a:xfrm>
          <a:prstGeom prst="notchedRight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aphicFrame>
        <p:nvGraphicFramePr>
          <p:cNvPr id="3" name="Table 2">
            <a:extLst>
              <a:ext uri="{FF2B5EF4-FFF2-40B4-BE49-F238E27FC236}">
                <a16:creationId xmlns:a16="http://schemas.microsoft.com/office/drawing/2014/main" id="{DC18047D-C75B-AC4E-AB23-E6CD394B5CC9}"/>
              </a:ext>
            </a:extLst>
          </p:cNvPr>
          <p:cNvGraphicFramePr>
            <a:graphicFrameLocks noGrp="1"/>
          </p:cNvGraphicFramePr>
          <p:nvPr/>
        </p:nvGraphicFramePr>
        <p:xfrm>
          <a:off x="1" y="4941168"/>
          <a:ext cx="9052050" cy="570549"/>
        </p:xfrm>
        <a:graphic>
          <a:graphicData uri="http://schemas.openxmlformats.org/drawingml/2006/table">
            <a:tbl>
              <a:tblPr firstRow="1" bandRow="1"/>
              <a:tblGrid>
                <a:gridCol w="2244939">
                  <a:extLst>
                    <a:ext uri="{9D8B030D-6E8A-4147-A177-3AD203B41FA5}">
                      <a16:colId xmlns:a16="http://schemas.microsoft.com/office/drawing/2014/main" val="2375369926"/>
                    </a:ext>
                  </a:extLst>
                </a:gridCol>
                <a:gridCol w="2281085">
                  <a:extLst>
                    <a:ext uri="{9D8B030D-6E8A-4147-A177-3AD203B41FA5}">
                      <a16:colId xmlns:a16="http://schemas.microsoft.com/office/drawing/2014/main" val="3183892291"/>
                    </a:ext>
                  </a:extLst>
                </a:gridCol>
                <a:gridCol w="2281085">
                  <a:extLst>
                    <a:ext uri="{9D8B030D-6E8A-4147-A177-3AD203B41FA5}">
                      <a16:colId xmlns:a16="http://schemas.microsoft.com/office/drawing/2014/main" val="2484242316"/>
                    </a:ext>
                  </a:extLst>
                </a:gridCol>
                <a:gridCol w="2244941">
                  <a:extLst>
                    <a:ext uri="{9D8B030D-6E8A-4147-A177-3AD203B41FA5}">
                      <a16:colId xmlns:a16="http://schemas.microsoft.com/office/drawing/2014/main" val="1012394336"/>
                    </a:ext>
                  </a:extLst>
                </a:gridCol>
              </a:tblGrid>
              <a:tr h="57054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1:1-13</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1:14–10:52</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11–15</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16</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71946568"/>
                  </a:ext>
                </a:extLst>
              </a:tr>
            </a:tbl>
          </a:graphicData>
        </a:graphic>
      </p:graphicFrame>
      <p:sp>
        <p:nvSpPr>
          <p:cNvPr id="11" name="Rectangle 2">
            <a:extLst>
              <a:ext uri="{FF2B5EF4-FFF2-40B4-BE49-F238E27FC236}">
                <a16:creationId xmlns:a16="http://schemas.microsoft.com/office/drawing/2014/main" id="{5C703702-C0D2-A246-A23F-ED617585F9AC}"/>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马可福音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5206208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P spid="7" grpId="0" animBg="1"/>
      <p:bldP spid="8" grpId="0" animBg="1"/>
      <p:bldP spid="9" grpId="0" animBg="1"/>
      <p:bldP spid="11"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9154" name="Rectangle 2" hidden="1"/>
          <p:cNvSpPr>
            <a:spLocks noGrp="1" noChangeArrowheads="1"/>
          </p:cNvSpPr>
          <p:nvPr>
            <p:ph type="title"/>
          </p:nvPr>
        </p:nvSpPr>
        <p:spPr/>
        <p:txBody>
          <a:bodyPr/>
          <a:lstStyle/>
          <a:p>
            <a:pPr eaLnBrk="1" hangingPunct="1">
              <a:defRPr/>
            </a:pPr>
            <a:r>
              <a:rPr lang="en-US"/>
              <a:t>Jews plowed ground</a:t>
            </a:r>
          </a:p>
        </p:txBody>
      </p:sp>
      <p:pic>
        <p:nvPicPr>
          <p:cNvPr id="2609155" name="Picture 3" descr="Jews plowed 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1650"/>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609156" name="Text Box 4"/>
          <p:cNvSpPr txBox="1">
            <a:spLocks noChangeArrowheads="1"/>
          </p:cNvSpPr>
          <p:nvPr/>
        </p:nvSpPr>
        <p:spPr bwMode="auto">
          <a:xfrm rot="21325564">
            <a:off x="144463" y="3186113"/>
            <a:ext cx="2057400" cy="368300"/>
          </a:xfrm>
          <a:prstGeom prst="rect">
            <a:avLst/>
          </a:prstGeom>
          <a:noFill/>
          <a:ln>
            <a:noFill/>
          </a:ln>
          <a:effectLst/>
          <a:extLst>
            <a:ext uri="{909E8E84-426E-40dd-AFC4-6F175D3DCCD1}">
              <a14:hiddenFill xmlns="" xmlns:a14="http://schemas.microsoft.com/office/drawing/2010/main">
                <a:solidFill>
                  <a:srgbClr val="00CC99"/>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800" b="1" i="0" u="none" strike="noStrike" kern="1200" cap="none" spc="0" normalizeH="0" baseline="0" noProof="0">
                <a:ln>
                  <a:noFill/>
                </a:ln>
                <a:solidFill>
                  <a:srgbClr val="006600"/>
                </a:solidFill>
                <a:effectLst/>
                <a:uLnTx/>
                <a:uFillTx/>
                <a:latin typeface="黑体" charset="0"/>
                <a:ea typeface="黑体" charset="0"/>
                <a:cs typeface="黑体" charset="0"/>
              </a:rPr>
              <a:t>家庭</a:t>
            </a:r>
            <a:endParaRPr kumimoji="0" lang="en-US" sz="1800" b="1" i="0" u="none" strike="noStrike" kern="1200" cap="none" spc="0" normalizeH="0" baseline="0" noProof="0">
              <a:ln>
                <a:noFill/>
              </a:ln>
              <a:solidFill>
                <a:srgbClr val="006600"/>
              </a:solidFill>
              <a:effectLst/>
              <a:uLnTx/>
              <a:uFillTx/>
              <a:latin typeface="黑体" charset="0"/>
              <a:ea typeface="黑体" charset="0"/>
              <a:cs typeface="黑体" charset="0"/>
            </a:endParaRPr>
          </a:p>
        </p:txBody>
      </p:sp>
      <p:sp>
        <p:nvSpPr>
          <p:cNvPr id="2609157" name="Text Box 5"/>
          <p:cNvSpPr txBox="1">
            <a:spLocks noChangeArrowheads="1"/>
          </p:cNvSpPr>
          <p:nvPr/>
        </p:nvSpPr>
        <p:spPr bwMode="auto">
          <a:xfrm>
            <a:off x="1284288" y="5681663"/>
            <a:ext cx="5345112" cy="657225"/>
          </a:xfrm>
          <a:prstGeom prst="rect">
            <a:avLst/>
          </a:prstGeom>
          <a:noFill/>
          <a:ln>
            <a:noFill/>
          </a:ln>
          <a:effectLst>
            <a:outerShdw blurRad="25400" algn="ctr" rotWithShape="0">
              <a:schemeClr val="tx2">
                <a:alpha val="74998"/>
              </a:schemeClr>
            </a:outerShdw>
          </a:effectLst>
          <a:extLst>
            <a:ext uri="{909E8E84-426E-40dd-AFC4-6F175D3DCCD1}">
              <a14:hiddenFill xmlns="" xmlns:a14="http://schemas.microsoft.com/office/drawing/2010/main">
                <a:solidFill>
                  <a:srgbClr val="00CC99"/>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80000"/>
              </a:lnSpc>
              <a:spcBef>
                <a:spcPct val="50000"/>
              </a:spcBef>
              <a:spcAft>
                <a:spcPct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黑体" charset="0"/>
                <a:ea typeface="黑体" charset="0"/>
                <a:cs typeface="黑体" charset="0"/>
              </a:rPr>
              <a:t>耕</a:t>
            </a:r>
            <a:r>
              <a:rPr kumimoji="0" lang="zh-CN" altLang="en-US" sz="4400" b="0" i="0" u="none" strike="noStrike" kern="1200" cap="none" spc="0" normalizeH="0" baseline="0" noProof="0">
                <a:ln>
                  <a:noFill/>
                </a:ln>
                <a:solidFill>
                  <a:srgbClr val="000000"/>
                </a:solidFill>
                <a:effectLst/>
                <a:uLnTx/>
                <a:uFillTx/>
                <a:latin typeface="黑体" charset="0"/>
                <a:ea typeface="黑体" charset="0"/>
                <a:cs typeface="黑体" charset="0"/>
              </a:rPr>
              <a:t>过的地</a:t>
            </a:r>
            <a:endParaRPr kumimoji="0" lang="en-US" sz="4400" b="0" i="0" u="none" strike="noStrike" kern="1200" cap="none" spc="0" normalizeH="0" baseline="0" noProof="0">
              <a:ln>
                <a:noFill/>
              </a:ln>
              <a:solidFill>
                <a:srgbClr val="000000"/>
              </a:solidFill>
              <a:effectLst/>
              <a:uLnTx/>
              <a:uFillTx/>
              <a:latin typeface="黑体" charset="0"/>
              <a:ea typeface="黑体" charset="0"/>
              <a:cs typeface="黑体" charset="0"/>
            </a:endParaRPr>
          </a:p>
        </p:txBody>
      </p:sp>
      <p:sp>
        <p:nvSpPr>
          <p:cNvPr id="2609158" name="Text Box 6"/>
          <p:cNvSpPr txBox="1">
            <a:spLocks noChangeArrowheads="1"/>
          </p:cNvSpPr>
          <p:nvPr/>
        </p:nvSpPr>
        <p:spPr bwMode="auto">
          <a:xfrm rot="21325564">
            <a:off x="2244725" y="3152775"/>
            <a:ext cx="2057400" cy="368300"/>
          </a:xfrm>
          <a:prstGeom prst="rect">
            <a:avLst/>
          </a:prstGeom>
          <a:noFill/>
          <a:ln>
            <a:noFill/>
          </a:ln>
          <a:effectLst/>
          <a:extLst>
            <a:ext uri="{909E8E84-426E-40dd-AFC4-6F175D3DCCD1}">
              <a14:hiddenFill xmlns="" xmlns:a14="http://schemas.microsoft.com/office/drawing/2010/main">
                <a:solidFill>
                  <a:srgbClr val="00CC99"/>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800" b="1" i="0" u="none" strike="noStrike" kern="1200" cap="none" spc="0" normalizeH="0" baseline="0" noProof="0">
                <a:ln>
                  <a:noFill/>
                </a:ln>
                <a:solidFill>
                  <a:srgbClr val="004C72"/>
                </a:solidFill>
                <a:effectLst/>
                <a:uLnTx/>
                <a:uFillTx/>
                <a:latin typeface="黑体" charset="0"/>
                <a:ea typeface="黑体" charset="0"/>
                <a:cs typeface="黑体" charset="0"/>
              </a:rPr>
              <a:t>学校</a:t>
            </a:r>
            <a:endParaRPr kumimoji="0" lang="en-US" sz="1800" b="1" i="0" u="none" strike="noStrike" kern="1200" cap="none" spc="0" normalizeH="0" baseline="0" noProof="0">
              <a:ln>
                <a:noFill/>
              </a:ln>
              <a:solidFill>
                <a:srgbClr val="004C72"/>
              </a:solidFill>
              <a:effectLst/>
              <a:uLnTx/>
              <a:uFillTx/>
              <a:latin typeface="黑体" charset="0"/>
              <a:ea typeface="黑体" charset="0"/>
              <a:cs typeface="黑体" charset="0"/>
            </a:endParaRPr>
          </a:p>
        </p:txBody>
      </p:sp>
      <p:sp>
        <p:nvSpPr>
          <p:cNvPr id="2609159" name="Text Box 7"/>
          <p:cNvSpPr txBox="1">
            <a:spLocks noChangeArrowheads="1"/>
          </p:cNvSpPr>
          <p:nvPr/>
        </p:nvSpPr>
        <p:spPr bwMode="auto">
          <a:xfrm rot="21325564">
            <a:off x="4868863" y="3162300"/>
            <a:ext cx="2057400" cy="368300"/>
          </a:xfrm>
          <a:prstGeom prst="rect">
            <a:avLst/>
          </a:prstGeom>
          <a:noFill/>
          <a:ln>
            <a:noFill/>
          </a:ln>
          <a:effectLst/>
          <a:extLst>
            <a:ext uri="{909E8E84-426E-40dd-AFC4-6F175D3DCCD1}">
              <a14:hiddenFill xmlns="" xmlns:a14="http://schemas.microsoft.com/office/drawing/2010/main">
                <a:solidFill>
                  <a:srgbClr val="00CC99"/>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800" b="1" i="0" u="none" strike="noStrike" kern="1200" cap="none" spc="0" normalizeH="0" baseline="0" noProof="0">
                <a:ln>
                  <a:noFill/>
                </a:ln>
                <a:solidFill>
                  <a:srgbClr val="CC0000"/>
                </a:solidFill>
                <a:effectLst/>
                <a:uLnTx/>
                <a:uFillTx/>
                <a:latin typeface="黑体" charset="0"/>
                <a:ea typeface="黑体" charset="0"/>
                <a:cs typeface="黑体" charset="0"/>
              </a:rPr>
              <a:t>教会</a:t>
            </a:r>
            <a:endParaRPr kumimoji="0" lang="en-US" sz="1800" b="1" i="0" u="none" strike="noStrike" kern="1200" cap="none" spc="0" normalizeH="0" baseline="0" noProof="0">
              <a:ln>
                <a:noFill/>
              </a:ln>
              <a:solidFill>
                <a:srgbClr val="CC0000"/>
              </a:solidFill>
              <a:effectLst/>
              <a:uLnTx/>
              <a:uFillTx/>
              <a:latin typeface="黑体" charset="0"/>
              <a:ea typeface="黑体" charset="0"/>
              <a:cs typeface="黑体" charset="0"/>
            </a:endParaRPr>
          </a:p>
        </p:txBody>
      </p:sp>
      <p:sp>
        <p:nvSpPr>
          <p:cNvPr id="2609160" name="Text Box 8"/>
          <p:cNvSpPr txBox="1">
            <a:spLocks noChangeArrowheads="1"/>
          </p:cNvSpPr>
          <p:nvPr/>
        </p:nvSpPr>
        <p:spPr bwMode="auto">
          <a:xfrm>
            <a:off x="7924800" y="5638800"/>
            <a:ext cx="1035050" cy="795338"/>
          </a:xfrm>
          <a:prstGeom prst="rect">
            <a:avLst/>
          </a:prstGeom>
          <a:noFill/>
          <a:ln>
            <a:noFill/>
          </a:ln>
          <a:effectLst>
            <a:outerShdw blurRad="25400" algn="ctr" rotWithShape="0">
              <a:schemeClr val="tx2">
                <a:alpha val="74998"/>
              </a:schemeClr>
            </a:outerShdw>
          </a:effectLst>
          <a:extLst>
            <a:ext uri="{909E8E84-426E-40dd-AFC4-6F175D3DCCD1}">
              <a14:hiddenFill xmlns="" xmlns:a14="http://schemas.microsoft.com/office/drawing/2010/main">
                <a:solidFill>
                  <a:srgbClr val="00CC99"/>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80000"/>
              </a:lnSpc>
              <a:spcBef>
                <a:spcPct val="50000"/>
              </a:spcBef>
              <a:spcAft>
                <a:spcPct val="0"/>
              </a:spcAft>
              <a:buClrTx/>
              <a:buSzTx/>
              <a:buFontTx/>
              <a:buNone/>
              <a:tabLst/>
              <a:defRPr/>
            </a:pPr>
            <a:r>
              <a:rPr kumimoji="0" lang="zh-CN" altLang="en-US" sz="2800" b="0" i="0" u="none" strike="noStrike" kern="1200" cap="none" spc="0" normalizeH="0" baseline="0" noProof="0">
                <a:ln>
                  <a:noFill/>
                </a:ln>
                <a:solidFill>
                  <a:srgbClr val="000000"/>
                </a:solidFill>
                <a:effectLst/>
                <a:uLnTx/>
                <a:uFillTx/>
                <a:latin typeface="黑体" charset="0"/>
                <a:ea typeface="黑体" charset="0"/>
                <a:cs typeface="黑体" charset="0"/>
              </a:rPr>
              <a:t>未耕之地</a:t>
            </a:r>
            <a:endParaRPr kumimoji="0" lang="en-US" sz="2800" b="0" i="0" u="none" strike="noStrike" kern="1200" cap="none" spc="0" normalizeH="0" baseline="0" noProof="0">
              <a:ln>
                <a:noFill/>
              </a:ln>
              <a:solidFill>
                <a:srgbClr val="000000"/>
              </a:solidFill>
              <a:effectLst/>
              <a:uLnTx/>
              <a:uFillTx/>
              <a:latin typeface="黑体" charset="0"/>
              <a:ea typeface="黑体" charset="0"/>
              <a:cs typeface="黑体" charset="0"/>
            </a:endParaRPr>
          </a:p>
        </p:txBody>
      </p:sp>
      <p:sp>
        <p:nvSpPr>
          <p:cNvPr id="2609161" name="Text Box 9"/>
          <p:cNvSpPr txBox="1">
            <a:spLocks noChangeArrowheads="1"/>
          </p:cNvSpPr>
          <p:nvPr/>
        </p:nvSpPr>
        <p:spPr bwMode="auto">
          <a:xfrm>
            <a:off x="1828800" y="457200"/>
            <a:ext cx="5486400" cy="9239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ja-JP" altLang="en-US" sz="5400" b="1" i="0" u="none" strike="noStrike" kern="1200" cap="none" spc="0" normalizeH="0" baseline="0" noProof="0">
                <a:ln>
                  <a:noFill/>
                </a:ln>
                <a:solidFill>
                  <a:srgbClr val="000000"/>
                </a:solidFill>
                <a:effectLst/>
                <a:uLnTx/>
                <a:uFillTx/>
                <a:latin typeface="黑体" charset="0"/>
                <a:ea typeface="黑体" charset="0"/>
                <a:cs typeface="黑体" charset="0"/>
              </a:rPr>
              <a:t>“</a:t>
            </a:r>
            <a:r>
              <a:rPr kumimoji="0" lang="zh-CN" altLang="en-US" sz="5400" b="1" i="0" u="none" strike="noStrike" kern="1200" cap="none" spc="0" normalizeH="0" baseline="0" noProof="0">
                <a:ln>
                  <a:noFill/>
                </a:ln>
                <a:solidFill>
                  <a:srgbClr val="000000"/>
                </a:solidFill>
                <a:effectLst/>
                <a:uLnTx/>
                <a:uFillTx/>
                <a:latin typeface="黑体" charset="0"/>
                <a:ea typeface="黑体" charset="0"/>
                <a:cs typeface="黑体" charset="0"/>
              </a:rPr>
              <a:t>犹太人</a:t>
            </a:r>
            <a:r>
              <a:rPr kumimoji="0" lang="ja-JP" altLang="en-US" sz="5400" b="1" i="0" u="none" strike="noStrike" kern="1200" cap="none" spc="0" normalizeH="0" baseline="0" noProof="0">
                <a:ln>
                  <a:noFill/>
                </a:ln>
                <a:solidFill>
                  <a:srgbClr val="000000"/>
                </a:solidFill>
                <a:effectLst/>
                <a:uLnTx/>
                <a:uFillTx/>
                <a:latin typeface="黑体" charset="0"/>
                <a:ea typeface="黑体" charset="0"/>
                <a:cs typeface="黑体" charset="0"/>
              </a:rPr>
              <a:t>”</a:t>
            </a:r>
            <a:endParaRPr kumimoji="0" lang="en-US" sz="5400" b="1" i="0" u="none" strike="noStrike" kern="1200" cap="none" spc="0" normalizeH="0" baseline="0" noProof="0">
              <a:ln>
                <a:noFill/>
              </a:ln>
              <a:solidFill>
                <a:srgbClr val="000000"/>
              </a:solidFill>
              <a:effectLst/>
              <a:uLnTx/>
              <a:uFillTx/>
              <a:latin typeface="黑体" charset="0"/>
              <a:ea typeface="黑体" charset="0"/>
              <a:cs typeface="黑体" charset="0"/>
            </a:endParaRPr>
          </a:p>
        </p:txBody>
      </p:sp>
    </p:spTree>
    <p:extLst>
      <p:ext uri="{BB962C8B-B14F-4D97-AF65-F5344CB8AC3E}">
        <p14:creationId xmlns:p14="http://schemas.microsoft.com/office/powerpoint/2010/main" val="2926285544"/>
      </p:ext>
    </p:extLst>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3250" name="Rectangle 2"/>
          <p:cNvSpPr>
            <a:spLocks noGrp="1" noChangeArrowheads="1"/>
          </p:cNvSpPr>
          <p:nvPr>
            <p:ph type="title" idx="4294967295"/>
          </p:nvPr>
        </p:nvSpPr>
        <p:spPr/>
        <p:txBody>
          <a:bodyPr/>
          <a:lstStyle/>
          <a:p>
            <a:pPr eaLnBrk="1" hangingPunct="1">
              <a:defRPr/>
            </a:pPr>
            <a:r>
              <a:rPr lang="en-US">
                <a:latin typeface="黑体"/>
                <a:ea typeface="黑体"/>
                <a:cs typeface="黑体"/>
              </a:rPr>
              <a:t>Church Today sowing 00895</a:t>
            </a:r>
          </a:p>
        </p:txBody>
      </p:sp>
      <p:pic>
        <p:nvPicPr>
          <p:cNvPr id="280578" name="Picture 3" descr="Church Today-Sowing 0089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 Box 7"/>
          <p:cNvSpPr txBox="1">
            <a:spLocks noChangeArrowheads="1"/>
          </p:cNvSpPr>
          <p:nvPr/>
        </p:nvSpPr>
        <p:spPr bwMode="auto">
          <a:xfrm>
            <a:off x="304800" y="1181100"/>
            <a:ext cx="4419600" cy="990600"/>
          </a:xfrm>
          <a:prstGeom prst="rect">
            <a:avLst/>
          </a:prstGeom>
          <a:noFill/>
          <a:ln>
            <a:noFill/>
          </a:ln>
          <a:effectLst>
            <a:outerShdw blurRad="25400" algn="ctr" rotWithShape="0">
              <a:schemeClr val="tx2">
                <a:alpha val="74998"/>
              </a:schemeClr>
            </a:outerShdw>
          </a:effectLst>
          <a:extLst>
            <a:ext uri="{909E8E84-426E-40dd-AFC4-6F175D3DCCD1}">
              <a14:hiddenFill xmlns="" xmlns:a14="http://schemas.microsoft.com/office/drawing/2010/main">
                <a:solidFill>
                  <a:srgbClr val="00CC99"/>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80000"/>
              </a:lnSpc>
              <a:spcBef>
                <a:spcPct val="50000"/>
              </a:spcBef>
              <a:spcAft>
                <a:spcPct val="0"/>
              </a:spcAft>
              <a:buClrTx/>
              <a:buSzTx/>
              <a:buFontTx/>
              <a:buNone/>
              <a:tabLst/>
              <a:defRPr/>
            </a:pPr>
            <a:r>
              <a:rPr kumimoji="0" lang="zh-CN" altLang="en-US" sz="2400" b="0" i="0" u="none" strike="noStrike" kern="1200" cap="none" spc="0" normalizeH="0" baseline="0" noProof="0">
                <a:ln>
                  <a:noFill/>
                </a:ln>
                <a:solidFill>
                  <a:srgbClr val="000000"/>
                </a:solidFill>
                <a:effectLst/>
                <a:uLnTx/>
                <a:uFillTx/>
                <a:latin typeface="黑体" charset="0"/>
                <a:ea typeface="黑体" charset="0"/>
                <a:cs typeface="黑体" charset="0"/>
              </a:rPr>
              <a:t>这是我们一来传福音的方法。哦！这些稗子一天比一天更糟糕了！哦，好吧！</a:t>
            </a:r>
            <a:endParaRPr kumimoji="0" lang="en-US" sz="2400" b="0" i="0" u="none" strike="noStrike" kern="1200" cap="none" spc="0" normalizeH="0" baseline="0" noProof="0">
              <a:ln>
                <a:noFill/>
              </a:ln>
              <a:solidFill>
                <a:srgbClr val="000000"/>
              </a:solidFill>
              <a:effectLst/>
              <a:uLnTx/>
              <a:uFillTx/>
              <a:latin typeface="黑体" charset="0"/>
              <a:ea typeface="黑体" charset="0"/>
              <a:cs typeface="黑体" charset="0"/>
            </a:endParaRPr>
          </a:p>
        </p:txBody>
      </p:sp>
      <p:sp>
        <p:nvSpPr>
          <p:cNvPr id="6" name="Text Box 7"/>
          <p:cNvSpPr txBox="1">
            <a:spLocks noChangeArrowheads="1"/>
          </p:cNvSpPr>
          <p:nvPr/>
        </p:nvSpPr>
        <p:spPr bwMode="auto">
          <a:xfrm>
            <a:off x="0" y="130175"/>
            <a:ext cx="7391400" cy="708025"/>
          </a:xfrm>
          <a:prstGeom prst="rect">
            <a:avLst/>
          </a:prstGeom>
          <a:noFill/>
          <a:ln>
            <a:noFill/>
          </a:ln>
          <a:effectLst>
            <a:outerShdw blurRad="25400" algn="ctr" rotWithShape="0">
              <a:schemeClr val="tx2">
                <a:alpha val="74998"/>
              </a:schemeClr>
            </a:outerShdw>
          </a:effectLst>
          <a:extLst>
            <a:ext uri="{909E8E84-426E-40dd-AFC4-6F175D3DCCD1}">
              <a14:hiddenFill xmlns="" xmlns:a14="http://schemas.microsoft.com/office/drawing/2010/main">
                <a:solidFill>
                  <a:srgbClr val="00CC99"/>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80000"/>
              </a:lnSpc>
              <a:spcBef>
                <a:spcPct val="50000"/>
              </a:spcBef>
              <a:spcAft>
                <a:spcPct val="0"/>
              </a:spcAft>
              <a:buClrTx/>
              <a:buSzTx/>
              <a:buFontTx/>
              <a:buNone/>
              <a:tabLst/>
              <a:defRPr/>
            </a:pPr>
            <a:r>
              <a:rPr kumimoji="0" lang="zh-CN" altLang="en-US" sz="4800" b="0" i="0" u="none" strike="noStrike" kern="1200" cap="none" spc="0" normalizeH="0" baseline="0" noProof="0">
                <a:ln>
                  <a:noFill/>
                </a:ln>
                <a:solidFill>
                  <a:srgbClr val="000000"/>
                </a:solidFill>
                <a:effectLst/>
                <a:uLnTx/>
                <a:uFillTx/>
                <a:latin typeface="黑体" charset="0"/>
                <a:ea typeface="黑体" charset="0"/>
                <a:cs typeface="黑体" charset="0"/>
              </a:rPr>
              <a:t>今日的教会</a:t>
            </a:r>
            <a:endParaRPr kumimoji="0" lang="en-US" sz="4800" b="0" i="0" u="none" strike="noStrike" kern="1200" cap="none" spc="0" normalizeH="0" baseline="0" noProof="0">
              <a:ln>
                <a:noFill/>
              </a:ln>
              <a:solidFill>
                <a:srgbClr val="000000"/>
              </a:solidFill>
              <a:effectLst/>
              <a:uLnTx/>
              <a:uFillTx/>
              <a:latin typeface="黑体" charset="0"/>
              <a:ea typeface="黑体" charset="0"/>
              <a:cs typeface="黑体" charset="0"/>
            </a:endParaRPr>
          </a:p>
        </p:txBody>
      </p:sp>
      <p:sp>
        <p:nvSpPr>
          <p:cNvPr id="7" name="Text Box 7"/>
          <p:cNvSpPr txBox="1">
            <a:spLocks noChangeArrowheads="1"/>
          </p:cNvSpPr>
          <p:nvPr/>
        </p:nvSpPr>
        <p:spPr bwMode="auto">
          <a:xfrm rot="21095291">
            <a:off x="4403725" y="4297363"/>
            <a:ext cx="1239838" cy="695325"/>
          </a:xfrm>
          <a:prstGeom prst="rect">
            <a:avLst/>
          </a:prstGeom>
          <a:noFill/>
          <a:ln>
            <a:noFill/>
          </a:ln>
          <a:effectLst>
            <a:outerShdw blurRad="25400" algn="ctr" rotWithShape="0">
              <a:schemeClr val="tx2">
                <a:alpha val="74998"/>
              </a:schemeClr>
            </a:outerShdw>
          </a:effectLst>
          <a:extLst>
            <a:ext uri="{909E8E84-426E-40dd-AFC4-6F175D3DCCD1}">
              <a14:hiddenFill xmlns="" xmlns:a14="http://schemas.microsoft.com/office/drawing/2010/main">
                <a:solidFill>
                  <a:srgbClr val="00CC99"/>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80000"/>
              </a:lnSpc>
              <a:spcBef>
                <a:spcPct val="5000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黑体" charset="0"/>
                <a:ea typeface="黑体" charset="0"/>
                <a:cs typeface="黑体" charset="0"/>
              </a:rPr>
              <a:t>福音的种子</a:t>
            </a:r>
            <a:endParaRPr kumimoji="0" lang="en-US" sz="2400" b="1" i="0" u="none" strike="noStrike" kern="1200" cap="none" spc="0" normalizeH="0" baseline="0" noProof="0">
              <a:ln>
                <a:noFill/>
              </a:ln>
              <a:solidFill>
                <a:srgbClr val="000000"/>
              </a:solidFill>
              <a:effectLst/>
              <a:uLnTx/>
              <a:uFillTx/>
              <a:latin typeface="黑体" charset="0"/>
              <a:ea typeface="黑体" charset="0"/>
              <a:cs typeface="黑体" charset="0"/>
            </a:endParaRPr>
          </a:p>
        </p:txBody>
      </p:sp>
    </p:spTree>
    <p:extLst>
      <p:ext uri="{BB962C8B-B14F-4D97-AF65-F5344CB8AC3E}">
        <p14:creationId xmlns:p14="http://schemas.microsoft.com/office/powerpoint/2010/main" val="3171497802"/>
      </p:ext>
    </p:extLst>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7346" name="Rectangle 2"/>
          <p:cNvSpPr>
            <a:spLocks noGrp="1" noChangeArrowheads="1"/>
          </p:cNvSpPr>
          <p:nvPr>
            <p:ph type="title"/>
          </p:nvPr>
        </p:nvSpPr>
        <p:spPr/>
        <p:txBody>
          <a:bodyPr/>
          <a:lstStyle/>
          <a:p>
            <a:pPr eaLnBrk="1" hangingPunct="1"/>
            <a:r>
              <a:rPr lang="en-US">
                <a:latin typeface="黑体" charset="0"/>
                <a:ea typeface="黑体" charset="0"/>
                <a:cs typeface="黑体" charset="0"/>
              </a:rPr>
              <a:t>Greeks – Unplowed Ground</a:t>
            </a:r>
          </a:p>
        </p:txBody>
      </p:sp>
      <p:pic>
        <p:nvPicPr>
          <p:cNvPr id="2617347" name="Picture 3" descr="Greeks – Unplowed Ground"/>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bwMode="auto">
          <a:xfrm>
            <a:off x="57150" y="1423988"/>
            <a:ext cx="8991600" cy="4697412"/>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617348" name="Text Box 4"/>
          <p:cNvSpPr txBox="1">
            <a:spLocks noChangeArrowheads="1"/>
          </p:cNvSpPr>
          <p:nvPr/>
        </p:nvSpPr>
        <p:spPr bwMode="auto">
          <a:xfrm>
            <a:off x="2209800" y="6180138"/>
            <a:ext cx="5943600" cy="657225"/>
          </a:xfrm>
          <a:prstGeom prst="rect">
            <a:avLst/>
          </a:prstGeom>
          <a:noFill/>
          <a:ln>
            <a:noFill/>
          </a:ln>
          <a:effectLst>
            <a:outerShdw blurRad="25400" algn="ctr" rotWithShape="0">
              <a:schemeClr val="tx2">
                <a:alpha val="74998"/>
              </a:schemeClr>
            </a:outerShdw>
          </a:effectLst>
          <a:extLst>
            <a:ext uri="{909E8E84-426E-40dd-AFC4-6F175D3DCCD1}">
              <a14:hiddenFill xmlns="" xmlns:a14="http://schemas.microsoft.com/office/drawing/2010/main">
                <a:solidFill>
                  <a:srgbClr val="00CC99"/>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80000"/>
              </a:lnSpc>
              <a:spcBef>
                <a:spcPct val="50000"/>
              </a:spcBef>
              <a:spcAft>
                <a:spcPct val="0"/>
              </a:spcAft>
              <a:buClrTx/>
              <a:buSzTx/>
              <a:buFontTx/>
              <a:buNone/>
              <a:tabLst/>
              <a:defRPr/>
            </a:pPr>
            <a:r>
              <a:rPr kumimoji="0" lang="zh-CN" altLang="en-US" sz="4400" b="0" i="0" u="none" strike="noStrike" kern="1200" cap="none" spc="0" normalizeH="0" baseline="0" noProof="0">
                <a:ln>
                  <a:noFill/>
                </a:ln>
                <a:solidFill>
                  <a:srgbClr val="000000"/>
                </a:solidFill>
                <a:effectLst/>
                <a:uLnTx/>
                <a:uFillTx/>
                <a:latin typeface="黑体" charset="0"/>
                <a:ea typeface="黑体" charset="0"/>
                <a:cs typeface="黑体" charset="0"/>
              </a:rPr>
              <a:t>未耕之地</a:t>
            </a:r>
            <a:endParaRPr kumimoji="0" lang="en-US" sz="4400" b="0" i="0" u="none" strike="noStrike" kern="1200" cap="none" spc="0" normalizeH="0" baseline="0" noProof="0">
              <a:ln>
                <a:noFill/>
              </a:ln>
              <a:solidFill>
                <a:srgbClr val="000000"/>
              </a:solidFill>
              <a:effectLst/>
              <a:uLnTx/>
              <a:uFillTx/>
              <a:latin typeface="黑体" charset="0"/>
              <a:ea typeface="黑体" charset="0"/>
              <a:cs typeface="黑体" charset="0"/>
            </a:endParaRPr>
          </a:p>
        </p:txBody>
      </p:sp>
      <p:sp>
        <p:nvSpPr>
          <p:cNvPr id="2617349" name="Text Box 5"/>
          <p:cNvSpPr txBox="1">
            <a:spLocks noChangeArrowheads="1"/>
          </p:cNvSpPr>
          <p:nvPr/>
        </p:nvSpPr>
        <p:spPr bwMode="auto">
          <a:xfrm>
            <a:off x="76200" y="6083300"/>
            <a:ext cx="1219200" cy="795338"/>
          </a:xfrm>
          <a:prstGeom prst="rect">
            <a:avLst/>
          </a:prstGeom>
          <a:noFill/>
          <a:ln>
            <a:noFill/>
          </a:ln>
          <a:effectLst>
            <a:outerShdw blurRad="25400" algn="ctr" rotWithShape="0">
              <a:schemeClr val="tx2">
                <a:alpha val="74998"/>
              </a:schemeClr>
            </a:outerShdw>
          </a:effectLst>
          <a:extLst>
            <a:ext uri="{909E8E84-426E-40dd-AFC4-6F175D3DCCD1}">
              <a14:hiddenFill xmlns="" xmlns:a14="http://schemas.microsoft.com/office/drawing/2010/main">
                <a:solidFill>
                  <a:srgbClr val="00CC99"/>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80000"/>
              </a:lnSpc>
              <a:spcBef>
                <a:spcPct val="50000"/>
              </a:spcBef>
              <a:spcAft>
                <a:spcPct val="0"/>
              </a:spcAft>
              <a:buClrTx/>
              <a:buSzTx/>
              <a:buFontTx/>
              <a:buNone/>
              <a:tabLst/>
              <a:defRPr/>
            </a:pPr>
            <a:r>
              <a:rPr kumimoji="0" lang="zh-CN" altLang="en-US" sz="2800" b="0" i="0" u="none" strike="noStrike" kern="1200" cap="none" spc="0" normalizeH="0" baseline="0" noProof="0">
                <a:ln>
                  <a:noFill/>
                </a:ln>
                <a:solidFill>
                  <a:srgbClr val="000000"/>
                </a:solidFill>
                <a:effectLst/>
                <a:uLnTx/>
                <a:uFillTx/>
                <a:latin typeface="黑体" charset="0"/>
                <a:ea typeface="黑体" charset="0"/>
                <a:cs typeface="黑体" charset="0"/>
              </a:rPr>
              <a:t>耕过的地</a:t>
            </a:r>
            <a:endParaRPr kumimoji="0" lang="en-US" sz="2800" b="0" i="0" u="none" strike="noStrike" kern="1200" cap="none" spc="0" normalizeH="0" baseline="0" noProof="0">
              <a:ln>
                <a:noFill/>
              </a:ln>
              <a:solidFill>
                <a:srgbClr val="000000"/>
              </a:solidFill>
              <a:effectLst/>
              <a:uLnTx/>
              <a:uFillTx/>
              <a:latin typeface="黑体" charset="0"/>
              <a:ea typeface="黑体" charset="0"/>
              <a:cs typeface="黑体" charset="0"/>
            </a:endParaRPr>
          </a:p>
        </p:txBody>
      </p:sp>
      <p:sp>
        <p:nvSpPr>
          <p:cNvPr id="2617350" name="Text Box 6"/>
          <p:cNvSpPr txBox="1">
            <a:spLocks noChangeArrowheads="1"/>
          </p:cNvSpPr>
          <p:nvPr/>
        </p:nvSpPr>
        <p:spPr bwMode="auto">
          <a:xfrm>
            <a:off x="4419600" y="1676400"/>
            <a:ext cx="1985963" cy="400050"/>
          </a:xfrm>
          <a:prstGeom prst="rect">
            <a:avLst/>
          </a:prstGeom>
          <a:noFill/>
          <a:ln>
            <a:noFill/>
          </a:ln>
          <a:effectLst>
            <a:outerShdw blurRad="25400" algn="ctr" rotWithShape="0">
              <a:schemeClr val="tx2">
                <a:alpha val="74998"/>
              </a:schemeClr>
            </a:outerShdw>
          </a:effectLst>
          <a:extLst>
            <a:ext uri="{909E8E84-426E-40dd-AFC4-6F175D3DCCD1}">
              <a14:hiddenFill xmlns="" xmlns:a14="http://schemas.microsoft.com/office/drawing/2010/main">
                <a:solidFill>
                  <a:srgbClr val="00CC99"/>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80000"/>
              </a:lnSpc>
              <a:spcBef>
                <a:spcPct val="50000"/>
              </a:spcBef>
              <a:spcAft>
                <a:spcPct val="0"/>
              </a:spcAft>
              <a:buClrTx/>
              <a:buSzTx/>
              <a:buFontTx/>
              <a:buNone/>
              <a:tabLst/>
              <a:defRPr/>
            </a:pPr>
            <a:r>
              <a:rPr kumimoji="0" lang="zh-CN" altLang="en-US" sz="2400" b="0" i="0" u="none" strike="noStrike" kern="1200" cap="none" spc="0" normalizeH="0" baseline="0" noProof="0">
                <a:ln>
                  <a:noFill/>
                </a:ln>
                <a:solidFill>
                  <a:srgbClr val="000000"/>
                </a:solidFill>
                <a:effectLst/>
                <a:uLnTx/>
                <a:uFillTx/>
                <a:latin typeface="黑体" charset="0"/>
                <a:ea typeface="黑体" charset="0"/>
                <a:cs typeface="黑体" charset="0"/>
              </a:rPr>
              <a:t>污染的种子</a:t>
            </a:r>
            <a:endParaRPr kumimoji="0" lang="en-US" sz="2400" b="0" i="0" u="none" strike="noStrike" kern="1200" cap="none" spc="0" normalizeH="0" baseline="0" noProof="0">
              <a:ln>
                <a:noFill/>
              </a:ln>
              <a:solidFill>
                <a:srgbClr val="000000"/>
              </a:solidFill>
              <a:effectLst/>
              <a:uLnTx/>
              <a:uFillTx/>
              <a:latin typeface="黑体" charset="0"/>
              <a:ea typeface="黑体" charset="0"/>
              <a:cs typeface="黑体" charset="0"/>
            </a:endParaRPr>
          </a:p>
        </p:txBody>
      </p:sp>
      <p:sp>
        <p:nvSpPr>
          <p:cNvPr id="2617351" name="Text Box 7"/>
          <p:cNvSpPr txBox="1">
            <a:spLocks noChangeArrowheads="1"/>
          </p:cNvSpPr>
          <p:nvPr/>
        </p:nvSpPr>
        <p:spPr bwMode="auto">
          <a:xfrm>
            <a:off x="533400" y="817563"/>
            <a:ext cx="8077200" cy="477837"/>
          </a:xfrm>
          <a:prstGeom prst="rect">
            <a:avLst/>
          </a:prstGeom>
          <a:noFill/>
          <a:ln>
            <a:noFill/>
          </a:ln>
          <a:effectLst>
            <a:outerShdw blurRad="25400" algn="ctr" rotWithShape="0">
              <a:schemeClr val="tx2">
                <a:alpha val="74998"/>
              </a:schemeClr>
            </a:outerShdw>
          </a:effectLst>
          <a:extLst>
            <a:ext uri="{909E8E84-426E-40dd-AFC4-6F175D3DCCD1}">
              <a14:hiddenFill xmlns="" xmlns:a14="http://schemas.microsoft.com/office/drawing/2010/main">
                <a:solidFill>
                  <a:srgbClr val="00CC99"/>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80000"/>
              </a:lnSpc>
              <a:spcBef>
                <a:spcPct val="50000"/>
              </a:spcBef>
              <a:spcAft>
                <a:spcPct val="0"/>
              </a:spcAft>
              <a:buClrTx/>
              <a:buSzTx/>
              <a:buFontTx/>
              <a:buNone/>
              <a:tabLst/>
              <a:defRPr/>
            </a:pPr>
            <a:r>
              <a:rPr kumimoji="0" lang="zh-CN" altLang="en-US" sz="3000" b="0" i="0" u="none" strike="noStrike" kern="1200" cap="none" spc="0" normalizeH="0" baseline="0" noProof="0">
                <a:ln>
                  <a:noFill/>
                </a:ln>
                <a:solidFill>
                  <a:srgbClr val="000000"/>
                </a:solidFill>
                <a:effectLst/>
                <a:uLnTx/>
                <a:uFillTx/>
                <a:latin typeface="黑体" charset="0"/>
                <a:ea typeface="黑体" charset="0"/>
                <a:cs typeface="黑体" charset="0"/>
              </a:rPr>
              <a:t>教会，学校，传媒和家庭都在撒毁坏的种子</a:t>
            </a:r>
            <a:endParaRPr kumimoji="0" lang="en-US" sz="3000" b="0" i="0" u="none" strike="noStrike" kern="1200" cap="none" spc="0" normalizeH="0" baseline="0" noProof="0">
              <a:ln>
                <a:noFill/>
              </a:ln>
              <a:solidFill>
                <a:srgbClr val="000000"/>
              </a:solidFill>
              <a:effectLst/>
              <a:uLnTx/>
              <a:uFillTx/>
              <a:latin typeface="黑体" charset="0"/>
              <a:ea typeface="黑体" charset="0"/>
              <a:cs typeface="黑体" charset="0"/>
            </a:endParaRPr>
          </a:p>
        </p:txBody>
      </p:sp>
      <p:sp>
        <p:nvSpPr>
          <p:cNvPr id="2617352" name="Text Box 8"/>
          <p:cNvSpPr txBox="1">
            <a:spLocks noChangeArrowheads="1"/>
          </p:cNvSpPr>
          <p:nvPr/>
        </p:nvSpPr>
        <p:spPr bwMode="auto">
          <a:xfrm>
            <a:off x="1828800" y="-76200"/>
            <a:ext cx="5486400" cy="9239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ja-JP" altLang="en-US" sz="5400" b="1" i="0" u="none" strike="noStrike" kern="1200" cap="none" spc="0" normalizeH="0" baseline="0" noProof="0">
                <a:ln>
                  <a:noFill/>
                </a:ln>
                <a:solidFill>
                  <a:srgbClr val="000000"/>
                </a:solidFill>
                <a:effectLst/>
                <a:uLnTx/>
                <a:uFillTx/>
                <a:latin typeface="黑体" charset="0"/>
                <a:ea typeface="黑体" charset="0"/>
                <a:cs typeface="黑体" charset="0"/>
              </a:rPr>
              <a:t>“</a:t>
            </a:r>
            <a:r>
              <a:rPr kumimoji="0" lang="zh-CN" altLang="en-US" sz="5400" b="1" i="0" u="none" strike="noStrike" kern="1200" cap="none" spc="0" normalizeH="0" baseline="0" noProof="0">
                <a:ln>
                  <a:noFill/>
                </a:ln>
                <a:solidFill>
                  <a:srgbClr val="000000"/>
                </a:solidFill>
                <a:effectLst/>
                <a:uLnTx/>
                <a:uFillTx/>
                <a:latin typeface="黑体" charset="0"/>
                <a:ea typeface="黑体" charset="0"/>
                <a:cs typeface="黑体" charset="0"/>
              </a:rPr>
              <a:t>希腊人</a:t>
            </a:r>
            <a:r>
              <a:rPr kumimoji="0" lang="ja-JP" altLang="en-US" sz="5400" b="1" i="0" u="none" strike="noStrike" kern="1200" cap="none" spc="0" normalizeH="0" baseline="0" noProof="0">
                <a:ln>
                  <a:noFill/>
                </a:ln>
                <a:solidFill>
                  <a:srgbClr val="000000"/>
                </a:solidFill>
                <a:effectLst/>
                <a:uLnTx/>
                <a:uFillTx/>
                <a:latin typeface="黑体" charset="0"/>
                <a:ea typeface="黑体" charset="0"/>
                <a:cs typeface="黑体" charset="0"/>
              </a:rPr>
              <a:t>”</a:t>
            </a:r>
            <a:endParaRPr kumimoji="0" lang="en-US" sz="5400" b="1" i="0" u="none" strike="noStrike" kern="1200" cap="none" spc="0" normalizeH="0" baseline="0" noProof="0">
              <a:ln>
                <a:noFill/>
              </a:ln>
              <a:solidFill>
                <a:srgbClr val="000000"/>
              </a:solidFill>
              <a:effectLst/>
              <a:uLnTx/>
              <a:uFillTx/>
              <a:latin typeface="黑体" charset="0"/>
              <a:ea typeface="黑体" charset="0"/>
              <a:cs typeface="黑体" charset="0"/>
            </a:endParaRPr>
          </a:p>
        </p:txBody>
      </p:sp>
    </p:spTree>
    <p:extLst>
      <p:ext uri="{BB962C8B-B14F-4D97-AF65-F5344CB8AC3E}">
        <p14:creationId xmlns:p14="http://schemas.microsoft.com/office/powerpoint/2010/main" val="3083827891"/>
      </p:ext>
    </p:extLst>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0578" name="Rectangle 2"/>
          <p:cNvSpPr>
            <a:spLocks noGrp="1" noChangeArrowheads="1"/>
          </p:cNvSpPr>
          <p:nvPr>
            <p:ph type="title"/>
          </p:nvPr>
        </p:nvSpPr>
        <p:spPr>
          <a:xfrm>
            <a:off x="457200" y="381000"/>
            <a:ext cx="8229600" cy="1143000"/>
          </a:xfrm>
        </p:spPr>
        <p:txBody>
          <a:bodyPr/>
          <a:lstStyle/>
          <a:p>
            <a:pPr eaLnBrk="1" hangingPunct="1">
              <a:defRPr/>
            </a:pPr>
            <a:r>
              <a:rPr lang="en-US" sz="6000" b="1"/>
              <a:t>Blank NAS</a:t>
            </a:r>
          </a:p>
        </p:txBody>
      </p:sp>
      <p:pic>
        <p:nvPicPr>
          <p:cNvPr id="284674"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60580" name="Text Box 4"/>
          <p:cNvSpPr txBox="1">
            <a:spLocks noChangeArrowheads="1"/>
          </p:cNvSpPr>
          <p:nvPr/>
        </p:nvSpPr>
        <p:spPr bwMode="auto">
          <a:xfrm>
            <a:off x="914400" y="1703388"/>
            <a:ext cx="7391400" cy="20955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zh-TW" altLang="en-US" sz="3600" b="0" i="0" u="none" strike="noStrike" kern="1200" cap="none" spc="0" normalizeH="0" baseline="0" noProof="0">
                <a:ln>
                  <a:noFill/>
                </a:ln>
                <a:solidFill>
                  <a:srgbClr val="FFFFFF"/>
                </a:solidFill>
                <a:effectLst/>
                <a:uLnTx/>
                <a:uFillTx/>
                <a:latin typeface="黑体" charset="0"/>
                <a:ea typeface="黑体" charset="0"/>
                <a:cs typeface="黑体" charset="0"/>
              </a:rPr>
              <a:t>耶 和 华 对 犹 大 和 耶 路 撒 冷 人 如 此 说 ： 要 开 垦 你 们 的 荒 地 ， 不 要 撒 种 在 荆 棘 中 。</a:t>
            </a:r>
            <a:endParaRPr kumimoji="0" lang="en-US" sz="3600" b="1" i="0" u="none" strike="noStrike" kern="1200" cap="none" spc="0" normalizeH="0" baseline="0" noProof="0">
              <a:ln>
                <a:noFill/>
              </a:ln>
              <a:solidFill>
                <a:srgbClr val="FFFFFF"/>
              </a:solidFill>
              <a:effectLst/>
              <a:uLnTx/>
              <a:uFillTx/>
              <a:latin typeface="黑体" charset="0"/>
              <a:ea typeface="黑体" charset="0"/>
              <a:cs typeface="黑体" charset="0"/>
            </a:endParaRPr>
          </a:p>
        </p:txBody>
      </p:sp>
      <p:sp>
        <p:nvSpPr>
          <p:cNvPr id="1560581" name="Text Box 5"/>
          <p:cNvSpPr txBox="1">
            <a:spLocks noChangeArrowheads="1"/>
          </p:cNvSpPr>
          <p:nvPr/>
        </p:nvSpPr>
        <p:spPr bwMode="auto">
          <a:xfrm>
            <a:off x="914400" y="457200"/>
            <a:ext cx="7239000" cy="9239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5400" b="1" i="0" u="none" strike="noStrike" kern="1200" cap="none" spc="0" normalizeH="0" baseline="0" noProof="0">
                <a:ln>
                  <a:noFill/>
                </a:ln>
                <a:solidFill>
                  <a:srgbClr val="00FF00"/>
                </a:solidFill>
                <a:effectLst/>
                <a:uLnTx/>
                <a:uFillTx/>
                <a:latin typeface="黑体" charset="0"/>
                <a:ea typeface="黑体" charset="0"/>
                <a:cs typeface="黑体" charset="0"/>
              </a:rPr>
              <a:t>耶利米书</a:t>
            </a:r>
            <a:r>
              <a:rPr kumimoji="0" lang="en-US" altLang="ja-JP" sz="5400" b="1" i="0" u="none" strike="noStrike" kern="1200" cap="none" spc="0" normalizeH="0" baseline="0" noProof="0">
                <a:ln>
                  <a:noFill/>
                </a:ln>
                <a:solidFill>
                  <a:srgbClr val="00FF00"/>
                </a:solidFill>
                <a:effectLst/>
                <a:uLnTx/>
                <a:uFillTx/>
                <a:latin typeface="黑体" charset="0"/>
                <a:ea typeface="黑体" charset="0"/>
                <a:cs typeface="黑体" charset="0"/>
              </a:rPr>
              <a:t> 4:3</a:t>
            </a:r>
            <a:endParaRPr kumimoji="0" lang="en-US" sz="5400" b="1" i="0" u="none" strike="noStrike" kern="1200" cap="none" spc="0" normalizeH="0" baseline="0" noProof="0">
              <a:ln>
                <a:noFill/>
              </a:ln>
              <a:solidFill>
                <a:srgbClr val="00FF00"/>
              </a:solidFill>
              <a:effectLst/>
              <a:uLnTx/>
              <a:uFillTx/>
              <a:latin typeface="黑体" charset="0"/>
              <a:ea typeface="黑体" charset="0"/>
              <a:cs typeface="黑体" charset="0"/>
            </a:endParaRPr>
          </a:p>
        </p:txBody>
      </p:sp>
    </p:spTree>
    <p:extLst>
      <p:ext uri="{BB962C8B-B14F-4D97-AF65-F5344CB8AC3E}">
        <p14:creationId xmlns:p14="http://schemas.microsoft.com/office/powerpoint/2010/main" val="2567871857"/>
      </p:ext>
    </p:extLst>
  </p:cSld>
  <p:clrMapOvr>
    <a:masterClrMapping/>
  </p:clrMapOvr>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07505" y="4869161"/>
            <a:ext cx="8928100" cy="923293"/>
          </a:xfrm>
          <a:prstGeom prst="rect">
            <a:avLst/>
          </a:prstGeom>
          <a:noFill/>
        </p:spPr>
        <p:txBody>
          <a:bodyPr wrap="square" lIns="91261" tIns="45631" rIns="91261" bIns="45631">
            <a:spAutoFit/>
          </a:bodyPr>
          <a:lstStyle/>
          <a:p>
            <a:pPr eaLnBrk="0" hangingPunct="0">
              <a:defRPr/>
            </a:pPr>
            <a:r>
              <a:rPr lang="zh-CN" altLang="en-US" sz="5400" b="1" dirty="0">
                <a:solidFill>
                  <a:srgbClr val="6BCBF4"/>
                </a:solidFill>
                <a:effectLst>
                  <a:outerShdw blurRad="50800" dist="38100" dir="2700000" algn="tl" rotWithShape="0">
                    <a:srgbClr val="000000"/>
                  </a:outerShdw>
                </a:effectLst>
                <a:latin typeface="Arial" charset="0"/>
                <a:ea typeface="ＭＳ Ｐゴシック" charset="0"/>
              </a:rPr>
              <a:t>耶稣平静风浪</a:t>
            </a:r>
            <a:endParaRPr lang="en-US" sz="5400" b="1" dirty="0">
              <a:solidFill>
                <a:srgbClr val="6BCBF4"/>
              </a:solidFill>
              <a:effectLst>
                <a:outerShdw blurRad="50800" dist="38100" dir="2700000" algn="tl" rotWithShape="0">
                  <a:srgbClr val="000000"/>
                </a:outerShdw>
              </a:effectLst>
              <a:latin typeface="Arial" charset="0"/>
              <a:ea typeface="ＭＳ Ｐゴシック" charset="0"/>
            </a:endParaRPr>
          </a:p>
        </p:txBody>
      </p:sp>
      <p:sp>
        <p:nvSpPr>
          <p:cNvPr id="4" name="TextBox 3"/>
          <p:cNvSpPr txBox="1"/>
          <p:nvPr/>
        </p:nvSpPr>
        <p:spPr>
          <a:xfrm>
            <a:off x="215900" y="1989139"/>
            <a:ext cx="3125815" cy="1938813"/>
          </a:xfrm>
          <a:prstGeom prst="rect">
            <a:avLst/>
          </a:prstGeom>
          <a:noFill/>
        </p:spPr>
        <p:txBody>
          <a:bodyPr wrap="none" lIns="91261" tIns="45631" rIns="91261" bIns="45631">
            <a:spAutoFit/>
          </a:bodyPr>
          <a:lstStyle/>
          <a:p>
            <a:pPr eaLnBrk="0" hangingPunct="0">
              <a:defRPr/>
            </a:pPr>
            <a:r>
              <a:rPr lang="zh-CN" altLang="en-US" sz="4000" b="1" dirty="0">
                <a:solidFill>
                  <a:srgbClr val="FFFFFF"/>
                </a:solidFill>
                <a:effectLst>
                  <a:outerShdw blurRad="50800" dist="88900" dir="2700000" algn="tl" rotWithShape="0">
                    <a:srgbClr val="000000"/>
                  </a:outerShdw>
                </a:effectLst>
                <a:latin typeface="Arial" charset="0"/>
                <a:ea typeface="ＭＳ Ｐゴシック" charset="0"/>
              </a:rPr>
              <a:t>马太 </a:t>
            </a:r>
            <a:r>
              <a:rPr lang="en-US" sz="4000" b="1" dirty="0">
                <a:solidFill>
                  <a:srgbClr val="FFFFFF"/>
                </a:solidFill>
                <a:effectLst>
                  <a:outerShdw blurRad="50800" dist="88900" dir="2700000" algn="tl" rotWithShape="0">
                    <a:srgbClr val="000000"/>
                  </a:outerShdw>
                </a:effectLst>
                <a:latin typeface="Arial" charset="0"/>
                <a:ea typeface="ＭＳ Ｐゴシック" charset="0"/>
              </a:rPr>
              <a:t>8:23-27</a:t>
            </a:r>
          </a:p>
          <a:p>
            <a:pPr eaLnBrk="0" hangingPunct="0">
              <a:defRPr/>
            </a:pPr>
            <a:r>
              <a:rPr lang="zh-CN" altLang="en-US" sz="4000" b="1" dirty="0">
                <a:solidFill>
                  <a:srgbClr val="FFFFFF"/>
                </a:solidFill>
                <a:effectLst>
                  <a:outerShdw blurRad="50800" dist="88900" dir="2700000" algn="tl" rotWithShape="0">
                    <a:srgbClr val="000000"/>
                  </a:outerShdw>
                </a:effectLst>
                <a:latin typeface="Arial" charset="0"/>
                <a:ea typeface="ＭＳ Ｐゴシック" charset="0"/>
              </a:rPr>
              <a:t>马可 </a:t>
            </a:r>
            <a:r>
              <a:rPr lang="en-US" sz="4000" b="1" dirty="0">
                <a:solidFill>
                  <a:srgbClr val="FFFFFF"/>
                </a:solidFill>
                <a:effectLst>
                  <a:outerShdw blurRad="50800" dist="88900" dir="2700000" algn="tl" rotWithShape="0">
                    <a:srgbClr val="000000"/>
                  </a:outerShdw>
                </a:effectLst>
                <a:latin typeface="Arial" charset="0"/>
                <a:ea typeface="ＭＳ Ｐゴシック" charset="0"/>
              </a:rPr>
              <a:t>4:35-41</a:t>
            </a:r>
            <a:br>
              <a:rPr lang="en-US" sz="4000" b="1" dirty="0">
                <a:solidFill>
                  <a:srgbClr val="FFFFFF"/>
                </a:solidFill>
                <a:effectLst>
                  <a:outerShdw blurRad="50800" dist="88900" dir="2700000" algn="tl" rotWithShape="0">
                    <a:srgbClr val="000000"/>
                  </a:outerShdw>
                </a:effectLst>
                <a:latin typeface="Arial" charset="0"/>
                <a:ea typeface="ＭＳ Ｐゴシック" charset="0"/>
              </a:rPr>
            </a:br>
            <a:r>
              <a:rPr lang="zh-CN" altLang="en-US" sz="4000" b="1" dirty="0">
                <a:solidFill>
                  <a:srgbClr val="FFFFFF"/>
                </a:solidFill>
                <a:effectLst>
                  <a:outerShdw blurRad="50800" dist="88900" dir="2700000" algn="tl" rotWithShape="0">
                    <a:srgbClr val="000000"/>
                  </a:outerShdw>
                </a:effectLst>
                <a:latin typeface="Arial" charset="0"/>
                <a:ea typeface="ＭＳ Ｐゴシック" charset="0"/>
              </a:rPr>
              <a:t>路加 </a:t>
            </a:r>
            <a:r>
              <a:rPr lang="en-US" sz="4000" b="1" dirty="0">
                <a:solidFill>
                  <a:srgbClr val="FFFFFF"/>
                </a:solidFill>
                <a:effectLst>
                  <a:outerShdw blurRad="50800" dist="88900" dir="2700000" algn="tl" rotWithShape="0">
                    <a:srgbClr val="000000"/>
                  </a:outerShdw>
                </a:effectLst>
                <a:latin typeface="Arial" charset="0"/>
                <a:ea typeface="ＭＳ Ｐゴシック" charset="0"/>
              </a:rPr>
              <a:t>8:22-25</a:t>
            </a:r>
          </a:p>
        </p:txBody>
      </p:sp>
      <p:pic>
        <p:nvPicPr>
          <p:cNvPr id="302084"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2085" name="Picture 3" descr="16_Lost_Coin_1024.jpg                                          00D2328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7505" y="116632"/>
            <a:ext cx="3497263" cy="184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324528" y="3228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92981303"/>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939030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258949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393504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2796141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460031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8" name="Picture 2">
            <a:extLst>
              <a:ext uri="{FF2B5EF4-FFF2-40B4-BE49-F238E27FC236}">
                <a16:creationId xmlns:a16="http://schemas.microsoft.com/office/drawing/2014/main" id="{CF285D49-68A5-6649-8467-D6F8888EB0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9144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主要思想</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3" name="Rectangle 2"/>
          <p:cNvSpPr txBox="1">
            <a:spLocks noChangeArrowheads="1"/>
          </p:cNvSpPr>
          <p:nvPr/>
        </p:nvSpPr>
        <p:spPr bwMode="auto">
          <a:xfrm>
            <a:off x="-19436" y="1412776"/>
            <a:ext cx="9144000" cy="176075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C00000"/>
                </a:solidFill>
                <a:effectLst/>
                <a:uLnTx/>
                <a:uFillTx/>
                <a:latin typeface="Microsoft YaHei UI" panose="020B0503020204020204" pitchFamily="34" charset="-122"/>
                <a:ea typeface="Microsoft YaHei UI" panose="020B0503020204020204" pitchFamily="34" charset="-122"/>
                <a:cs typeface="ＭＳ Ｐゴシック" charset="0"/>
              </a:rPr>
              <a:t>如基督</a:t>
            </a:r>
            <a:r>
              <a:rPr kumimoji="0" lang="zh-CN" altLang="en-US" sz="5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rPr>
              <a:t>服侍与受苦</a:t>
            </a:r>
            <a:endParaRPr kumimoji="0" lang="en-US" sz="5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a:extLst>
              <a:ext uri="{FF2B5EF4-FFF2-40B4-BE49-F238E27FC236}">
                <a16:creationId xmlns:a16="http://schemas.microsoft.com/office/drawing/2014/main" id="{B8DD7100-05F9-E741-B5E1-CC740945D1E6}"/>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Mark</a:t>
            </a:r>
          </a:p>
        </p:txBody>
      </p:sp>
    </p:spTree>
    <p:extLst>
      <p:ext uri="{BB962C8B-B14F-4D97-AF65-F5344CB8AC3E}">
        <p14:creationId xmlns:p14="http://schemas.microsoft.com/office/powerpoint/2010/main" val="1137046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417938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135995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082610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5584563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711466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612417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854582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fontAlgn="auto" hangingPunct="0">
              <a:spcBef>
                <a:spcPts val="0"/>
              </a:spcBef>
              <a:spcAft>
                <a:spcPts val="0"/>
              </a:spcAft>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fontAlgn="auto" hangingPunct="0">
              <a:spcBef>
                <a:spcPts val="0"/>
              </a:spcBef>
              <a:spcAft>
                <a:spcPts val="0"/>
              </a:spcAft>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fontAlgn="auto" hangingPunct="0">
              <a:spcBef>
                <a:spcPts val="0"/>
              </a:spcBef>
              <a:spcAft>
                <a:spcPts val="0"/>
              </a:spcAft>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algn="ctr" defTabSz="314884" fontAlgn="auto" hangingPunct="0">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fontAlgn="auto" hangingPunct="0">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174434272"/>
      </p:ext>
    </p:extLst>
  </p:cSld>
  <p:clrMapOvr>
    <a:masterClrMapping/>
  </p:clrMapOvr>
  <p:transition spd="med"/>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马可</a:t>
            </a:r>
            <a:r>
              <a:rPr lang="en-US" sz="8800" dirty="0">
                <a:solidFill>
                  <a:schemeClr val="bg1"/>
                </a:solidFill>
                <a:latin typeface="Arial" charset="0"/>
                <a:ea typeface="Osaka" charset="0"/>
                <a:cs typeface="Arial" charset="0"/>
              </a:rPr>
              <a:t> 5</a:t>
            </a:r>
          </a:p>
        </p:txBody>
      </p:sp>
    </p:spTree>
    <p:extLst>
      <p:ext uri="{BB962C8B-B14F-4D97-AF65-F5344CB8AC3E}">
        <p14:creationId xmlns:p14="http://schemas.microsoft.com/office/powerpoint/2010/main" val="3230977654"/>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
            <a:extLst>
              <a:ext uri="{FF2B5EF4-FFF2-40B4-BE49-F238E27FC236}">
                <a16:creationId xmlns:a16="http://schemas.microsoft.com/office/drawing/2014/main" id="{9C679E96-C84D-EF4D-BF9C-C24F469659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Box 2"/>
          <p:cNvSpPr txBox="1"/>
          <p:nvPr/>
        </p:nvSpPr>
        <p:spPr>
          <a:xfrm>
            <a:off x="107504" y="5107867"/>
            <a:ext cx="8928100" cy="769405"/>
          </a:xfrm>
          <a:prstGeom prst="rect">
            <a:avLst/>
          </a:prstGeom>
          <a:noFill/>
        </p:spPr>
        <p:txBody>
          <a:bodyPr wrap="square" lIns="91403" tIns="45702" rIns="91403" bIns="4570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charset="0"/>
                <a:ea typeface="ＭＳ Ｐゴシック" charset="0"/>
              </a:rPr>
              <a:t>耶稣拯救一个被鬼附的人</a:t>
            </a:r>
          </a:p>
        </p:txBody>
      </p:sp>
      <p:sp>
        <p:nvSpPr>
          <p:cNvPr id="4" name="TextBox 3"/>
          <p:cNvSpPr txBox="1"/>
          <p:nvPr/>
        </p:nvSpPr>
        <p:spPr>
          <a:xfrm>
            <a:off x="179512" y="4531803"/>
            <a:ext cx="8209224" cy="707850"/>
          </a:xfrm>
          <a:prstGeom prst="rect">
            <a:avLst/>
          </a:prstGeom>
          <a:noFill/>
        </p:spPr>
        <p:txBody>
          <a:bodyPr wrap="none" lIns="91403" tIns="45702" rIns="91403" bIns="4570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err="1">
                <a:ln>
                  <a:noFill/>
                </a:ln>
                <a:solidFill>
                  <a:srgbClr val="FFFFFF"/>
                </a:solidFill>
                <a:effectLst>
                  <a:outerShdw blurRad="50800" dist="88900" dir="2700000" algn="tl" rotWithShape="0">
                    <a:srgbClr val="000000"/>
                  </a:outerShdw>
                </a:effectLst>
                <a:uLnTx/>
                <a:uFillTx/>
                <a:latin typeface="Arial" charset="0"/>
                <a:ea typeface="ＭＳ Ｐゴシック" charset="0"/>
              </a:rPr>
              <a:t>马可福音</a:t>
            </a: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rPr>
              <a:t> 5:1-20; </a:t>
            </a:r>
            <a:r>
              <a:rPr kumimoji="0" lang="en-US" sz="4000" b="1" i="0" u="none" strike="noStrike" kern="1200" cap="none" spc="0" normalizeH="0" baseline="0" noProof="0" dirty="0" err="1">
                <a:ln>
                  <a:noFill/>
                </a:ln>
                <a:solidFill>
                  <a:srgbClr val="FFFFFF"/>
                </a:solidFill>
                <a:effectLst>
                  <a:outerShdw blurRad="50800" dist="88900" dir="2700000" algn="tl" rotWithShape="0">
                    <a:srgbClr val="000000"/>
                  </a:outerShdw>
                </a:effectLst>
                <a:uLnTx/>
                <a:uFillTx/>
                <a:latin typeface="Arial" charset="0"/>
                <a:ea typeface="ＭＳ Ｐゴシック" charset="0"/>
              </a:rPr>
              <a:t>路加福音</a:t>
            </a: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rPr>
              <a:t> 8:26-29</a:t>
            </a:r>
          </a:p>
        </p:txBody>
      </p:sp>
      <p:pic>
        <p:nvPicPr>
          <p:cNvPr id="302084"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7" name="Group 6"/>
          <p:cNvGrpSpPr/>
          <p:nvPr/>
        </p:nvGrpSpPr>
        <p:grpSpPr>
          <a:xfrm>
            <a:off x="6228184" y="178188"/>
            <a:ext cx="3456896" cy="1440159"/>
            <a:chOff x="5508104" y="620689"/>
            <a:chExt cx="3456896" cy="1440159"/>
          </a:xfrm>
        </p:grpSpPr>
        <p:grpSp>
          <p:nvGrpSpPr>
            <p:cNvPr id="9" name="Group 8"/>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Osaka"/>
                  <a:cs typeface="Osaka"/>
                </a:endParaRPr>
              </a:p>
            </p:txBody>
          </p:sp>
        </p:grpSp>
        <p:sp>
          <p:nvSpPr>
            <p:cNvPr id="10" name="TextBox 9"/>
            <p:cNvSpPr txBox="1"/>
            <p:nvPr/>
          </p:nvSpPr>
          <p:spPr>
            <a:xfrm>
              <a:off x="6804248" y="648153"/>
              <a:ext cx="2160752" cy="1412695"/>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44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37665248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3387" y="1454899"/>
            <a:ext cx="9144000" cy="6097905"/>
          </a:xfrm>
          <a:prstGeom prst="rect">
            <a:avLst/>
          </a:prstGeom>
        </p:spPr>
      </p:pic>
      <p:sp>
        <p:nvSpPr>
          <p:cNvPr id="900098" name="Rectangle 2"/>
          <p:cNvSpPr>
            <a:spLocks noGrp="1" noChangeArrowheads="1"/>
          </p:cNvSpPr>
          <p:nvPr>
            <p:ph type="ctrTitle"/>
          </p:nvPr>
        </p:nvSpPr>
        <p:spPr>
          <a:xfrm>
            <a:off x="0" y="49784"/>
            <a:ext cx="9144000" cy="1405115"/>
          </a:xfrm>
          <a:effectLst>
            <a:outerShdw blurRad="63500" dist="35921" dir="2700000" algn="ctr" rotWithShape="0">
              <a:schemeClr val="tx2">
                <a:alpha val="74998"/>
              </a:schemeClr>
            </a:outerShdw>
          </a:effectLst>
        </p:spPr>
        <p:txBody>
          <a:bodyPr anchor="ctr"/>
          <a:lstStyle/>
          <a:p>
            <a:pPr>
              <a:defRPr/>
            </a:pPr>
            <a:r>
              <a:rPr lang="zh-CN" altLang="en-US" sz="40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你要怎么做一个如基督受苦的门徒</a:t>
            </a:r>
            <a:r>
              <a:rPr lang="en-US" sz="40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5" name="Rectangle 2">
            <a:extLst>
              <a:ext uri="{FF2B5EF4-FFF2-40B4-BE49-F238E27FC236}">
                <a16:creationId xmlns:a16="http://schemas.microsoft.com/office/drawing/2014/main" id="{BB532B13-CFE7-1940-8EE5-0C236B3CC99A}"/>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马可福音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910987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a:extLst>
              <a:ext uri="{FF2B5EF4-FFF2-40B4-BE49-F238E27FC236}">
                <a16:creationId xmlns:a16="http://schemas.microsoft.com/office/drawing/2014/main" id="{05AE2F1A-E145-9241-A094-CB78D68824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0598070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a:extLst>
              <a:ext uri="{FF2B5EF4-FFF2-40B4-BE49-F238E27FC236}">
                <a16:creationId xmlns:a16="http://schemas.microsoft.com/office/drawing/2014/main" id="{9B151925-44B7-A648-9ACD-7A8A1BDE15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6295408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a:extLst>
              <a:ext uri="{FF2B5EF4-FFF2-40B4-BE49-F238E27FC236}">
                <a16:creationId xmlns:a16="http://schemas.microsoft.com/office/drawing/2014/main" id="{5FF081FD-BC4D-164C-9FEC-7942989E39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5452079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a:extLst>
              <a:ext uri="{FF2B5EF4-FFF2-40B4-BE49-F238E27FC236}">
                <a16:creationId xmlns:a16="http://schemas.microsoft.com/office/drawing/2014/main" id="{3A552B63-E645-D548-A1B6-25644E59A6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2893764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a:extLst>
              <a:ext uri="{FF2B5EF4-FFF2-40B4-BE49-F238E27FC236}">
                <a16:creationId xmlns:a16="http://schemas.microsoft.com/office/drawing/2014/main" id="{16FC6A67-18A7-9E41-A2FF-350BF5FA94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9674895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a:extLst>
              <a:ext uri="{FF2B5EF4-FFF2-40B4-BE49-F238E27FC236}">
                <a16:creationId xmlns:a16="http://schemas.microsoft.com/office/drawing/2014/main" id="{0736BDE7-6ED2-3548-97B5-6350F65869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7352755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a:extLst>
              <a:ext uri="{FF2B5EF4-FFF2-40B4-BE49-F238E27FC236}">
                <a16:creationId xmlns:a16="http://schemas.microsoft.com/office/drawing/2014/main" id="{0C1C5DF2-CBA2-D840-AB6A-C2D50E56B7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78023228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a:extLst>
              <a:ext uri="{FF2B5EF4-FFF2-40B4-BE49-F238E27FC236}">
                <a16:creationId xmlns:a16="http://schemas.microsoft.com/office/drawing/2014/main" id="{B3442DD2-1641-6F4A-A5AF-E5AE0C02A7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4939222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a:extLst>
              <a:ext uri="{FF2B5EF4-FFF2-40B4-BE49-F238E27FC236}">
                <a16:creationId xmlns:a16="http://schemas.microsoft.com/office/drawing/2014/main" id="{8A02FA45-2FB0-634D-8395-34252DD12B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0496108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a:extLst>
              <a:ext uri="{FF2B5EF4-FFF2-40B4-BE49-F238E27FC236}">
                <a16:creationId xmlns:a16="http://schemas.microsoft.com/office/drawing/2014/main" id="{B3AF17E8-C39C-8446-9D7E-654E804670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010354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关键字</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p:cNvSpPr txBox="1">
            <a:spLocks noChangeArrowheads="1"/>
          </p:cNvSpPr>
          <p:nvPr/>
        </p:nvSpPr>
        <p:spPr bwMode="auto">
          <a:xfrm>
            <a:off x="0" y="237596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7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作门徒</a:t>
            </a:r>
            <a:endParaRPr kumimoji="0" lang="en-US" sz="7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马可福音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7" name="Text Box 24"/>
          <p:cNvSpPr txBox="1">
            <a:spLocks noChangeArrowheads="1"/>
          </p:cNvSpPr>
          <p:nvPr/>
        </p:nvSpPr>
        <p:spPr bwMode="auto">
          <a:xfrm>
            <a:off x="8448755" y="65344"/>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AEAEA"/>
                </a:solidFill>
                <a:effectLst/>
                <a:uLnTx/>
                <a:uFillTx/>
                <a:latin typeface="Arial" charset="0"/>
                <a:ea typeface="ＭＳ Ｐゴシック" charset="0"/>
                <a:cs typeface="Arial" charset="0"/>
              </a:rPr>
              <a:t>85</a:t>
            </a:r>
            <a:endParaRPr kumimoji="0" lang="en-US" sz="2400" b="0" i="0" u="none" strike="noStrike" kern="1200" cap="none" spc="0" normalizeH="0" baseline="0" noProof="0" dirty="0">
              <a:ln>
                <a:noFill/>
              </a:ln>
              <a:solidFill>
                <a:srgbClr val="EAEAEA"/>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0871092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Rectangle 2"/>
          <p:cNvSpPr>
            <a:spLocks noGrp="1" noChangeArrowheads="1"/>
          </p:cNvSpPr>
          <p:nvPr>
            <p:ph type="title" idx="4294967295"/>
          </p:nvPr>
        </p:nvSpPr>
        <p:spPr>
          <a:xfrm>
            <a:off x="0" y="-902677"/>
            <a:ext cx="9144000" cy="1143000"/>
          </a:xfrm>
        </p:spPr>
        <p:txBody>
          <a:bodyPr/>
          <a:lstStyle/>
          <a:p>
            <a:pPr eaLnBrk="1" hangingPunct="1"/>
            <a:r>
              <a:rPr lang="en-US" dirty="0">
                <a:solidFill>
                  <a:schemeClr val="bg2"/>
                </a:solidFill>
                <a:latin typeface="Times New Roman" charset="0"/>
              </a:rPr>
              <a:t>Black</a:t>
            </a:r>
          </a:p>
        </p:txBody>
      </p:sp>
    </p:spTree>
    <p:extLst>
      <p:ext uri="{BB962C8B-B14F-4D97-AF65-F5344CB8AC3E}">
        <p14:creationId xmlns:p14="http://schemas.microsoft.com/office/powerpoint/2010/main" val="460815446"/>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a:extLst>
              <a:ext uri="{FF2B5EF4-FFF2-40B4-BE49-F238E27FC236}">
                <a16:creationId xmlns:a16="http://schemas.microsoft.com/office/drawing/2014/main" id="{ABCE9030-F59F-4D48-9CC3-6BFE85487B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3689847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a:extLst>
              <a:ext uri="{FF2B5EF4-FFF2-40B4-BE49-F238E27FC236}">
                <a16:creationId xmlns:a16="http://schemas.microsoft.com/office/drawing/2014/main" id="{5F453802-AC94-2047-A6C6-9B7A0B8318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2552185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385" name="Picture 1">
            <a:extLst>
              <a:ext uri="{FF2B5EF4-FFF2-40B4-BE49-F238E27FC236}">
                <a16:creationId xmlns:a16="http://schemas.microsoft.com/office/drawing/2014/main" id="{0294C2C3-0EE4-854E-9C0C-94A97FE539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468568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09" name="Picture 1">
            <a:extLst>
              <a:ext uri="{FF2B5EF4-FFF2-40B4-BE49-F238E27FC236}">
                <a16:creationId xmlns:a16="http://schemas.microsoft.com/office/drawing/2014/main" id="{40F8FDA4-3861-E444-8E55-4F94B36EF7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25374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433" name="Picture 1">
            <a:extLst>
              <a:ext uri="{FF2B5EF4-FFF2-40B4-BE49-F238E27FC236}">
                <a16:creationId xmlns:a16="http://schemas.microsoft.com/office/drawing/2014/main" id="{E1E52BCE-F80C-204B-B2A0-83D4844B10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449010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9457" name="Picture 1">
            <a:extLst>
              <a:ext uri="{FF2B5EF4-FFF2-40B4-BE49-F238E27FC236}">
                <a16:creationId xmlns:a16="http://schemas.microsoft.com/office/drawing/2014/main" id="{8B7843AF-8E02-A840-8C34-149878777A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18135262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481" name="Picture 1">
            <a:extLst>
              <a:ext uri="{FF2B5EF4-FFF2-40B4-BE49-F238E27FC236}">
                <a16:creationId xmlns:a16="http://schemas.microsoft.com/office/drawing/2014/main" id="{D59207B5-31BC-AF4D-8CA9-B61B14F420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2711820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1505" name="Picture 1">
            <a:extLst>
              <a:ext uri="{FF2B5EF4-FFF2-40B4-BE49-F238E27FC236}">
                <a16:creationId xmlns:a16="http://schemas.microsoft.com/office/drawing/2014/main" id="{90A95F13-0CE9-9440-8F09-516FF501C1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168298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2529" name="Picture 1">
            <a:extLst>
              <a:ext uri="{FF2B5EF4-FFF2-40B4-BE49-F238E27FC236}">
                <a16:creationId xmlns:a16="http://schemas.microsoft.com/office/drawing/2014/main" id="{F8B06434-B7F3-DE4F-80A0-64A4E7C4B0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43599741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fontAlgn="auto" hangingPunct="0">
              <a:spcBef>
                <a:spcPts val="0"/>
              </a:spcBef>
              <a:spcAft>
                <a:spcPts val="0"/>
              </a:spcAft>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fontAlgn="auto" hangingPunct="0">
              <a:spcBef>
                <a:spcPts val="0"/>
              </a:spcBef>
              <a:spcAft>
                <a:spcPts val="0"/>
              </a:spcAft>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fontAlgn="auto" hangingPunct="0">
              <a:spcBef>
                <a:spcPts val="0"/>
              </a:spcBef>
              <a:spcAft>
                <a:spcPts val="0"/>
              </a:spcAft>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algn="ctr" defTabSz="314884" fontAlgn="auto" hangingPunct="0">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fontAlgn="auto" hangingPunct="0">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270706493"/>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489" name="Picture 1" descr="17_John_Baptist_Prison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79512" y="116632"/>
            <a:ext cx="4752528" cy="4680520"/>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defTabSz="457200"/>
            <a:r>
              <a:rPr lang="zh-CN" altLang="en-US" sz="3600" b="1" dirty="0">
                <a:solidFill>
                  <a:srgbClr val="FFFFFF"/>
                </a:solidFill>
                <a:effectLst>
                  <a:glow rad="127000">
                    <a:srgbClr val="000000"/>
                  </a:glow>
                </a:effectLst>
                <a:latin typeface="KaiTi" panose="02010609060101010101" pitchFamily="49" charset="-122"/>
                <a:ea typeface="KaiTi" panose="02010609060101010101" pitchFamily="49" charset="-122"/>
              </a:rPr>
              <a:t>作为一个教会领袖，如果你的会众受到迫害，一些人会被拖去喂狮子，大数被迫在地下聚会，所有人都害怕，你会怎么做？</a:t>
            </a:r>
            <a:endParaRPr lang="en-US" sz="3600" b="1" dirty="0">
              <a:solidFill>
                <a:srgbClr val="FFFFFF"/>
              </a:solidFill>
              <a:effectLst>
                <a:glow rad="127000">
                  <a:srgbClr val="000000"/>
                </a:glow>
              </a:effectLst>
              <a:latin typeface="KaiTi" panose="02010609060101010101" pitchFamily="49" charset="-122"/>
              <a:ea typeface="KaiTi" panose="02010609060101010101" pitchFamily="49" charset="-122"/>
            </a:endParaRPr>
          </a:p>
        </p:txBody>
      </p:sp>
      <p:sp>
        <p:nvSpPr>
          <p:cNvPr id="4" name="Title 1"/>
          <p:cNvSpPr txBox="1">
            <a:spLocks/>
          </p:cNvSpPr>
          <p:nvPr/>
        </p:nvSpPr>
        <p:spPr bwMode="auto">
          <a:xfrm>
            <a:off x="4860032" y="3573016"/>
            <a:ext cx="4099992" cy="306896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defTabSz="457200" eaLnBrk="0" hangingPunct="0">
              <a:defRPr sz="3600" b="1">
                <a:solidFill>
                  <a:srgbClr val="FFFFFF"/>
                </a:solidFill>
                <a:effectLst>
                  <a:glow rad="127000">
                    <a:srgbClr val="000000"/>
                  </a:glow>
                </a:effectLst>
                <a:latin typeface="KaiTi" panose="02010609060101010101" pitchFamily="49" charset="-122"/>
                <a:ea typeface="KaiTi" panose="02010609060101010101" pitchFamily="49" charset="-122"/>
                <a:cs typeface="ＭＳ Ｐゴシック" charset="0"/>
              </a:defRPr>
            </a:lvl1pPr>
            <a:lvl2pPr algn="ctr" defTabSz="456343" eaLnBrk="0" hangingPunct="0">
              <a:defRPr sz="4400">
                <a:latin typeface="Calibri" charset="0"/>
                <a:ea typeface="ＭＳ Ｐゴシック" charset="0"/>
                <a:cs typeface="ＭＳ Ｐゴシック" charset="0"/>
              </a:defRPr>
            </a:lvl2pPr>
            <a:lvl3pPr algn="ctr" defTabSz="456343" eaLnBrk="0" hangingPunct="0">
              <a:defRPr sz="4400">
                <a:latin typeface="Calibri" charset="0"/>
                <a:ea typeface="ＭＳ Ｐゴシック" charset="0"/>
                <a:cs typeface="ＭＳ Ｐゴシック" charset="0"/>
              </a:defRPr>
            </a:lvl3pPr>
            <a:lvl4pPr algn="ctr" defTabSz="456343" eaLnBrk="0" hangingPunct="0">
              <a:defRPr sz="4400">
                <a:latin typeface="Calibri" charset="0"/>
                <a:ea typeface="ＭＳ Ｐゴシック" charset="0"/>
                <a:cs typeface="ＭＳ Ｐゴシック" charset="0"/>
              </a:defRPr>
            </a:lvl4pPr>
            <a:lvl5pPr algn="ctr" defTabSz="456343" eaLnBrk="0" hangingPunct="0">
              <a:defRPr sz="4400">
                <a:latin typeface="Calibri" charset="0"/>
                <a:ea typeface="ＭＳ Ｐゴシック" charset="0"/>
                <a:cs typeface="ＭＳ Ｐゴシック" charset="0"/>
              </a:defRPr>
            </a:lvl5pPr>
            <a:lvl6pPr marL="456343" algn="ctr" defTabSz="456343" fontAlgn="base">
              <a:spcBef>
                <a:spcPct val="0"/>
              </a:spcBef>
              <a:spcAft>
                <a:spcPct val="0"/>
              </a:spcAft>
              <a:defRPr sz="4400">
                <a:latin typeface="Calibri" charset="0"/>
                <a:ea typeface="ＭＳ Ｐゴシック" charset="0"/>
                <a:cs typeface="ＭＳ Ｐゴシック" charset="0"/>
              </a:defRPr>
            </a:lvl6pPr>
            <a:lvl7pPr marL="912690" algn="ctr" defTabSz="456343" fontAlgn="base">
              <a:spcBef>
                <a:spcPct val="0"/>
              </a:spcBef>
              <a:spcAft>
                <a:spcPct val="0"/>
              </a:spcAft>
              <a:defRPr sz="4400">
                <a:latin typeface="Calibri" charset="0"/>
                <a:ea typeface="ＭＳ Ｐゴシック" charset="0"/>
                <a:cs typeface="ＭＳ Ｐゴシック" charset="0"/>
              </a:defRPr>
            </a:lvl7pPr>
            <a:lvl8pPr marL="1369016" algn="ctr" defTabSz="456343" fontAlgn="base">
              <a:spcBef>
                <a:spcPct val="0"/>
              </a:spcBef>
              <a:spcAft>
                <a:spcPct val="0"/>
              </a:spcAft>
              <a:defRPr sz="4400">
                <a:latin typeface="Calibri" charset="0"/>
                <a:ea typeface="ＭＳ Ｐゴシック" charset="0"/>
                <a:cs typeface="ＭＳ Ｐゴシック" charset="0"/>
              </a:defRPr>
            </a:lvl8pPr>
            <a:lvl9pPr marL="1825374" algn="ctr" defTabSz="456343" fontAlgn="base">
              <a:spcBef>
                <a:spcPct val="0"/>
              </a:spcBef>
              <a:spcAft>
                <a:spcPct val="0"/>
              </a:spcAft>
              <a:defRPr sz="4400">
                <a:latin typeface="Calibri" charset="0"/>
                <a:ea typeface="ＭＳ Ｐゴシック" charset="0"/>
                <a:cs typeface="ＭＳ Ｐゴシック" charset="0"/>
              </a:defRPr>
            </a:lvl9pPr>
          </a:lstStyle>
          <a:p>
            <a:r>
              <a:rPr lang="zh-CN" altLang="en-US" dirty="0"/>
              <a:t>马克写了一篇关于耶稣受苦的故事来鼓励他的！人</a:t>
            </a:r>
            <a:endParaRPr lang="en-US" dirty="0"/>
          </a:p>
        </p:txBody>
      </p:sp>
    </p:spTree>
    <p:extLst>
      <p:ext uri="{BB962C8B-B14F-4D97-AF65-F5344CB8AC3E}">
        <p14:creationId xmlns:p14="http://schemas.microsoft.com/office/powerpoint/2010/main" val="739523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Text Box 2"/>
          <p:cNvSpPr txBox="1">
            <a:spLocks noChangeArrowheads="1"/>
          </p:cNvSpPr>
          <p:nvPr/>
        </p:nvSpPr>
        <p:spPr bwMode="auto">
          <a:xfrm>
            <a:off x="8534400" y="381000"/>
            <a:ext cx="488950" cy="457200"/>
          </a:xfrm>
          <a:prstGeom prst="rect">
            <a:avLst/>
          </a:prstGeom>
          <a:noFill/>
          <a:ln w="9525">
            <a:noFill/>
            <a:miter lim="800000"/>
            <a:headEnd/>
            <a:tailEnd/>
          </a:ln>
        </p:spPr>
        <p:txBody>
          <a:bodyPr wrap="none">
            <a:spAutoFit/>
          </a:bodyPr>
          <a:lstStyle/>
          <a:p>
            <a:r>
              <a:rPr lang="en-US" b="1">
                <a:solidFill>
                  <a:srgbClr val="000000"/>
                </a:solidFill>
              </a:rPr>
              <a:t>86</a:t>
            </a:r>
            <a:endParaRPr lang="en-US"/>
          </a:p>
        </p:txBody>
      </p:sp>
      <p:sp>
        <p:nvSpPr>
          <p:cNvPr id="222210" name="Text Box 3"/>
          <p:cNvSpPr txBox="1">
            <a:spLocks noChangeArrowheads="1"/>
          </p:cNvSpPr>
          <p:nvPr/>
        </p:nvSpPr>
        <p:spPr bwMode="auto">
          <a:xfrm>
            <a:off x="3581400" y="457200"/>
            <a:ext cx="1676400" cy="854075"/>
          </a:xfrm>
          <a:prstGeom prst="rect">
            <a:avLst/>
          </a:prstGeom>
          <a:solidFill>
            <a:srgbClr val="000000"/>
          </a:solidFill>
          <a:ln w="9525">
            <a:noFill/>
            <a:miter lim="800000"/>
            <a:headEnd/>
            <a:tailEnd/>
          </a:ln>
        </p:spPr>
        <p:txBody>
          <a:bodyPr>
            <a:spAutoFit/>
          </a:bodyPr>
          <a:lstStyle/>
          <a:p>
            <a:pPr algn="ctr"/>
            <a:r>
              <a:rPr lang="zh-CN" altLang="en-US" sz="4800" b="1">
                <a:solidFill>
                  <a:srgbClr val="FFFFFF"/>
                </a:solidFill>
                <a:latin typeface="Times" charset="0"/>
                <a:ea typeface="隶变" pitchFamily="2" charset="-122"/>
              </a:rPr>
              <a:t>大纲</a:t>
            </a:r>
          </a:p>
        </p:txBody>
      </p:sp>
      <p:sp>
        <p:nvSpPr>
          <p:cNvPr id="63493" name="Text Box 5"/>
          <p:cNvSpPr txBox="1">
            <a:spLocks noChangeArrowheads="1"/>
          </p:cNvSpPr>
          <p:nvPr/>
        </p:nvSpPr>
        <p:spPr bwMode="auto">
          <a:xfrm>
            <a:off x="457200" y="1676400"/>
            <a:ext cx="8077200" cy="1235075"/>
          </a:xfrm>
          <a:prstGeom prst="rect">
            <a:avLst/>
          </a:prstGeom>
          <a:solidFill>
            <a:schemeClr val="accent1"/>
          </a:solidFill>
          <a:ln w="9525">
            <a:noFill/>
            <a:miter lim="800000"/>
            <a:headEnd/>
            <a:tailEnd/>
          </a:ln>
        </p:spPr>
        <p:txBody>
          <a:bodyPr>
            <a:spAutoFit/>
          </a:bodyPr>
          <a:lstStyle/>
          <a:p>
            <a:pPr algn="ctr"/>
            <a:r>
              <a:rPr lang="en-US" altLang="zh-CN" b="1">
                <a:solidFill>
                  <a:srgbClr val="000000"/>
                </a:solidFill>
                <a:latin typeface="Times" charset="0"/>
                <a:ea typeface="SimSun" pitchFamily="2" charset="-122"/>
              </a:rPr>
              <a:t>(1:1-13) </a:t>
            </a:r>
            <a:r>
              <a:rPr lang="zh-CN" altLang="en-US" b="1">
                <a:solidFill>
                  <a:srgbClr val="000000"/>
                </a:solidFill>
                <a:latin typeface="Times" charset="0"/>
                <a:ea typeface="细圆" pitchFamily="2" charset="-122"/>
              </a:rPr>
              <a:t>基督以仆人身份的来到表明了他就是弥赛亚并他的神性，然而马可只是略略带过，之后就马上进入他的记载的主要内容：基督作为仆人的服事与牺牲。</a:t>
            </a:r>
            <a:endParaRPr lang="en-US" altLang="zh-CN" b="1">
              <a:solidFill>
                <a:srgbClr val="000000"/>
              </a:solidFill>
              <a:latin typeface="Times" charset="0"/>
              <a:ea typeface="细圆" pitchFamily="2" charset="-122"/>
            </a:endParaRPr>
          </a:p>
        </p:txBody>
      </p:sp>
      <p:sp>
        <p:nvSpPr>
          <p:cNvPr id="63494" name="Text Box 6"/>
          <p:cNvSpPr txBox="1">
            <a:spLocks noChangeArrowheads="1"/>
          </p:cNvSpPr>
          <p:nvPr/>
        </p:nvSpPr>
        <p:spPr bwMode="auto">
          <a:xfrm>
            <a:off x="457200" y="3810000"/>
            <a:ext cx="5051425" cy="1938338"/>
          </a:xfrm>
          <a:prstGeom prst="rect">
            <a:avLst/>
          </a:prstGeom>
          <a:solidFill>
            <a:schemeClr val="accent1"/>
          </a:solidFill>
          <a:ln w="9525">
            <a:noFill/>
            <a:miter lim="800000"/>
            <a:headEnd/>
            <a:tailEnd/>
          </a:ln>
        </p:spPr>
        <p:txBody>
          <a:bodyPr>
            <a:spAutoFit/>
          </a:bodyPr>
          <a:lstStyle/>
          <a:p>
            <a:pPr algn="ctr"/>
            <a:r>
              <a:rPr lang="en-US" altLang="zh-CN" sz="2200" b="1">
                <a:solidFill>
                  <a:srgbClr val="FFFFFF"/>
                </a:solidFill>
                <a:latin typeface="Times" charset="0"/>
                <a:ea typeface="SimSun" pitchFamily="2" charset="-122"/>
              </a:rPr>
              <a:t>	</a:t>
            </a:r>
            <a:r>
              <a:rPr lang="en-US" altLang="zh-CN" b="1">
                <a:solidFill>
                  <a:srgbClr val="000000"/>
                </a:solidFill>
                <a:latin typeface="Times" charset="0"/>
                <a:ea typeface="SimSun" pitchFamily="2" charset="-122"/>
              </a:rPr>
              <a:t>(1:14—10:52) </a:t>
            </a:r>
            <a:r>
              <a:rPr lang="zh-CN" altLang="en-US" b="1">
                <a:solidFill>
                  <a:srgbClr val="000000"/>
                </a:solidFill>
                <a:latin typeface="Times" charset="0"/>
                <a:ea typeface="细圆" pitchFamily="2" charset="-122"/>
              </a:rPr>
              <a:t>基督作为仆人的服事遇到了拦阻，马可因此继而记载了基督关于门徒观的教导的回应，从而鼓励他的读者们为了公义的缘故，要知道会遇上逼迫。</a:t>
            </a:r>
          </a:p>
        </p:txBody>
      </p:sp>
      <p:pic>
        <p:nvPicPr>
          <p:cNvPr id="222213" name="Picture 1" descr="servant_leadership.jpg"/>
          <p:cNvPicPr>
            <a:picLocks noChangeAspect="1"/>
          </p:cNvPicPr>
          <p:nvPr/>
        </p:nvPicPr>
        <p:blipFill>
          <a:blip r:embed="rId3"/>
          <a:srcRect/>
          <a:stretch>
            <a:fillRect/>
          </a:stretch>
        </p:blipFill>
        <p:spPr bwMode="auto">
          <a:xfrm>
            <a:off x="5795963" y="3141663"/>
            <a:ext cx="2520950" cy="33115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3493"/>
                                        </p:tgtEl>
                                        <p:attrNameLst>
                                          <p:attrName>style.visibility</p:attrName>
                                        </p:attrNameLst>
                                      </p:cBhvr>
                                      <p:to>
                                        <p:strVal val="visible"/>
                                      </p:to>
                                    </p:set>
                                    <p:anim calcmode="lin" valueType="num">
                                      <p:cBhvr additive="base">
                                        <p:cTn id="7" dur="500" fill="hold"/>
                                        <p:tgtEl>
                                          <p:spTgt spid="63493"/>
                                        </p:tgtEl>
                                        <p:attrNameLst>
                                          <p:attrName>ppt_x</p:attrName>
                                        </p:attrNameLst>
                                      </p:cBhvr>
                                      <p:tavLst>
                                        <p:tav tm="0">
                                          <p:val>
                                            <p:strVal val="#ppt_x"/>
                                          </p:val>
                                        </p:tav>
                                        <p:tav tm="100000">
                                          <p:val>
                                            <p:strVal val="#ppt_x"/>
                                          </p:val>
                                        </p:tav>
                                      </p:tavLst>
                                    </p:anim>
                                    <p:anim calcmode="lin" valueType="num">
                                      <p:cBhvr additive="base">
                                        <p:cTn id="8" dur="500" fill="hold"/>
                                        <p:tgtEl>
                                          <p:spTgt spid="63493"/>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63494"/>
                                        </p:tgtEl>
                                        <p:attrNameLst>
                                          <p:attrName>style.visibility</p:attrName>
                                        </p:attrNameLst>
                                      </p:cBhvr>
                                      <p:to>
                                        <p:strVal val="visible"/>
                                      </p:to>
                                    </p:set>
                                    <p:anim calcmode="lin" valueType="num">
                                      <p:cBhvr additive="base">
                                        <p:cTn id="13" dur="500" fill="hold"/>
                                        <p:tgtEl>
                                          <p:spTgt spid="63494"/>
                                        </p:tgtEl>
                                        <p:attrNameLst>
                                          <p:attrName>ppt_x</p:attrName>
                                        </p:attrNameLst>
                                      </p:cBhvr>
                                      <p:tavLst>
                                        <p:tav tm="0">
                                          <p:val>
                                            <p:strVal val="#ppt_x"/>
                                          </p:val>
                                        </p:tav>
                                        <p:tav tm="100000">
                                          <p:val>
                                            <p:strVal val="#ppt_x"/>
                                          </p:val>
                                        </p:tav>
                                      </p:tavLst>
                                    </p:anim>
                                    <p:anim calcmode="lin" valueType="num">
                                      <p:cBhvr additive="base">
                                        <p:cTn id="14" dur="500" fill="hold"/>
                                        <p:tgtEl>
                                          <p:spTgt spid="6349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3" grpId="0" animBg="1" autoUpdateAnimBg="0"/>
      <p:bldP spid="63494" grpId="0" animBg="1" autoUpdateAnimBg="0"/>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63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44450"/>
            <a:ext cx="9217026"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5634" name="Text Box 4"/>
          <p:cNvSpPr txBox="1">
            <a:spLocks noChangeArrowheads="1"/>
          </p:cNvSpPr>
          <p:nvPr/>
        </p:nvSpPr>
        <p:spPr bwMode="auto">
          <a:xfrm>
            <a:off x="8604261" y="15"/>
            <a:ext cx="526646" cy="4614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00"/>
                </a:solidFill>
                <a:latin typeface="Arial" charset="0"/>
                <a:cs typeface="Arial" charset="0"/>
              </a:rPr>
              <a:t>89</a:t>
            </a:r>
            <a:endParaRPr lang="en-US">
              <a:solidFill>
                <a:srgbClr val="000000"/>
              </a:solidFill>
              <a:latin typeface="Arial" charset="0"/>
              <a:cs typeface="Arial" charset="0"/>
            </a:endParaRPr>
          </a:p>
        </p:txBody>
      </p:sp>
      <p:sp>
        <p:nvSpPr>
          <p:cNvPr id="325635" name="Rectangle 2"/>
          <p:cNvSpPr>
            <a:spLocks noChangeArrowheads="1"/>
          </p:cNvSpPr>
          <p:nvPr/>
        </p:nvSpPr>
        <p:spPr bwMode="auto">
          <a:xfrm>
            <a:off x="-36513" y="1"/>
            <a:ext cx="6227763" cy="404813"/>
          </a:xfrm>
          <a:prstGeom prst="rect">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261" tIns="45631" rIns="91261" bIns="45631"/>
          <a:lstStyle/>
          <a:p>
            <a:endParaRPr lang="en-US">
              <a:solidFill>
                <a:srgbClr val="8383AD"/>
              </a:solidFill>
              <a:latin typeface="Times New Roman" charset="0"/>
              <a:ea typeface="ＭＳ Ｐゴシック" charset="0"/>
            </a:endParaRPr>
          </a:p>
        </p:txBody>
      </p:sp>
      <p:sp>
        <p:nvSpPr>
          <p:cNvPr id="325636" name="Title 1"/>
          <p:cNvSpPr>
            <a:spLocks noGrp="1"/>
          </p:cNvSpPr>
          <p:nvPr>
            <p:ph type="title" idx="4294967295"/>
          </p:nvPr>
        </p:nvSpPr>
        <p:spPr>
          <a:xfrm>
            <a:off x="250826" y="1"/>
            <a:ext cx="5113338" cy="765175"/>
          </a:xfrm>
        </p:spPr>
        <p:txBody>
          <a:bodyPr/>
          <a:lstStyle/>
          <a:p>
            <a:r>
              <a:rPr lang="zh-CN" altLang="en-US" b="0" dirty="0"/>
              <a:t>低加坡里和约旦之外的土地</a:t>
            </a:r>
            <a:endParaRPr lang="en-US" dirty="0">
              <a:latin typeface="Arial" charset="0"/>
              <a:ea typeface="ＭＳ Ｐゴシック" charset="0"/>
              <a:cs typeface="ＭＳ Ｐゴシック" charset="0"/>
            </a:endParaRPr>
          </a:p>
        </p:txBody>
      </p:sp>
      <p:sp>
        <p:nvSpPr>
          <p:cNvPr id="2" name="Rectangle 1"/>
          <p:cNvSpPr/>
          <p:nvPr/>
        </p:nvSpPr>
        <p:spPr>
          <a:xfrm>
            <a:off x="35496" y="908720"/>
            <a:ext cx="2304256" cy="1169551"/>
          </a:xfrm>
          <a:prstGeom prst="rect">
            <a:avLst/>
          </a:prstGeom>
          <a:solidFill>
            <a:srgbClr val="FFFFFF"/>
          </a:solidFill>
        </p:spPr>
        <p:txBody>
          <a:bodyPr wrap="square">
            <a:spAutoFit/>
          </a:bodyPr>
          <a:lstStyle/>
          <a:p>
            <a:pPr lvl="0"/>
            <a:r>
              <a:rPr lang="zh-CN" altLang="en-US" sz="1400" dirty="0">
                <a:solidFill>
                  <a:srgbClr val="000000"/>
                </a:solidFill>
                <a:latin typeface="KaiTi" panose="02010609060101010101" pitchFamily="49" charset="-122"/>
                <a:ea typeface="KaiTi" panose="02010609060101010101" pitchFamily="49" charset="-122"/>
              </a:rPr>
              <a:t>耶稣和他的门徒撤出了这里</a:t>
            </a:r>
            <a:r>
              <a:rPr lang="en-US" altLang="zh-CN" sz="1400" dirty="0">
                <a:solidFill>
                  <a:srgbClr val="000000"/>
                </a:solidFill>
                <a:latin typeface="KaiTi" panose="02010609060101010101" pitchFamily="49" charset="-122"/>
                <a:ea typeface="KaiTi" panose="02010609060101010101" pitchFamily="49" charset="-122"/>
              </a:rPr>
              <a:t>(</a:t>
            </a:r>
            <a:r>
              <a:rPr lang="zh-CN" altLang="en-US" sz="1400" dirty="0">
                <a:solidFill>
                  <a:srgbClr val="000000"/>
                </a:solidFill>
                <a:latin typeface="KaiTi" panose="02010609060101010101" pitchFamily="49" charset="-122"/>
                <a:ea typeface="KaiTi" panose="02010609060101010101" pitchFamily="49" charset="-122"/>
              </a:rPr>
              <a:t>马太</a:t>
            </a:r>
            <a:r>
              <a:rPr lang="en-US" altLang="zh-CN" sz="1400" dirty="0">
                <a:solidFill>
                  <a:srgbClr val="000000"/>
                </a:solidFill>
                <a:latin typeface="KaiTi" panose="02010609060101010101" pitchFamily="49" charset="-122"/>
                <a:ea typeface="KaiTi" panose="02010609060101010101" pitchFamily="49" charset="-122"/>
              </a:rPr>
              <a:t>16:13;</a:t>
            </a:r>
            <a:r>
              <a:rPr lang="zh-CN" altLang="en-US" sz="1400" dirty="0">
                <a:solidFill>
                  <a:srgbClr val="000000"/>
                </a:solidFill>
                <a:latin typeface="KaiTi" panose="02010609060101010101" pitchFamily="49" charset="-122"/>
                <a:ea typeface="KaiTi" panose="02010609060101010101" pitchFamily="49" charset="-122"/>
              </a:rPr>
              <a:t>马可</a:t>
            </a:r>
            <a:r>
              <a:rPr lang="en-US" altLang="zh-CN" sz="1400" dirty="0">
                <a:solidFill>
                  <a:srgbClr val="000000"/>
                </a:solidFill>
                <a:latin typeface="KaiTi" panose="02010609060101010101" pitchFamily="49" charset="-122"/>
                <a:ea typeface="KaiTi" panose="02010609060101010101" pitchFamily="49" charset="-122"/>
              </a:rPr>
              <a:t>8:27)</a:t>
            </a:r>
            <a:r>
              <a:rPr lang="zh-CN" altLang="en-US" sz="1400" dirty="0">
                <a:solidFill>
                  <a:srgbClr val="000000"/>
                </a:solidFill>
                <a:latin typeface="KaiTi" panose="02010609060101010101" pitchFamily="49" charset="-122"/>
                <a:ea typeface="KaiTi" panose="02010609060101010101" pitchFamily="49" charset="-122"/>
                <a:cs typeface="Arial" pitchFamily="34" charset="0"/>
              </a:rPr>
              <a:t>在这里他问彼得他认为耶稣是谁</a:t>
            </a:r>
            <a:r>
              <a:rPr lang="en-US" altLang="zh-CN" sz="1400" dirty="0">
                <a:solidFill>
                  <a:srgbClr val="000000"/>
                </a:solidFill>
                <a:latin typeface="KaiTi" panose="02010609060101010101" pitchFamily="49" charset="-122"/>
                <a:ea typeface="KaiTi" panose="02010609060101010101" pitchFamily="49" charset="-122"/>
                <a:cs typeface="Arial" pitchFamily="34" charset="0"/>
              </a:rPr>
              <a:t>(</a:t>
            </a:r>
            <a:r>
              <a:rPr lang="zh-CN" altLang="en-US" sz="1400" dirty="0">
                <a:solidFill>
                  <a:srgbClr val="000000"/>
                </a:solidFill>
                <a:latin typeface="KaiTi" panose="02010609060101010101" pitchFamily="49" charset="-122"/>
                <a:ea typeface="KaiTi" panose="02010609060101010101" pitchFamily="49" charset="-122"/>
                <a:cs typeface="Arial" pitchFamily="34" charset="0"/>
              </a:rPr>
              <a:t>马太</a:t>
            </a:r>
            <a:r>
              <a:rPr lang="en-US" altLang="zh-CN" sz="1400" dirty="0">
                <a:solidFill>
                  <a:srgbClr val="000000"/>
                </a:solidFill>
                <a:latin typeface="KaiTi" panose="02010609060101010101" pitchFamily="49" charset="-122"/>
                <a:ea typeface="KaiTi" panose="02010609060101010101" pitchFamily="49" charset="-122"/>
                <a:cs typeface="Arial" pitchFamily="34" charset="0"/>
              </a:rPr>
              <a:t>16:15-16</a:t>
            </a:r>
          </a:p>
          <a:p>
            <a:pPr lvl="0"/>
            <a:endParaRPr lang="zh-CN" altLang="en-US" sz="1400" dirty="0">
              <a:solidFill>
                <a:srgbClr val="000000"/>
              </a:solidFill>
              <a:latin typeface="KaiTi" panose="02010609060101010101" pitchFamily="49" charset="-122"/>
              <a:ea typeface="KaiTi" panose="02010609060101010101" pitchFamily="49" charset="-122"/>
              <a:cs typeface="Arial" pitchFamily="34" charset="0"/>
            </a:endParaRPr>
          </a:p>
        </p:txBody>
      </p:sp>
      <p:sp>
        <p:nvSpPr>
          <p:cNvPr id="3" name="Rectangle 1"/>
          <p:cNvSpPr>
            <a:spLocks noChangeArrowheads="1"/>
          </p:cNvSpPr>
          <p:nvPr/>
        </p:nvSpPr>
        <p:spPr bwMode="auto">
          <a:xfrm>
            <a:off x="35496" y="2045166"/>
            <a:ext cx="1944216" cy="1815882"/>
          </a:xfrm>
          <a:prstGeom prst="rect">
            <a:avLst/>
          </a:prstGeom>
          <a:solidFill>
            <a:srgbClr val="FFFFFF"/>
          </a:solidFill>
          <a:ln>
            <a:noFill/>
          </a:ln>
          <a:effectLst/>
        </p:spPr>
        <p:txBody>
          <a:bodyPr vert="horz" wrap="square" lIns="91440" tIns="45720" rIns="91440" bIns="45720" numCol="1" anchor="ctr" anchorCtr="0" compatLnSpc="1">
            <a:prstTxWarp prst="textNoShape">
              <a:avLst/>
            </a:prstTxWarp>
            <a:spAutoFit/>
          </a:bodyPr>
          <a:lstStyle/>
          <a:p>
            <a:pPr lvl="0"/>
            <a:r>
              <a:rPr lang="zh-CN" altLang="en-US" sz="1400" dirty="0">
                <a:solidFill>
                  <a:srgbClr val="000000"/>
                </a:solidFill>
                <a:latin typeface="KaiTi" panose="02010609060101010101" pitchFamily="49" charset="-122"/>
                <a:ea typeface="KaiTi" panose="02010609060101010101" pitchFamily="49" charset="-122"/>
              </a:rPr>
              <a:t>使徒菲利普，安德鲁和彼得的家</a:t>
            </a:r>
            <a:r>
              <a:rPr lang="en-US" altLang="zh-CN" sz="1400" dirty="0">
                <a:solidFill>
                  <a:srgbClr val="000000"/>
                </a:solidFill>
                <a:latin typeface="KaiTi" panose="02010609060101010101" pitchFamily="49" charset="-122"/>
                <a:ea typeface="KaiTi" panose="02010609060101010101" pitchFamily="49" charset="-122"/>
              </a:rPr>
              <a:t>(</a:t>
            </a:r>
            <a:r>
              <a:rPr lang="zh-CN" altLang="en-US" sz="1400" dirty="0">
                <a:solidFill>
                  <a:srgbClr val="000000"/>
                </a:solidFill>
                <a:latin typeface="KaiTi" panose="02010609060101010101" pitchFamily="49" charset="-122"/>
                <a:ea typeface="KaiTi" panose="02010609060101010101" pitchFamily="49" charset="-122"/>
              </a:rPr>
              <a:t>约翰</a:t>
            </a:r>
            <a:r>
              <a:rPr lang="en-US" altLang="zh-CN" sz="1400" dirty="0">
                <a:solidFill>
                  <a:srgbClr val="000000"/>
                </a:solidFill>
                <a:latin typeface="KaiTi" panose="02010609060101010101" pitchFamily="49" charset="-122"/>
                <a:ea typeface="KaiTi" panose="02010609060101010101" pitchFamily="49" charset="-122"/>
              </a:rPr>
              <a:t>1:44;12:21).</a:t>
            </a:r>
            <a:r>
              <a:rPr lang="zh-CN" altLang="en-US" sz="1400" dirty="0">
                <a:solidFill>
                  <a:srgbClr val="000000"/>
                </a:solidFill>
                <a:latin typeface="KaiTi" panose="02010609060101010101" pitchFamily="49" charset="-122"/>
                <a:ea typeface="KaiTi" panose="02010609060101010101" pitchFamily="49" charset="-122"/>
              </a:rPr>
              <a:t>耶稣在这里治好了一个盲人</a:t>
            </a:r>
            <a:r>
              <a:rPr lang="en-US" altLang="zh-CN" sz="1400" dirty="0">
                <a:solidFill>
                  <a:srgbClr val="000000"/>
                </a:solidFill>
                <a:latin typeface="KaiTi" panose="02010609060101010101" pitchFamily="49" charset="-122"/>
                <a:ea typeface="KaiTi" panose="02010609060101010101" pitchFamily="49" charset="-122"/>
              </a:rPr>
              <a:t>(</a:t>
            </a:r>
            <a:r>
              <a:rPr lang="zh-CN" altLang="en-US" sz="1400" dirty="0">
                <a:solidFill>
                  <a:srgbClr val="000000"/>
                </a:solidFill>
                <a:latin typeface="KaiTi" panose="02010609060101010101" pitchFamily="49" charset="-122"/>
                <a:ea typeface="KaiTi" panose="02010609060101010101" pitchFamily="49" charset="-122"/>
              </a:rPr>
              <a:t>马可</a:t>
            </a:r>
            <a:r>
              <a:rPr lang="en-US" altLang="zh-CN" sz="1400" dirty="0">
                <a:solidFill>
                  <a:srgbClr val="000000"/>
                </a:solidFill>
                <a:latin typeface="KaiTi" panose="02010609060101010101" pitchFamily="49" charset="-122"/>
                <a:ea typeface="KaiTi" panose="02010609060101010101" pitchFamily="49" charset="-122"/>
              </a:rPr>
              <a:t>8:22).</a:t>
            </a:r>
            <a:r>
              <a:rPr lang="zh-CN" altLang="en-US" sz="1400" dirty="0">
                <a:solidFill>
                  <a:srgbClr val="000000"/>
                </a:solidFill>
                <a:latin typeface="KaiTi" panose="02010609060101010101" pitchFamily="49" charset="-122"/>
                <a:ea typeface="KaiTi" panose="02010609060101010101" pitchFamily="49" charset="-122"/>
              </a:rPr>
              <a:t>在这附近进行了在这附近进行了喂养</a:t>
            </a:r>
            <a:r>
              <a:rPr lang="en-US" altLang="zh-CN" sz="1400" dirty="0">
                <a:solidFill>
                  <a:srgbClr val="000000"/>
                </a:solidFill>
                <a:latin typeface="KaiTi" panose="02010609060101010101" pitchFamily="49" charset="-122"/>
                <a:ea typeface="KaiTi" panose="02010609060101010101" pitchFamily="49" charset="-122"/>
              </a:rPr>
              <a:t>5000</a:t>
            </a:r>
            <a:r>
              <a:rPr lang="zh-CN" altLang="en-US" sz="1400" dirty="0">
                <a:solidFill>
                  <a:srgbClr val="000000"/>
                </a:solidFill>
                <a:latin typeface="KaiTi" panose="02010609060101010101" pitchFamily="49" charset="-122"/>
                <a:ea typeface="KaiTi" panose="02010609060101010101" pitchFamily="49" charset="-122"/>
              </a:rPr>
              <a:t>人事件</a:t>
            </a:r>
            <a:r>
              <a:rPr lang="en-US" altLang="zh-CN" sz="1400" dirty="0">
                <a:solidFill>
                  <a:srgbClr val="000000"/>
                </a:solidFill>
                <a:latin typeface="KaiTi" panose="02010609060101010101" pitchFamily="49" charset="-122"/>
                <a:ea typeface="KaiTi" panose="02010609060101010101" pitchFamily="49" charset="-122"/>
              </a:rPr>
              <a:t>(</a:t>
            </a:r>
            <a:r>
              <a:rPr lang="zh-CN" altLang="en-US" sz="1400" dirty="0">
                <a:solidFill>
                  <a:srgbClr val="000000"/>
                </a:solidFill>
                <a:latin typeface="KaiTi" panose="02010609060101010101" pitchFamily="49" charset="-122"/>
                <a:ea typeface="KaiTi" panose="02010609060101010101" pitchFamily="49" charset="-122"/>
              </a:rPr>
              <a:t>路加</a:t>
            </a:r>
            <a:r>
              <a:rPr lang="en-US" altLang="zh-CN" sz="1400" dirty="0">
                <a:solidFill>
                  <a:srgbClr val="000000"/>
                </a:solidFill>
                <a:latin typeface="KaiTi" panose="02010609060101010101" pitchFamily="49" charset="-122"/>
                <a:ea typeface="KaiTi" panose="02010609060101010101" pitchFamily="49" charset="-122"/>
              </a:rPr>
              <a:t>9:10)</a:t>
            </a:r>
            <a:endParaRPr kumimoji="0" lang="zh-CN" altLang="en-US" sz="1400" b="0" i="0" u="none" strike="noStrike" cap="none" normalizeH="0" baseline="0" dirty="0">
              <a:ln>
                <a:noFill/>
              </a:ln>
              <a:solidFill>
                <a:srgbClr val="000000"/>
              </a:solidFill>
              <a:effectLst/>
              <a:latin typeface="KaiTi" panose="02010609060101010101" pitchFamily="49" charset="-122"/>
              <a:ea typeface="KaiTi" panose="02010609060101010101" pitchFamily="49" charset="-122"/>
              <a:cs typeface="Arial" pitchFamily="34" charset="0"/>
            </a:endParaRPr>
          </a:p>
        </p:txBody>
      </p:sp>
      <p:sp>
        <p:nvSpPr>
          <p:cNvPr id="4" name="Rectangle 3"/>
          <p:cNvSpPr/>
          <p:nvPr/>
        </p:nvSpPr>
        <p:spPr>
          <a:xfrm>
            <a:off x="0" y="3906302"/>
            <a:ext cx="1475656" cy="1015663"/>
          </a:xfrm>
          <a:prstGeom prst="rect">
            <a:avLst/>
          </a:prstGeom>
          <a:solidFill>
            <a:srgbClr val="FFFFFF"/>
          </a:solidFill>
        </p:spPr>
        <p:txBody>
          <a:bodyPr wrap="square">
            <a:spAutoFit/>
          </a:bodyPr>
          <a:lstStyle/>
          <a:p>
            <a:pPr algn="ctr"/>
            <a:endParaRPr lang="en-US" altLang="zh-CN" sz="2000" b="1" dirty="0">
              <a:solidFill>
                <a:srgbClr val="000000"/>
              </a:solidFill>
              <a:latin typeface="KaiTi" panose="02010609060101010101" pitchFamily="49" charset="-122"/>
              <a:ea typeface="KaiTi" panose="02010609060101010101" pitchFamily="49" charset="-122"/>
            </a:endParaRPr>
          </a:p>
          <a:p>
            <a:pPr algn="ctr"/>
            <a:r>
              <a:rPr lang="zh-CN" altLang="en-US" sz="2000" b="1" dirty="0">
                <a:solidFill>
                  <a:srgbClr val="000000"/>
                </a:solidFill>
                <a:latin typeface="KaiTi" panose="02010609060101010101" pitchFamily="49" charset="-122"/>
                <a:ea typeface="KaiTi" panose="02010609060101010101" pitchFamily="49" charset="-122"/>
              </a:rPr>
              <a:t>地中海</a:t>
            </a:r>
            <a:endParaRPr lang="en-US" altLang="zh-CN" sz="2000" b="1" dirty="0">
              <a:solidFill>
                <a:srgbClr val="000000"/>
              </a:solidFill>
              <a:latin typeface="KaiTi" panose="02010609060101010101" pitchFamily="49" charset="-122"/>
              <a:ea typeface="KaiTi" panose="02010609060101010101" pitchFamily="49" charset="-122"/>
            </a:endParaRPr>
          </a:p>
          <a:p>
            <a:endParaRPr lang="en-SG" sz="2000" b="1" dirty="0">
              <a:solidFill>
                <a:srgbClr val="000000"/>
              </a:solidFill>
              <a:latin typeface="KaiTi" panose="02010609060101010101" pitchFamily="49" charset="-122"/>
              <a:ea typeface="KaiTi" panose="02010609060101010101" pitchFamily="49" charset="-122"/>
            </a:endParaRPr>
          </a:p>
        </p:txBody>
      </p:sp>
      <p:sp>
        <p:nvSpPr>
          <p:cNvPr id="9" name="Rectangle 8"/>
          <p:cNvSpPr/>
          <p:nvPr/>
        </p:nvSpPr>
        <p:spPr>
          <a:xfrm>
            <a:off x="6588224" y="44624"/>
            <a:ext cx="1152128" cy="307777"/>
          </a:xfrm>
          <a:prstGeom prst="rect">
            <a:avLst/>
          </a:prstGeom>
          <a:solidFill>
            <a:srgbClr val="FFFFFF"/>
          </a:solidFill>
        </p:spPr>
        <p:txBody>
          <a:bodyPr wrap="square">
            <a:spAutoFit/>
          </a:bodyPr>
          <a:lstStyle/>
          <a:p>
            <a:pPr algn="ctr"/>
            <a:r>
              <a:rPr lang="zh-CN" altLang="en-US" sz="1400" b="1" dirty="0">
                <a:solidFill>
                  <a:srgbClr val="000000"/>
                </a:solidFill>
                <a:latin typeface="KaiTi" panose="02010609060101010101" pitchFamily="49" charset="-122"/>
                <a:ea typeface="KaiTi" panose="02010609060101010101" pitchFamily="49" charset="-122"/>
              </a:rPr>
              <a:t>大马士革</a:t>
            </a:r>
            <a:endParaRPr lang="en-SG" sz="1400" b="1" dirty="0">
              <a:solidFill>
                <a:srgbClr val="000000"/>
              </a:solidFill>
              <a:latin typeface="KaiTi" panose="02010609060101010101" pitchFamily="49" charset="-122"/>
              <a:ea typeface="KaiTi" panose="02010609060101010101" pitchFamily="49" charset="-122"/>
            </a:endParaRPr>
          </a:p>
        </p:txBody>
      </p:sp>
      <p:sp>
        <p:nvSpPr>
          <p:cNvPr id="10" name="Rectangle 9"/>
          <p:cNvSpPr/>
          <p:nvPr/>
        </p:nvSpPr>
        <p:spPr>
          <a:xfrm>
            <a:off x="6948264" y="404664"/>
            <a:ext cx="2110635" cy="954107"/>
          </a:xfrm>
          <a:prstGeom prst="rect">
            <a:avLst/>
          </a:prstGeom>
          <a:solidFill>
            <a:srgbClr val="FFFFFF"/>
          </a:solidFill>
        </p:spPr>
        <p:txBody>
          <a:bodyPr wrap="square">
            <a:spAutoFit/>
          </a:bodyPr>
          <a:lstStyle/>
          <a:p>
            <a:pPr algn="ctr"/>
            <a:r>
              <a:rPr lang="zh-CN" altLang="en-US" sz="1400" dirty="0">
                <a:solidFill>
                  <a:srgbClr val="000000"/>
                </a:solidFill>
                <a:latin typeface="KaiTi" panose="02010609060101010101" pitchFamily="49" charset="-122"/>
                <a:ea typeface="KaiTi" panose="02010609060101010101" pitchFamily="49" charset="-122"/>
              </a:rPr>
              <a:t>保罗在这附近转身，被蒙蔽到城里</a:t>
            </a:r>
            <a:r>
              <a:rPr lang="en-US" altLang="zh-CN" sz="1400" dirty="0">
                <a:solidFill>
                  <a:srgbClr val="000000"/>
                </a:solidFill>
                <a:latin typeface="KaiTi" panose="02010609060101010101" pitchFamily="49" charset="-122"/>
                <a:ea typeface="KaiTi" panose="02010609060101010101" pitchFamily="49" charset="-122"/>
              </a:rPr>
              <a:t>(</a:t>
            </a:r>
            <a:r>
              <a:rPr lang="zh-CN" altLang="en-US" sz="1400" dirty="0">
                <a:solidFill>
                  <a:srgbClr val="000000"/>
                </a:solidFill>
                <a:latin typeface="KaiTi" panose="02010609060101010101" pitchFamily="49" charset="-122"/>
                <a:ea typeface="KaiTi" panose="02010609060101010101" pitchFamily="49" charset="-122"/>
              </a:rPr>
              <a:t>使徒</a:t>
            </a:r>
            <a:r>
              <a:rPr lang="en-US" altLang="zh-CN" sz="1400" dirty="0">
                <a:solidFill>
                  <a:srgbClr val="000000"/>
                </a:solidFill>
                <a:latin typeface="KaiTi" panose="02010609060101010101" pitchFamily="49" charset="-122"/>
                <a:ea typeface="KaiTi" panose="02010609060101010101" pitchFamily="49" charset="-122"/>
              </a:rPr>
              <a:t>9:3,8;22:6,11)</a:t>
            </a:r>
          </a:p>
          <a:p>
            <a:pPr algn="ctr"/>
            <a:endParaRPr lang="en-SG" sz="1400" b="1" dirty="0">
              <a:solidFill>
                <a:srgbClr val="000000"/>
              </a:solidFill>
              <a:latin typeface="KaiTi" panose="02010609060101010101" pitchFamily="49" charset="-122"/>
              <a:ea typeface="KaiTi" panose="02010609060101010101" pitchFamily="49" charset="-122"/>
            </a:endParaRPr>
          </a:p>
        </p:txBody>
      </p:sp>
      <p:sp>
        <p:nvSpPr>
          <p:cNvPr id="11" name="Rectangle 10"/>
          <p:cNvSpPr/>
          <p:nvPr/>
        </p:nvSpPr>
        <p:spPr>
          <a:xfrm>
            <a:off x="2483768" y="4221088"/>
            <a:ext cx="1475656" cy="1169551"/>
          </a:xfrm>
          <a:prstGeom prst="rect">
            <a:avLst/>
          </a:prstGeom>
          <a:solidFill>
            <a:srgbClr val="FFFFFF"/>
          </a:solidFill>
        </p:spPr>
        <p:txBody>
          <a:bodyPr wrap="square">
            <a:spAutoFit/>
          </a:bodyPr>
          <a:lstStyle/>
          <a:p>
            <a:pPr algn="ctr"/>
            <a:r>
              <a:rPr lang="zh-CN" altLang="en-US" sz="1400" dirty="0">
                <a:solidFill>
                  <a:srgbClr val="000000"/>
                </a:solidFill>
                <a:latin typeface="KaiTi" panose="02010609060101010101" pitchFamily="49" charset="-122"/>
                <a:ea typeface="KaiTi" panose="02010609060101010101" pitchFamily="49" charset="-122"/>
              </a:rPr>
              <a:t>在杰拉萨耶稣地区治愈了恶魔附身的人</a:t>
            </a:r>
            <a:r>
              <a:rPr lang="en-US" altLang="zh-CN" sz="1400" dirty="0">
                <a:solidFill>
                  <a:srgbClr val="000000"/>
                </a:solidFill>
                <a:latin typeface="KaiTi" panose="02010609060101010101" pitchFamily="49" charset="-122"/>
                <a:ea typeface="KaiTi" panose="02010609060101010101" pitchFamily="49" charset="-122"/>
              </a:rPr>
              <a:t>(</a:t>
            </a:r>
            <a:r>
              <a:rPr lang="zh-CN" altLang="en-US" sz="1400" dirty="0">
                <a:solidFill>
                  <a:srgbClr val="000000"/>
                </a:solidFill>
                <a:latin typeface="KaiTi" panose="02010609060101010101" pitchFamily="49" charset="-122"/>
                <a:ea typeface="KaiTi" panose="02010609060101010101" pitchFamily="49" charset="-122"/>
              </a:rPr>
              <a:t>马可</a:t>
            </a:r>
            <a:r>
              <a:rPr lang="en-US" altLang="zh-CN" sz="1400" dirty="0">
                <a:solidFill>
                  <a:srgbClr val="000000"/>
                </a:solidFill>
                <a:latin typeface="KaiTi" panose="02010609060101010101" pitchFamily="49" charset="-122"/>
                <a:ea typeface="KaiTi" panose="02010609060101010101" pitchFamily="49" charset="-122"/>
              </a:rPr>
              <a:t>5:1;</a:t>
            </a:r>
            <a:r>
              <a:rPr lang="zh-CN" altLang="en-US" sz="1400" dirty="0">
                <a:solidFill>
                  <a:srgbClr val="000000"/>
                </a:solidFill>
                <a:latin typeface="KaiTi" panose="02010609060101010101" pitchFamily="49" charset="-122"/>
                <a:ea typeface="KaiTi" panose="02010609060101010101" pitchFamily="49" charset="-122"/>
              </a:rPr>
              <a:t>路加</a:t>
            </a:r>
            <a:r>
              <a:rPr lang="en-US" altLang="zh-CN" sz="1400" dirty="0">
                <a:solidFill>
                  <a:srgbClr val="000000"/>
                </a:solidFill>
                <a:latin typeface="KaiTi" panose="02010609060101010101" pitchFamily="49" charset="-122"/>
                <a:ea typeface="KaiTi" panose="02010609060101010101" pitchFamily="49" charset="-122"/>
              </a:rPr>
              <a:t>8:26)</a:t>
            </a:r>
          </a:p>
          <a:p>
            <a:pPr algn="ctr"/>
            <a:endParaRPr lang="en-SG" sz="1400" b="1" dirty="0">
              <a:solidFill>
                <a:srgbClr val="000000"/>
              </a:solidFill>
              <a:latin typeface="KaiTi" panose="02010609060101010101" pitchFamily="49" charset="-122"/>
              <a:ea typeface="KaiTi" panose="02010609060101010101" pitchFamily="49" charset="-122"/>
            </a:endParaRPr>
          </a:p>
        </p:txBody>
      </p:sp>
      <p:sp>
        <p:nvSpPr>
          <p:cNvPr id="12" name="Rectangle 11"/>
          <p:cNvSpPr/>
          <p:nvPr/>
        </p:nvSpPr>
        <p:spPr>
          <a:xfrm>
            <a:off x="3347864" y="2899675"/>
            <a:ext cx="918356" cy="307777"/>
          </a:xfrm>
          <a:prstGeom prst="rect">
            <a:avLst/>
          </a:prstGeom>
          <a:solidFill>
            <a:srgbClr val="FFFFFF"/>
          </a:solidFill>
        </p:spPr>
        <p:txBody>
          <a:bodyPr wrap="square">
            <a:spAutoFit/>
          </a:bodyPr>
          <a:lstStyle/>
          <a:p>
            <a:pPr algn="ctr"/>
            <a:r>
              <a:rPr lang="zh-CN" altLang="en-US" sz="1400" b="1" dirty="0">
                <a:solidFill>
                  <a:srgbClr val="000000"/>
                </a:solidFill>
                <a:latin typeface="KaiTi" panose="02010609060101010101" pitchFamily="49" charset="-122"/>
                <a:ea typeface="KaiTi" panose="02010609060101010101" pitchFamily="49" charset="-122"/>
              </a:rPr>
              <a:t>加利利</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13" name="Rectangle 12"/>
          <p:cNvSpPr/>
          <p:nvPr/>
        </p:nvSpPr>
        <p:spPr>
          <a:xfrm>
            <a:off x="3204864" y="3553271"/>
            <a:ext cx="1007096" cy="215444"/>
          </a:xfrm>
          <a:prstGeom prst="rect">
            <a:avLst/>
          </a:prstGeom>
          <a:solidFill>
            <a:srgbClr val="FFFFFF"/>
          </a:solidFill>
        </p:spPr>
        <p:txBody>
          <a:bodyPr wrap="square" lIns="0" tIns="0" rIns="0" bIns="0">
            <a:spAutoFit/>
          </a:bodyPr>
          <a:lstStyle/>
          <a:p>
            <a:pPr algn="ctr"/>
            <a:r>
              <a:rPr lang="zh-CN" altLang="en-US" sz="1400" b="1" dirty="0">
                <a:solidFill>
                  <a:srgbClr val="000000"/>
                </a:solidFill>
                <a:latin typeface="KaiTi" panose="02010609060101010101" pitchFamily="49" charset="-122"/>
                <a:ea typeface="KaiTi" panose="02010609060101010101" pitchFamily="49" charset="-122"/>
              </a:rPr>
              <a:t>锡索波利斯</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14" name="Rectangle 13"/>
          <p:cNvSpPr/>
          <p:nvPr/>
        </p:nvSpPr>
        <p:spPr>
          <a:xfrm>
            <a:off x="8172400" y="3140968"/>
            <a:ext cx="864096" cy="430887"/>
          </a:xfrm>
          <a:prstGeom prst="rect">
            <a:avLst/>
          </a:prstGeom>
          <a:solidFill>
            <a:srgbClr val="FFFFFF"/>
          </a:solidFill>
        </p:spPr>
        <p:txBody>
          <a:bodyPr wrap="square" lIns="0" tIns="0" rIns="0" bIns="0">
            <a:spAutoFit/>
          </a:bodyPr>
          <a:lstStyle/>
          <a:p>
            <a:pPr algn="ctr"/>
            <a:r>
              <a:rPr lang="zh-CN" altLang="en-US" sz="1400" dirty="0">
                <a:solidFill>
                  <a:srgbClr val="000000"/>
                </a:solidFill>
                <a:latin typeface="KaiTi" panose="02010609060101010101" pitchFamily="49" charset="-122"/>
                <a:ea typeface="KaiTi" panose="02010609060101010101" pitchFamily="49" charset="-122"/>
              </a:rPr>
              <a:t>菲利普的分层结构</a:t>
            </a:r>
            <a:endParaRPr lang="en-US" altLang="zh-CN" sz="1400" dirty="0">
              <a:solidFill>
                <a:srgbClr val="000000"/>
              </a:solidFill>
              <a:latin typeface="KaiTi" panose="02010609060101010101" pitchFamily="49" charset="-122"/>
              <a:ea typeface="KaiTi" panose="02010609060101010101" pitchFamily="49" charset="-122"/>
            </a:endParaRPr>
          </a:p>
        </p:txBody>
      </p:sp>
      <p:sp>
        <p:nvSpPr>
          <p:cNvPr id="15" name="Rectangle 14"/>
          <p:cNvSpPr/>
          <p:nvPr/>
        </p:nvSpPr>
        <p:spPr>
          <a:xfrm>
            <a:off x="8172400" y="3645024"/>
            <a:ext cx="1008112" cy="430887"/>
          </a:xfrm>
          <a:prstGeom prst="rect">
            <a:avLst/>
          </a:prstGeom>
          <a:solidFill>
            <a:srgbClr val="FFFFFF"/>
          </a:solidFill>
        </p:spPr>
        <p:txBody>
          <a:bodyPr wrap="square" lIns="0" tIns="0" rIns="0" bIns="0">
            <a:spAutoFit/>
          </a:bodyPr>
          <a:lstStyle/>
          <a:p>
            <a:pPr algn="ctr"/>
            <a:r>
              <a:rPr lang="zh-CN" altLang="en-US" sz="1400" dirty="0">
                <a:solidFill>
                  <a:srgbClr val="000000"/>
                </a:solidFill>
                <a:latin typeface="KaiTi" panose="02010609060101010101" pitchFamily="49" charset="-122"/>
                <a:ea typeface="KaiTi" panose="02010609060101010101" pitchFamily="49" charset="-122"/>
              </a:rPr>
              <a:t>希律安提帕的分层结构</a:t>
            </a:r>
            <a:endParaRPr lang="en-US" altLang="zh-CN" sz="1400" dirty="0">
              <a:solidFill>
                <a:srgbClr val="000000"/>
              </a:solidFill>
              <a:latin typeface="KaiTi" panose="02010609060101010101" pitchFamily="49" charset="-122"/>
              <a:ea typeface="KaiTi" panose="02010609060101010101" pitchFamily="49" charset="-122"/>
            </a:endParaRPr>
          </a:p>
        </p:txBody>
      </p:sp>
      <p:sp>
        <p:nvSpPr>
          <p:cNvPr id="16" name="Rectangle 15"/>
          <p:cNvSpPr/>
          <p:nvPr/>
        </p:nvSpPr>
        <p:spPr>
          <a:xfrm>
            <a:off x="8172400" y="4150241"/>
            <a:ext cx="1008112" cy="430887"/>
          </a:xfrm>
          <a:prstGeom prst="rect">
            <a:avLst/>
          </a:prstGeom>
          <a:solidFill>
            <a:srgbClr val="FFFFFF"/>
          </a:solidFill>
        </p:spPr>
        <p:txBody>
          <a:bodyPr wrap="square" lIns="0" tIns="0" rIns="0" bIns="0">
            <a:spAutoFit/>
          </a:bodyPr>
          <a:lstStyle/>
          <a:p>
            <a:pPr algn="ctr"/>
            <a:r>
              <a:rPr lang="zh-CN" altLang="en-US" sz="1400" dirty="0">
                <a:solidFill>
                  <a:srgbClr val="000000"/>
                </a:solidFill>
                <a:latin typeface="KaiTi" panose="02010609060101010101" pitchFamily="49" charset="-122"/>
                <a:ea typeface="KaiTi" panose="02010609060101010101" pitchFamily="49" charset="-122"/>
              </a:rPr>
              <a:t>自由的低加坡里城市</a:t>
            </a:r>
            <a:endParaRPr lang="en-US" altLang="zh-CN" sz="1400" dirty="0">
              <a:solidFill>
                <a:srgbClr val="000000"/>
              </a:solidFill>
              <a:latin typeface="KaiTi" panose="02010609060101010101" pitchFamily="49" charset="-122"/>
              <a:ea typeface="KaiTi" panose="02010609060101010101" pitchFamily="49" charset="-122"/>
            </a:endParaRPr>
          </a:p>
        </p:txBody>
      </p:sp>
      <p:sp>
        <p:nvSpPr>
          <p:cNvPr id="17" name="Rectangle 16"/>
          <p:cNvSpPr/>
          <p:nvPr/>
        </p:nvSpPr>
        <p:spPr>
          <a:xfrm>
            <a:off x="8172400" y="4581128"/>
            <a:ext cx="800299" cy="215443"/>
          </a:xfrm>
          <a:prstGeom prst="rect">
            <a:avLst/>
          </a:prstGeom>
          <a:solidFill>
            <a:srgbClr val="FFFFFF"/>
          </a:solidFill>
        </p:spPr>
        <p:txBody>
          <a:bodyPr wrap="square" lIns="0" tIns="0" rIns="0" bIns="0">
            <a:spAutoFit/>
          </a:bodyPr>
          <a:lstStyle/>
          <a:p>
            <a:pPr algn="ctr"/>
            <a:r>
              <a:rPr lang="zh-CN" altLang="en-US" sz="1400" dirty="0">
                <a:solidFill>
                  <a:srgbClr val="000000"/>
                </a:solidFill>
                <a:latin typeface="KaiTi" panose="02010609060101010101" pitchFamily="49" charset="-122"/>
                <a:ea typeface="KaiTi" panose="02010609060101010101" pitchFamily="49" charset="-122"/>
              </a:rPr>
              <a:t>边界</a:t>
            </a:r>
            <a:endParaRPr lang="en-US" altLang="zh-CN" sz="1400" dirty="0">
              <a:solidFill>
                <a:srgbClr val="000000"/>
              </a:solidFill>
              <a:latin typeface="KaiTi" panose="02010609060101010101" pitchFamily="49" charset="-122"/>
              <a:ea typeface="KaiTi" panose="02010609060101010101" pitchFamily="49" charset="-122"/>
            </a:endParaRPr>
          </a:p>
        </p:txBody>
      </p:sp>
      <p:sp>
        <p:nvSpPr>
          <p:cNvPr id="18" name="Rectangle 17"/>
          <p:cNvSpPr/>
          <p:nvPr/>
        </p:nvSpPr>
        <p:spPr>
          <a:xfrm>
            <a:off x="8172400" y="4869160"/>
            <a:ext cx="800299" cy="430887"/>
          </a:xfrm>
          <a:prstGeom prst="rect">
            <a:avLst/>
          </a:prstGeom>
          <a:solidFill>
            <a:srgbClr val="FFFFFF"/>
          </a:solidFill>
        </p:spPr>
        <p:txBody>
          <a:bodyPr wrap="square" lIns="0" tIns="0" rIns="0" bIns="0">
            <a:spAutoFit/>
          </a:bodyPr>
          <a:lstStyle/>
          <a:p>
            <a:pPr algn="ctr"/>
            <a:r>
              <a:rPr lang="zh-CN" altLang="en-US" sz="1400" dirty="0">
                <a:solidFill>
                  <a:srgbClr val="000000"/>
                </a:solidFill>
                <a:latin typeface="KaiTi" panose="02010609060101010101" pitchFamily="49" charset="-122"/>
                <a:ea typeface="KaiTi" panose="02010609060101010101" pitchFamily="49" charset="-122"/>
              </a:rPr>
              <a:t>河流边界</a:t>
            </a:r>
            <a:endParaRPr lang="en-US" altLang="zh-CN" sz="1400" dirty="0">
              <a:solidFill>
                <a:srgbClr val="000000"/>
              </a:solidFill>
              <a:latin typeface="KaiTi" panose="02010609060101010101" pitchFamily="49" charset="-122"/>
              <a:ea typeface="KaiTi" panose="02010609060101010101" pitchFamily="49" charset="-122"/>
            </a:endParaRPr>
          </a:p>
          <a:p>
            <a:pPr algn="ctr"/>
            <a:endParaRPr lang="en-US" altLang="zh-CN" sz="1400" dirty="0">
              <a:solidFill>
                <a:srgbClr val="000000"/>
              </a:solidFill>
              <a:latin typeface="KaiTi" panose="02010609060101010101" pitchFamily="49" charset="-122"/>
              <a:ea typeface="KaiTi" panose="02010609060101010101" pitchFamily="49" charset="-122"/>
            </a:endParaRPr>
          </a:p>
        </p:txBody>
      </p:sp>
      <p:sp>
        <p:nvSpPr>
          <p:cNvPr id="19" name="Rectangle 18"/>
          <p:cNvSpPr/>
          <p:nvPr/>
        </p:nvSpPr>
        <p:spPr>
          <a:xfrm>
            <a:off x="8100392" y="5373216"/>
            <a:ext cx="1008112" cy="646331"/>
          </a:xfrm>
          <a:prstGeom prst="rect">
            <a:avLst/>
          </a:prstGeom>
          <a:solidFill>
            <a:srgbClr val="FFFFFF"/>
          </a:solidFill>
        </p:spPr>
        <p:txBody>
          <a:bodyPr wrap="square" lIns="0" tIns="0" rIns="0" bIns="0">
            <a:spAutoFit/>
          </a:bodyPr>
          <a:lstStyle/>
          <a:p>
            <a:pPr algn="ctr"/>
            <a:r>
              <a:rPr lang="zh-CN" altLang="en-US" sz="1400" dirty="0">
                <a:solidFill>
                  <a:srgbClr val="000000"/>
                </a:solidFill>
                <a:latin typeface="KaiTi" panose="02010609060101010101" pitchFamily="49" charset="-122"/>
                <a:ea typeface="KaiTi" panose="02010609060101010101" pitchFamily="49" charset="-122"/>
              </a:rPr>
              <a:t>无限边界（沙漠）</a:t>
            </a:r>
            <a:endParaRPr lang="en-US" altLang="zh-CN" sz="1400" dirty="0">
              <a:solidFill>
                <a:srgbClr val="000000"/>
              </a:solidFill>
              <a:latin typeface="KaiTi" panose="02010609060101010101" pitchFamily="49" charset="-122"/>
              <a:ea typeface="KaiTi" panose="02010609060101010101" pitchFamily="49" charset="-122"/>
            </a:endParaRPr>
          </a:p>
          <a:p>
            <a:pPr algn="ctr"/>
            <a:endParaRPr lang="en-US" altLang="zh-CN" sz="1400" dirty="0">
              <a:solidFill>
                <a:srgbClr val="000000"/>
              </a:solidFill>
              <a:latin typeface="KaiTi" panose="02010609060101010101" pitchFamily="49" charset="-122"/>
              <a:ea typeface="KaiTi" panose="02010609060101010101" pitchFamily="49" charset="-122"/>
            </a:endParaRPr>
          </a:p>
        </p:txBody>
      </p:sp>
      <p:sp>
        <p:nvSpPr>
          <p:cNvPr id="20" name="Rectangle 19"/>
          <p:cNvSpPr/>
          <p:nvPr/>
        </p:nvSpPr>
        <p:spPr>
          <a:xfrm rot="2769468">
            <a:off x="5213443" y="3864703"/>
            <a:ext cx="296841" cy="307777"/>
          </a:xfrm>
          <a:prstGeom prst="rect">
            <a:avLst/>
          </a:prstGeom>
          <a:solidFill>
            <a:srgbClr val="FFFFFF"/>
          </a:solidFill>
        </p:spPr>
        <p:txBody>
          <a:bodyPr wrap="square" lIns="0" tIns="0" rIns="0" bIns="0">
            <a:spAutoFit/>
          </a:bodyPr>
          <a:lstStyle/>
          <a:p>
            <a:pPr algn="ctr"/>
            <a:r>
              <a:rPr lang="zh-CN" altLang="en-US" sz="2000" b="1" dirty="0">
                <a:solidFill>
                  <a:srgbClr val="000000"/>
                </a:solidFill>
                <a:latin typeface="KaiTi" panose="02010609060101010101" pitchFamily="49" charset="-122"/>
                <a:ea typeface="KaiTi" panose="02010609060101010101" pitchFamily="49" charset="-122"/>
              </a:rPr>
              <a:t>低</a:t>
            </a:r>
            <a:endParaRPr lang="en-US" altLang="zh-CN" sz="2000" b="1" dirty="0">
              <a:solidFill>
                <a:srgbClr val="000000"/>
              </a:solidFill>
              <a:latin typeface="KaiTi" panose="02010609060101010101" pitchFamily="49" charset="-122"/>
              <a:ea typeface="KaiTi" panose="02010609060101010101" pitchFamily="49" charset="-122"/>
            </a:endParaRPr>
          </a:p>
        </p:txBody>
      </p:sp>
      <p:sp>
        <p:nvSpPr>
          <p:cNvPr id="21" name="Rectangle 20"/>
          <p:cNvSpPr/>
          <p:nvPr/>
        </p:nvSpPr>
        <p:spPr>
          <a:xfrm rot="3915602">
            <a:off x="5334940" y="4103417"/>
            <a:ext cx="399809" cy="307777"/>
          </a:xfrm>
          <a:prstGeom prst="rect">
            <a:avLst/>
          </a:prstGeom>
          <a:solidFill>
            <a:srgbClr val="FFFFFF"/>
          </a:solidFill>
        </p:spPr>
        <p:txBody>
          <a:bodyPr wrap="square" lIns="0" tIns="0" rIns="0" bIns="0">
            <a:spAutoFit/>
          </a:bodyPr>
          <a:lstStyle/>
          <a:p>
            <a:pPr algn="ctr"/>
            <a:r>
              <a:rPr lang="zh-CN" altLang="en-US" sz="2000" b="1" dirty="0">
                <a:solidFill>
                  <a:srgbClr val="000000"/>
                </a:solidFill>
                <a:latin typeface="KaiTi" panose="02010609060101010101" pitchFamily="49" charset="-122"/>
                <a:ea typeface="KaiTi" panose="02010609060101010101" pitchFamily="49" charset="-122"/>
              </a:rPr>
              <a:t>加</a:t>
            </a:r>
            <a:endParaRPr lang="en-US" altLang="zh-CN" sz="2000" b="1" dirty="0">
              <a:solidFill>
                <a:srgbClr val="000000"/>
              </a:solidFill>
              <a:latin typeface="KaiTi" panose="02010609060101010101" pitchFamily="49" charset="-122"/>
              <a:ea typeface="KaiTi" panose="02010609060101010101" pitchFamily="49" charset="-122"/>
            </a:endParaRPr>
          </a:p>
        </p:txBody>
      </p:sp>
      <p:sp>
        <p:nvSpPr>
          <p:cNvPr id="22" name="Rectangle 21"/>
          <p:cNvSpPr/>
          <p:nvPr/>
        </p:nvSpPr>
        <p:spPr>
          <a:xfrm rot="4612267">
            <a:off x="5413654" y="4447447"/>
            <a:ext cx="452982" cy="307777"/>
          </a:xfrm>
          <a:prstGeom prst="rect">
            <a:avLst/>
          </a:prstGeom>
          <a:solidFill>
            <a:srgbClr val="FFFFFF"/>
          </a:solidFill>
        </p:spPr>
        <p:txBody>
          <a:bodyPr wrap="square" lIns="0" tIns="0" rIns="0" bIns="0">
            <a:spAutoFit/>
          </a:bodyPr>
          <a:lstStyle/>
          <a:p>
            <a:pPr algn="ctr"/>
            <a:r>
              <a:rPr lang="zh-CN" altLang="en-US" sz="2000" b="1" dirty="0">
                <a:solidFill>
                  <a:srgbClr val="000000"/>
                </a:solidFill>
                <a:latin typeface="KaiTi" panose="02010609060101010101" pitchFamily="49" charset="-122"/>
                <a:ea typeface="KaiTi" panose="02010609060101010101" pitchFamily="49" charset="-122"/>
              </a:rPr>
              <a:t>坡</a:t>
            </a:r>
            <a:endParaRPr lang="en-US" altLang="zh-CN" sz="2000" b="1" dirty="0">
              <a:solidFill>
                <a:srgbClr val="000000"/>
              </a:solidFill>
              <a:latin typeface="KaiTi" panose="02010609060101010101" pitchFamily="49" charset="-122"/>
              <a:ea typeface="KaiTi" panose="02010609060101010101" pitchFamily="49" charset="-122"/>
            </a:endParaRPr>
          </a:p>
        </p:txBody>
      </p:sp>
      <p:sp>
        <p:nvSpPr>
          <p:cNvPr id="23" name="Rectangle 22"/>
          <p:cNvSpPr/>
          <p:nvPr/>
        </p:nvSpPr>
        <p:spPr>
          <a:xfrm rot="5056719">
            <a:off x="5460943" y="4807950"/>
            <a:ext cx="444922" cy="307777"/>
          </a:xfrm>
          <a:prstGeom prst="rect">
            <a:avLst/>
          </a:prstGeom>
          <a:solidFill>
            <a:srgbClr val="FFFFFF"/>
          </a:solidFill>
        </p:spPr>
        <p:txBody>
          <a:bodyPr wrap="square" lIns="0" tIns="0" rIns="0" bIns="0">
            <a:spAutoFit/>
          </a:bodyPr>
          <a:lstStyle/>
          <a:p>
            <a:pPr algn="ctr"/>
            <a:r>
              <a:rPr lang="zh-CN" altLang="en-US" sz="2000" b="1" dirty="0">
                <a:solidFill>
                  <a:srgbClr val="000000"/>
                </a:solidFill>
                <a:latin typeface="KaiTi" panose="02010609060101010101" pitchFamily="49" charset="-122"/>
                <a:ea typeface="KaiTi" panose="02010609060101010101" pitchFamily="49" charset="-122"/>
              </a:rPr>
              <a:t>里</a:t>
            </a:r>
            <a:endParaRPr lang="en-US" altLang="zh-CN" sz="2000" b="1" dirty="0">
              <a:solidFill>
                <a:srgbClr val="000000"/>
              </a:solidFill>
              <a:latin typeface="KaiTi" panose="02010609060101010101" pitchFamily="49" charset="-122"/>
              <a:ea typeface="KaiTi" panose="02010609060101010101" pitchFamily="49" charset="-122"/>
            </a:endParaRPr>
          </a:p>
        </p:txBody>
      </p:sp>
      <p:sp>
        <p:nvSpPr>
          <p:cNvPr id="24" name="Rectangle 23"/>
          <p:cNvSpPr/>
          <p:nvPr/>
        </p:nvSpPr>
        <p:spPr>
          <a:xfrm>
            <a:off x="4430720" y="5805844"/>
            <a:ext cx="1760529" cy="215444"/>
          </a:xfrm>
          <a:prstGeom prst="rect">
            <a:avLst/>
          </a:prstGeom>
          <a:solidFill>
            <a:srgbClr val="FFFFFF"/>
          </a:solidFill>
        </p:spPr>
        <p:txBody>
          <a:bodyPr wrap="square" lIns="0" tIns="0" rIns="0" bIns="0">
            <a:spAutoFit/>
          </a:bodyPr>
          <a:lstStyle/>
          <a:p>
            <a:pPr algn="ctr"/>
            <a:r>
              <a:rPr lang="zh-CN" altLang="en-US" sz="1400" b="1" dirty="0">
                <a:solidFill>
                  <a:srgbClr val="000000"/>
                </a:solidFill>
                <a:latin typeface="KaiTi" panose="02010609060101010101" pitchFamily="49" charset="-122"/>
                <a:ea typeface="KaiTi" panose="02010609060101010101" pitchFamily="49" charset="-122"/>
              </a:rPr>
              <a:t>在约旦以外的伯大尼</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25" name="Rectangle 24"/>
          <p:cNvSpPr/>
          <p:nvPr/>
        </p:nvSpPr>
        <p:spPr>
          <a:xfrm>
            <a:off x="5508104" y="5373216"/>
            <a:ext cx="910041" cy="215444"/>
          </a:xfrm>
          <a:prstGeom prst="rect">
            <a:avLst/>
          </a:prstGeom>
          <a:solidFill>
            <a:srgbClr val="FFFFFF"/>
          </a:solidFill>
        </p:spPr>
        <p:txBody>
          <a:bodyPr wrap="square" lIns="0" tIns="0" rIns="0" bIns="0">
            <a:spAutoFit/>
          </a:bodyPr>
          <a:lstStyle/>
          <a:p>
            <a:pPr algn="ctr"/>
            <a:r>
              <a:rPr lang="zh-CN" altLang="en-US" sz="1400" b="1" dirty="0">
                <a:solidFill>
                  <a:srgbClr val="000000"/>
                </a:solidFill>
                <a:latin typeface="KaiTi" panose="02010609060101010101" pitchFamily="49" charset="-122"/>
                <a:ea typeface="KaiTi" panose="02010609060101010101" pitchFamily="49" charset="-122"/>
              </a:rPr>
              <a:t>非拉铁非</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26" name="Rectangle 25"/>
          <p:cNvSpPr/>
          <p:nvPr/>
        </p:nvSpPr>
        <p:spPr>
          <a:xfrm>
            <a:off x="2437823" y="6019547"/>
            <a:ext cx="910041" cy="215444"/>
          </a:xfrm>
          <a:prstGeom prst="rect">
            <a:avLst/>
          </a:prstGeom>
          <a:solidFill>
            <a:srgbClr val="FFFFFF"/>
          </a:solidFill>
        </p:spPr>
        <p:txBody>
          <a:bodyPr wrap="square" lIns="0" tIns="0" rIns="0" bIns="0">
            <a:spAutoFit/>
          </a:bodyPr>
          <a:lstStyle/>
          <a:p>
            <a:pPr algn="ctr"/>
            <a:r>
              <a:rPr lang="zh-CN" altLang="en-US" sz="1400" b="1" dirty="0">
                <a:solidFill>
                  <a:srgbClr val="000000"/>
                </a:solidFill>
                <a:latin typeface="KaiTi" panose="02010609060101010101" pitchFamily="49" charset="-122"/>
                <a:ea typeface="KaiTi" panose="02010609060101010101" pitchFamily="49" charset="-122"/>
              </a:rPr>
              <a:t>耶路撒冷</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27" name="Rectangle 26"/>
          <p:cNvSpPr/>
          <p:nvPr/>
        </p:nvSpPr>
        <p:spPr>
          <a:xfrm>
            <a:off x="5004048" y="765284"/>
            <a:ext cx="902320" cy="215444"/>
          </a:xfrm>
          <a:prstGeom prst="rect">
            <a:avLst/>
          </a:prstGeom>
          <a:solidFill>
            <a:srgbClr val="FFFFFF"/>
          </a:solidFill>
        </p:spPr>
        <p:txBody>
          <a:bodyPr wrap="square" lIns="0" tIns="0" rIns="0" bIns="0">
            <a:spAutoFit/>
          </a:bodyPr>
          <a:lstStyle/>
          <a:p>
            <a:pPr algn="ctr"/>
            <a:r>
              <a:rPr lang="zh-CN" altLang="en-US" sz="1400" b="1" dirty="0">
                <a:solidFill>
                  <a:srgbClr val="000000"/>
                </a:solidFill>
                <a:latin typeface="KaiTi" panose="02010609060101010101" pitchFamily="49" charset="-122"/>
                <a:ea typeface="KaiTi" panose="02010609060101010101" pitchFamily="49" charset="-122"/>
              </a:rPr>
              <a:t>黑门山</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28" name="Rectangle 27"/>
          <p:cNvSpPr/>
          <p:nvPr/>
        </p:nvSpPr>
        <p:spPr>
          <a:xfrm>
            <a:off x="4605784" y="2205444"/>
            <a:ext cx="902320" cy="215444"/>
          </a:xfrm>
          <a:prstGeom prst="rect">
            <a:avLst/>
          </a:prstGeom>
          <a:solidFill>
            <a:srgbClr val="FFFFFF"/>
          </a:solidFill>
        </p:spPr>
        <p:txBody>
          <a:bodyPr wrap="square" lIns="0" tIns="0" rIns="0" bIns="0">
            <a:spAutoFit/>
          </a:bodyPr>
          <a:lstStyle/>
          <a:p>
            <a:pPr algn="ctr"/>
            <a:r>
              <a:rPr lang="zh-CN" altLang="en-US" sz="1400" b="1" dirty="0">
                <a:solidFill>
                  <a:srgbClr val="000000"/>
                </a:solidFill>
                <a:latin typeface="KaiTi" panose="02010609060101010101" pitchFamily="49" charset="-122"/>
                <a:ea typeface="KaiTi" panose="02010609060101010101" pitchFamily="49" charset="-122"/>
              </a:rPr>
              <a:t>毕士大</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29" name="Rectangle 28"/>
          <p:cNvSpPr/>
          <p:nvPr/>
        </p:nvSpPr>
        <p:spPr>
          <a:xfrm rot="3216616">
            <a:off x="5252531" y="1517225"/>
            <a:ext cx="265667" cy="276999"/>
          </a:xfrm>
          <a:prstGeom prst="rect">
            <a:avLst/>
          </a:prstGeom>
          <a:solidFill>
            <a:srgbClr val="FFFFFF"/>
          </a:solidFill>
        </p:spPr>
        <p:txBody>
          <a:bodyPr wrap="square" lIns="0" tIns="0" rIns="0" bIns="0">
            <a:spAutoFit/>
          </a:bodyPr>
          <a:lstStyle/>
          <a:p>
            <a:pPr algn="ctr"/>
            <a:r>
              <a:rPr lang="zh-CN" altLang="en-US" sz="1800" b="1" dirty="0">
                <a:solidFill>
                  <a:srgbClr val="000000"/>
                </a:solidFill>
                <a:latin typeface="KaiTi" panose="02010609060101010101" pitchFamily="49" charset="-122"/>
                <a:ea typeface="KaiTi" panose="02010609060101010101" pitchFamily="49" charset="-122"/>
              </a:rPr>
              <a:t>毕</a:t>
            </a:r>
            <a:endParaRPr lang="en-US" altLang="zh-CN" sz="1800" b="1" dirty="0">
              <a:solidFill>
                <a:srgbClr val="000000"/>
              </a:solidFill>
              <a:latin typeface="KaiTi" panose="02010609060101010101" pitchFamily="49" charset="-122"/>
              <a:ea typeface="KaiTi" panose="02010609060101010101" pitchFamily="49" charset="-122"/>
            </a:endParaRPr>
          </a:p>
        </p:txBody>
      </p:sp>
      <p:sp>
        <p:nvSpPr>
          <p:cNvPr id="30" name="Rectangle 29"/>
          <p:cNvSpPr/>
          <p:nvPr/>
        </p:nvSpPr>
        <p:spPr>
          <a:xfrm rot="3486280">
            <a:off x="5386433" y="1725357"/>
            <a:ext cx="332704" cy="276999"/>
          </a:xfrm>
          <a:prstGeom prst="rect">
            <a:avLst/>
          </a:prstGeom>
          <a:solidFill>
            <a:srgbClr val="FFFFFF"/>
          </a:solidFill>
        </p:spPr>
        <p:txBody>
          <a:bodyPr wrap="square" lIns="0" tIns="0" rIns="0" bIns="0">
            <a:spAutoFit/>
          </a:bodyPr>
          <a:lstStyle/>
          <a:p>
            <a:pPr algn="ctr"/>
            <a:r>
              <a:rPr lang="zh-CN" altLang="en-US" sz="1800" b="1" dirty="0">
                <a:solidFill>
                  <a:srgbClr val="000000"/>
                </a:solidFill>
                <a:latin typeface="KaiTi" panose="02010609060101010101" pitchFamily="49" charset="-122"/>
                <a:ea typeface="KaiTi" panose="02010609060101010101" pitchFamily="49" charset="-122"/>
              </a:rPr>
              <a:t>士</a:t>
            </a:r>
            <a:endParaRPr lang="en-US" altLang="zh-CN" sz="1800" b="1" dirty="0">
              <a:solidFill>
                <a:srgbClr val="000000"/>
              </a:solidFill>
              <a:latin typeface="KaiTi" panose="02010609060101010101" pitchFamily="49" charset="-122"/>
              <a:ea typeface="KaiTi" panose="02010609060101010101" pitchFamily="49" charset="-122"/>
            </a:endParaRPr>
          </a:p>
        </p:txBody>
      </p:sp>
      <p:sp>
        <p:nvSpPr>
          <p:cNvPr id="31" name="Rectangle 30"/>
          <p:cNvSpPr/>
          <p:nvPr/>
        </p:nvSpPr>
        <p:spPr>
          <a:xfrm rot="4141961">
            <a:off x="5529477" y="1984875"/>
            <a:ext cx="336227" cy="276999"/>
          </a:xfrm>
          <a:prstGeom prst="rect">
            <a:avLst/>
          </a:prstGeom>
          <a:solidFill>
            <a:srgbClr val="FFFFFF"/>
          </a:solidFill>
        </p:spPr>
        <p:txBody>
          <a:bodyPr wrap="square" lIns="0" tIns="0" rIns="0" bIns="0">
            <a:spAutoFit/>
          </a:bodyPr>
          <a:lstStyle/>
          <a:p>
            <a:pPr algn="ctr"/>
            <a:r>
              <a:rPr lang="zh-CN" altLang="en-US" sz="1800" b="1" dirty="0">
                <a:solidFill>
                  <a:srgbClr val="000000"/>
                </a:solidFill>
                <a:latin typeface="KaiTi" panose="02010609060101010101" pitchFamily="49" charset="-122"/>
                <a:ea typeface="KaiTi" panose="02010609060101010101" pitchFamily="49" charset="-122"/>
              </a:rPr>
              <a:t>大</a:t>
            </a:r>
            <a:endParaRPr lang="en-US" altLang="zh-CN" sz="1800" b="1" dirty="0">
              <a:solidFill>
                <a:srgbClr val="000000"/>
              </a:solidFill>
              <a:latin typeface="KaiTi" panose="02010609060101010101" pitchFamily="49" charset="-122"/>
              <a:ea typeface="KaiTi" panose="02010609060101010101" pitchFamily="49" charset="-122"/>
            </a:endParaRPr>
          </a:p>
        </p:txBody>
      </p:sp>
      <p:sp>
        <p:nvSpPr>
          <p:cNvPr id="32" name="Rectangle 31"/>
          <p:cNvSpPr/>
          <p:nvPr/>
        </p:nvSpPr>
        <p:spPr>
          <a:xfrm>
            <a:off x="4572000" y="2492896"/>
            <a:ext cx="936104" cy="215444"/>
          </a:xfrm>
          <a:prstGeom prst="rect">
            <a:avLst/>
          </a:prstGeom>
          <a:solidFill>
            <a:srgbClr val="FFFFFF"/>
          </a:solidFill>
        </p:spPr>
        <p:txBody>
          <a:bodyPr wrap="square" lIns="0" tIns="0" rIns="0" bIns="0">
            <a:spAutoFit/>
          </a:bodyPr>
          <a:lstStyle/>
          <a:p>
            <a:pPr algn="ctr"/>
            <a:r>
              <a:rPr lang="zh-CN" altLang="en-US" sz="1400" dirty="0">
                <a:solidFill>
                  <a:srgbClr val="000000"/>
                </a:solidFill>
                <a:latin typeface="KaiTi" panose="02010609060101010101" pitchFamily="49" charset="-122"/>
                <a:ea typeface="KaiTi" panose="02010609060101010101" pitchFamily="49" charset="-122"/>
              </a:rPr>
              <a:t>加利利海</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33" name="Rectangle 32"/>
          <p:cNvSpPr/>
          <p:nvPr/>
        </p:nvSpPr>
        <p:spPr>
          <a:xfrm>
            <a:off x="4572000" y="3203686"/>
            <a:ext cx="576065" cy="153306"/>
          </a:xfrm>
          <a:prstGeom prst="rect">
            <a:avLst/>
          </a:prstGeom>
          <a:solidFill>
            <a:srgbClr val="FFFFFF"/>
          </a:solidFill>
        </p:spPr>
        <p:txBody>
          <a:bodyPr wrap="square" lIns="0" tIns="0" rIns="0" bIns="0">
            <a:spAutoFit/>
          </a:bodyPr>
          <a:lstStyle/>
          <a:p>
            <a:r>
              <a:rPr lang="zh-CN" altLang="en-US" sz="1000" b="1" dirty="0">
                <a:solidFill>
                  <a:srgbClr val="000000"/>
                </a:solidFill>
                <a:latin typeface="KaiTi" panose="02010609060101010101" pitchFamily="49" charset="-122"/>
                <a:ea typeface="KaiTi" panose="02010609060101010101" pitchFamily="49" charset="-122"/>
              </a:rPr>
              <a:t>乌姆盖斯</a:t>
            </a:r>
          </a:p>
        </p:txBody>
      </p:sp>
      <p:sp>
        <p:nvSpPr>
          <p:cNvPr id="34" name="Rectangle 33"/>
          <p:cNvSpPr/>
          <p:nvPr/>
        </p:nvSpPr>
        <p:spPr>
          <a:xfrm>
            <a:off x="4770788" y="3356992"/>
            <a:ext cx="2537516" cy="430887"/>
          </a:xfrm>
          <a:prstGeom prst="rect">
            <a:avLst/>
          </a:prstGeom>
          <a:solidFill>
            <a:srgbClr val="FFFFFF"/>
          </a:solidFill>
        </p:spPr>
        <p:txBody>
          <a:bodyPr wrap="square" lIns="0" tIns="0" rIns="0" bIns="0">
            <a:spAutoFit/>
          </a:bodyPr>
          <a:lstStyle/>
          <a:p>
            <a:r>
              <a:rPr lang="zh-CN" altLang="en-US" sz="1400" dirty="0">
                <a:solidFill>
                  <a:srgbClr val="000000"/>
                </a:solidFill>
                <a:latin typeface="KaiTi" panose="02010609060101010101" pitchFamily="49" charset="-122"/>
                <a:ea typeface="KaiTi" panose="02010609060101010101" pitchFamily="49" charset="-122"/>
              </a:rPr>
              <a:t>在乌姆盖斯地区，耶稣医治了两名被恶魔附身的男子</a:t>
            </a:r>
            <a:r>
              <a:rPr lang="en-US" altLang="zh-CN" sz="1400" dirty="0">
                <a:solidFill>
                  <a:srgbClr val="000000"/>
                </a:solidFill>
                <a:latin typeface="KaiTi" panose="02010609060101010101" pitchFamily="49" charset="-122"/>
                <a:ea typeface="KaiTi" panose="02010609060101010101" pitchFamily="49" charset="-122"/>
              </a:rPr>
              <a:t>(</a:t>
            </a:r>
            <a:r>
              <a:rPr lang="zh-CN" altLang="en-US" sz="1400" dirty="0">
                <a:solidFill>
                  <a:srgbClr val="000000"/>
                </a:solidFill>
                <a:latin typeface="KaiTi" panose="02010609060101010101" pitchFamily="49" charset="-122"/>
                <a:ea typeface="KaiTi" panose="02010609060101010101" pitchFamily="49" charset="-122"/>
              </a:rPr>
              <a:t>马太</a:t>
            </a:r>
            <a:r>
              <a:rPr lang="en-US" altLang="zh-CN" sz="1400" dirty="0">
                <a:solidFill>
                  <a:srgbClr val="000000"/>
                </a:solidFill>
                <a:latin typeface="KaiTi" panose="02010609060101010101" pitchFamily="49" charset="-122"/>
                <a:ea typeface="KaiTi" panose="02010609060101010101" pitchFamily="49" charset="-122"/>
              </a:rPr>
              <a:t>8:28)</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35" name="Rectangle 34"/>
          <p:cNvSpPr/>
          <p:nvPr/>
        </p:nvSpPr>
        <p:spPr>
          <a:xfrm>
            <a:off x="5780369" y="3789620"/>
            <a:ext cx="1527935" cy="215444"/>
          </a:xfrm>
          <a:prstGeom prst="rect">
            <a:avLst/>
          </a:prstGeom>
          <a:solidFill>
            <a:srgbClr val="FFFFFF"/>
          </a:solidFill>
        </p:spPr>
        <p:txBody>
          <a:bodyPr wrap="square" lIns="0" tIns="0" rIns="0" bIns="0">
            <a:spAutoFit/>
          </a:bodyPr>
          <a:lstStyle/>
          <a:p>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36" name="Rectangle 35"/>
          <p:cNvSpPr/>
          <p:nvPr/>
        </p:nvSpPr>
        <p:spPr>
          <a:xfrm>
            <a:off x="4581900" y="3751190"/>
            <a:ext cx="494156" cy="215444"/>
          </a:xfrm>
          <a:prstGeom prst="rect">
            <a:avLst/>
          </a:prstGeom>
          <a:solidFill>
            <a:srgbClr val="FFFFFF"/>
          </a:solidFill>
        </p:spPr>
        <p:txBody>
          <a:bodyPr wrap="square" lIns="0" tIns="0" rIns="0" bIns="0">
            <a:spAutoFit/>
          </a:bodyPr>
          <a:lstStyle/>
          <a:p>
            <a:r>
              <a:rPr lang="zh-TW" altLang="en-US" sz="1400" b="1" dirty="0">
                <a:solidFill>
                  <a:srgbClr val="000000"/>
                </a:solidFill>
                <a:latin typeface="KaiTi" panose="02010609060101010101" pitchFamily="49" charset="-122"/>
                <a:ea typeface="KaiTi" panose="02010609060101010101" pitchFamily="49" charset="-122"/>
              </a:rPr>
              <a:t>派拉</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37" name="Rectangle 36"/>
          <p:cNvSpPr/>
          <p:nvPr/>
        </p:nvSpPr>
        <p:spPr>
          <a:xfrm rot="5400000">
            <a:off x="3683775" y="5061172"/>
            <a:ext cx="954164" cy="246221"/>
          </a:xfrm>
          <a:prstGeom prst="rect">
            <a:avLst/>
          </a:prstGeom>
          <a:solidFill>
            <a:srgbClr val="FFFFFF"/>
          </a:solidFill>
        </p:spPr>
        <p:txBody>
          <a:bodyPr wrap="square" lIns="0" tIns="0" rIns="0" bIns="0">
            <a:spAutoFit/>
          </a:bodyPr>
          <a:lstStyle/>
          <a:p>
            <a:pPr algn="ctr"/>
            <a:r>
              <a:rPr lang="zh-CN" altLang="en-US" sz="1600" b="1" dirty="0">
                <a:solidFill>
                  <a:srgbClr val="000000"/>
                </a:solidFill>
                <a:latin typeface="KaiTi" panose="02010609060101010101" pitchFamily="49" charset="-122"/>
                <a:ea typeface="KaiTi" panose="02010609060101010101" pitchFamily="49" charset="-122"/>
              </a:rPr>
              <a:t>约旦河</a:t>
            </a:r>
            <a:endParaRPr lang="en-US" altLang="zh-CN" sz="1600" b="1" dirty="0">
              <a:solidFill>
                <a:srgbClr val="000000"/>
              </a:solidFill>
              <a:latin typeface="KaiTi" panose="02010609060101010101" pitchFamily="49" charset="-122"/>
              <a:ea typeface="KaiTi" panose="02010609060101010101" pitchFamily="49" charset="-122"/>
            </a:endParaRPr>
          </a:p>
        </p:txBody>
      </p:sp>
      <p:sp>
        <p:nvSpPr>
          <p:cNvPr id="38" name="Rectangle 37"/>
          <p:cNvSpPr/>
          <p:nvPr/>
        </p:nvSpPr>
        <p:spPr>
          <a:xfrm rot="4744801">
            <a:off x="4278322" y="5078268"/>
            <a:ext cx="966210" cy="307777"/>
          </a:xfrm>
          <a:prstGeom prst="rect">
            <a:avLst/>
          </a:prstGeom>
          <a:solidFill>
            <a:srgbClr val="FFFFFF"/>
          </a:solidFill>
        </p:spPr>
        <p:txBody>
          <a:bodyPr wrap="square" lIns="0" tIns="0" rIns="0" bIns="0">
            <a:spAutoFit/>
          </a:bodyPr>
          <a:lstStyle/>
          <a:p>
            <a:pPr algn="ctr"/>
            <a:r>
              <a:rPr lang="zh-CN" altLang="en-US" sz="2000" b="1" dirty="0">
                <a:solidFill>
                  <a:srgbClr val="000000"/>
                </a:solidFill>
                <a:latin typeface="KaiTi" panose="02010609060101010101" pitchFamily="49" charset="-122"/>
                <a:ea typeface="KaiTi" panose="02010609060101010101" pitchFamily="49" charset="-122"/>
              </a:rPr>
              <a:t>希腊  </a:t>
            </a:r>
            <a:endParaRPr lang="en-US" altLang="zh-CN" sz="2000" b="1" dirty="0">
              <a:solidFill>
                <a:srgbClr val="000000"/>
              </a:solidFill>
              <a:latin typeface="KaiTi" panose="02010609060101010101" pitchFamily="49" charset="-122"/>
              <a:ea typeface="KaiTi" panose="02010609060101010101" pitchFamily="49" charset="-122"/>
            </a:endParaRPr>
          </a:p>
        </p:txBody>
      </p:sp>
      <p:sp>
        <p:nvSpPr>
          <p:cNvPr id="39" name="Rectangle 38"/>
          <p:cNvSpPr/>
          <p:nvPr/>
        </p:nvSpPr>
        <p:spPr>
          <a:xfrm>
            <a:off x="4828978" y="4150241"/>
            <a:ext cx="602834" cy="215444"/>
          </a:xfrm>
          <a:prstGeom prst="rect">
            <a:avLst/>
          </a:prstGeom>
          <a:solidFill>
            <a:srgbClr val="FFFFFF"/>
          </a:solidFill>
        </p:spPr>
        <p:txBody>
          <a:bodyPr wrap="square" lIns="0" tIns="0" rIns="0" bIns="0">
            <a:spAutoFit/>
          </a:bodyPr>
          <a:lstStyle/>
          <a:p>
            <a:pPr algn="ctr"/>
            <a:r>
              <a:rPr lang="zh-TW" altLang="en-US" sz="1400" b="1" dirty="0">
                <a:solidFill>
                  <a:srgbClr val="000000"/>
                </a:solidFill>
                <a:latin typeface="KaiTi" panose="02010609060101010101" pitchFamily="49" charset="-122"/>
                <a:ea typeface="KaiTi" panose="02010609060101010101" pitchFamily="49" charset="-122"/>
              </a:rPr>
              <a:t>杰拉什</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41" name="Rectangle 40"/>
          <p:cNvSpPr/>
          <p:nvPr/>
        </p:nvSpPr>
        <p:spPr>
          <a:xfrm rot="1474818">
            <a:off x="5749345" y="2988242"/>
            <a:ext cx="432415" cy="215444"/>
          </a:xfrm>
          <a:prstGeom prst="rect">
            <a:avLst/>
          </a:prstGeom>
          <a:solidFill>
            <a:srgbClr val="FFFFFF"/>
          </a:solidFill>
        </p:spPr>
        <p:txBody>
          <a:bodyPr wrap="square" lIns="0" tIns="0" rIns="0" bIns="0">
            <a:spAutoFit/>
          </a:bodyPr>
          <a:lstStyle/>
          <a:p>
            <a:r>
              <a:rPr lang="zh-CN" altLang="en-US" sz="1400" dirty="0">
                <a:solidFill>
                  <a:srgbClr val="000000"/>
                </a:solidFill>
                <a:latin typeface="KaiTi" panose="02010609060101010101" pitchFamily="49" charset="-122"/>
                <a:ea typeface="KaiTi" panose="02010609060101010101" pitchFamily="49" charset="-122"/>
              </a:rPr>
              <a:t>雅莫</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42" name="Rectangle 41"/>
          <p:cNvSpPr/>
          <p:nvPr/>
        </p:nvSpPr>
        <p:spPr>
          <a:xfrm rot="633196">
            <a:off x="6100611" y="3101565"/>
            <a:ext cx="510630" cy="215444"/>
          </a:xfrm>
          <a:prstGeom prst="rect">
            <a:avLst/>
          </a:prstGeom>
          <a:solidFill>
            <a:srgbClr val="FFFFFF"/>
          </a:solidFill>
        </p:spPr>
        <p:txBody>
          <a:bodyPr wrap="square" lIns="0" tIns="0" rIns="0" bIns="0">
            <a:spAutoFit/>
          </a:bodyPr>
          <a:lstStyle/>
          <a:p>
            <a:r>
              <a:rPr lang="zh-CN" altLang="en-US" sz="1400" dirty="0">
                <a:solidFill>
                  <a:srgbClr val="000000"/>
                </a:solidFill>
                <a:latin typeface="KaiTi" panose="02010609060101010101" pitchFamily="49" charset="-122"/>
                <a:ea typeface="KaiTi" panose="02010609060101010101" pitchFamily="49" charset="-122"/>
              </a:rPr>
              <a:t>科河</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43" name="Rectangle 42"/>
          <p:cNvSpPr/>
          <p:nvPr/>
        </p:nvSpPr>
        <p:spPr>
          <a:xfrm>
            <a:off x="5292080" y="6019547"/>
            <a:ext cx="3149448" cy="861774"/>
          </a:xfrm>
          <a:prstGeom prst="rect">
            <a:avLst/>
          </a:prstGeom>
          <a:solidFill>
            <a:srgbClr val="FFFFFF"/>
          </a:solidFill>
        </p:spPr>
        <p:txBody>
          <a:bodyPr wrap="square" lIns="0" tIns="0" rIns="0" bIns="0">
            <a:spAutoFit/>
          </a:bodyPr>
          <a:lstStyle/>
          <a:p>
            <a:r>
              <a:rPr lang="zh-CN" altLang="en-US" sz="1400" dirty="0">
                <a:solidFill>
                  <a:srgbClr val="000000"/>
                </a:solidFill>
                <a:latin typeface="KaiTi" panose="02010609060101010101" pitchFamily="49" charset="-122"/>
                <a:ea typeface="KaiTi" panose="02010609060101010101" pitchFamily="49" charset="-122"/>
              </a:rPr>
              <a:t>在约旦河东岸，施洗约翰施洗。</a:t>
            </a:r>
            <a:r>
              <a:rPr lang="en-US" altLang="zh-CN" sz="1400" dirty="0">
                <a:solidFill>
                  <a:srgbClr val="000000"/>
                </a:solidFill>
                <a:latin typeface="KaiTi" panose="02010609060101010101" pitchFamily="49" charset="-122"/>
                <a:ea typeface="KaiTi" panose="02010609060101010101" pitchFamily="49" charset="-122"/>
              </a:rPr>
              <a:t>(</a:t>
            </a:r>
            <a:r>
              <a:rPr lang="zh-CN" altLang="en-US" sz="1400" dirty="0">
                <a:solidFill>
                  <a:srgbClr val="000000"/>
                </a:solidFill>
                <a:latin typeface="KaiTi" panose="02010609060101010101" pitchFamily="49" charset="-122"/>
                <a:ea typeface="KaiTi" panose="02010609060101010101" pitchFamily="49" charset="-122"/>
              </a:rPr>
              <a:t>约翰</a:t>
            </a:r>
            <a:r>
              <a:rPr lang="en-US" altLang="zh-CN" sz="1400" dirty="0">
                <a:solidFill>
                  <a:srgbClr val="000000"/>
                </a:solidFill>
                <a:latin typeface="KaiTi" panose="02010609060101010101" pitchFamily="49" charset="-122"/>
                <a:ea typeface="KaiTi" panose="02010609060101010101" pitchFamily="49" charset="-122"/>
              </a:rPr>
              <a:t>1:28)</a:t>
            </a:r>
            <a:r>
              <a:rPr lang="zh-CN" altLang="en-US" sz="1400" dirty="0">
                <a:solidFill>
                  <a:srgbClr val="000000"/>
                </a:solidFill>
                <a:latin typeface="KaiTi" panose="02010609060101010101" pitchFamily="49" charset="-122"/>
                <a:ea typeface="KaiTi" panose="02010609060101010101" pitchFamily="49" charset="-122"/>
              </a:rPr>
              <a:t>约翰在这里看到耶稣，称他为“上帝的羔羊”</a:t>
            </a:r>
            <a:r>
              <a:rPr lang="en-US" altLang="zh-CN" sz="1400" dirty="0">
                <a:solidFill>
                  <a:srgbClr val="000000"/>
                </a:solidFill>
                <a:latin typeface="KaiTi" panose="02010609060101010101" pitchFamily="49" charset="-122"/>
                <a:ea typeface="KaiTi" panose="02010609060101010101" pitchFamily="49" charset="-122"/>
              </a:rPr>
              <a:t>(</a:t>
            </a:r>
            <a:r>
              <a:rPr lang="zh-CN" altLang="en-US" sz="1400" dirty="0">
                <a:solidFill>
                  <a:srgbClr val="000000"/>
                </a:solidFill>
                <a:latin typeface="KaiTi" panose="02010609060101010101" pitchFamily="49" charset="-122"/>
                <a:ea typeface="KaiTi" panose="02010609060101010101" pitchFamily="49" charset="-122"/>
              </a:rPr>
              <a:t>约翰</a:t>
            </a:r>
            <a:r>
              <a:rPr lang="en-US" altLang="zh-CN" sz="1400" dirty="0">
                <a:solidFill>
                  <a:srgbClr val="000000"/>
                </a:solidFill>
                <a:latin typeface="KaiTi" panose="02010609060101010101" pitchFamily="49" charset="-122"/>
                <a:ea typeface="KaiTi" panose="02010609060101010101" pitchFamily="49" charset="-122"/>
              </a:rPr>
              <a:t>1:29,35)</a:t>
            </a:r>
          </a:p>
          <a:p>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45" name="Rectangle 44"/>
          <p:cNvSpPr/>
          <p:nvPr/>
        </p:nvSpPr>
        <p:spPr>
          <a:xfrm rot="2612658">
            <a:off x="4394054" y="1623095"/>
            <a:ext cx="918356" cy="307777"/>
          </a:xfrm>
          <a:prstGeom prst="rect">
            <a:avLst/>
          </a:prstGeom>
          <a:solidFill>
            <a:srgbClr val="FFFFFF"/>
          </a:solidFill>
        </p:spPr>
        <p:txBody>
          <a:bodyPr wrap="square">
            <a:spAutoFit/>
          </a:bodyPr>
          <a:lstStyle/>
          <a:p>
            <a:pPr algn="ctr"/>
            <a:r>
              <a:rPr lang="zh-TW" altLang="en-US" sz="1400" b="1" dirty="0">
                <a:solidFill>
                  <a:srgbClr val="000000"/>
                </a:solidFill>
                <a:latin typeface="KaiTi" panose="02010609060101010101" pitchFamily="49" charset="-122"/>
                <a:ea typeface="KaiTi" panose="02010609060101010101" pitchFamily="49" charset="-122"/>
              </a:rPr>
              <a:t>戈兰高地</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46" name="Rectangle 45"/>
          <p:cNvSpPr/>
          <p:nvPr/>
        </p:nvSpPr>
        <p:spPr>
          <a:xfrm>
            <a:off x="3059832" y="6381328"/>
            <a:ext cx="918356" cy="523220"/>
          </a:xfrm>
          <a:prstGeom prst="rect">
            <a:avLst/>
          </a:prstGeom>
          <a:solidFill>
            <a:srgbClr val="FFFFFF"/>
          </a:solidFill>
        </p:spPr>
        <p:txBody>
          <a:bodyPr wrap="square">
            <a:spAutoFit/>
          </a:bodyPr>
          <a:lstStyle/>
          <a:p>
            <a:pPr algn="ctr"/>
            <a:r>
              <a:rPr lang="zh-CN" altLang="en-US" sz="1400" b="1" dirty="0">
                <a:solidFill>
                  <a:srgbClr val="000000"/>
                </a:solidFill>
                <a:latin typeface="KaiTi" panose="02010609060101010101" pitchFamily="49" charset="-122"/>
                <a:ea typeface="KaiTi" panose="02010609060101010101" pitchFamily="49" charset="-122"/>
              </a:rPr>
              <a:t>    死海</a:t>
            </a:r>
            <a:endParaRPr lang="en-US" altLang="zh-CN" sz="1400" b="1" dirty="0">
              <a:solidFill>
                <a:srgbClr val="000000"/>
              </a:solidFill>
              <a:latin typeface="KaiTi" panose="02010609060101010101" pitchFamily="49" charset="-122"/>
              <a:ea typeface="KaiTi" panose="02010609060101010101" pitchFamily="49" charset="-122"/>
            </a:endParaRPr>
          </a:p>
          <a:p>
            <a:pPr algn="ct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47" name="Rectangle 46"/>
          <p:cNvSpPr/>
          <p:nvPr/>
        </p:nvSpPr>
        <p:spPr>
          <a:xfrm>
            <a:off x="4572000" y="1125324"/>
            <a:ext cx="1315077" cy="215444"/>
          </a:xfrm>
          <a:prstGeom prst="rect">
            <a:avLst/>
          </a:prstGeom>
          <a:solidFill>
            <a:srgbClr val="FFFFFF"/>
          </a:solidFill>
        </p:spPr>
        <p:txBody>
          <a:bodyPr wrap="square" lIns="0" tIns="0" rIns="0" bIns="0">
            <a:spAutoFit/>
          </a:bodyPr>
          <a:lstStyle/>
          <a:p>
            <a:pPr algn="ctr"/>
            <a:r>
              <a:rPr lang="zh-CN" altLang="en-US" sz="1400" b="1" dirty="0">
                <a:solidFill>
                  <a:srgbClr val="000000"/>
                </a:solidFill>
                <a:latin typeface="KaiTi" panose="02010609060101010101" pitchFamily="49" charset="-122"/>
                <a:ea typeface="KaiTi" panose="02010609060101010101" pitchFamily="49" charset="-122"/>
              </a:rPr>
              <a:t>凯撒利亚腓立比</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48" name="Rectangle 47"/>
          <p:cNvSpPr/>
          <p:nvPr/>
        </p:nvSpPr>
        <p:spPr>
          <a:xfrm>
            <a:off x="5652120" y="2684231"/>
            <a:ext cx="405070" cy="215444"/>
          </a:xfrm>
          <a:prstGeom prst="rect">
            <a:avLst/>
          </a:prstGeom>
          <a:solidFill>
            <a:srgbClr val="FFFFFF"/>
          </a:solidFill>
        </p:spPr>
        <p:txBody>
          <a:bodyPr wrap="square" lIns="0" tIns="0" rIns="0" bIns="0">
            <a:spAutoFit/>
          </a:bodyPr>
          <a:lstStyle/>
          <a:p>
            <a:r>
              <a:rPr lang="zh-TW" altLang="en-US" sz="1400" dirty="0">
                <a:solidFill>
                  <a:srgbClr val="000000"/>
                </a:solidFill>
                <a:latin typeface="KaiTi" panose="02010609060101010101" pitchFamily="49" charset="-122"/>
                <a:ea typeface="KaiTi" panose="02010609060101010101" pitchFamily="49" charset="-122"/>
              </a:rPr>
              <a:t>迪翁</a:t>
            </a:r>
            <a:endParaRPr lang="en-US" altLang="zh-CN" sz="1400" dirty="0">
              <a:solidFill>
                <a:srgbClr val="000000"/>
              </a:solidFill>
              <a:latin typeface="KaiTi" panose="02010609060101010101" pitchFamily="49" charset="-122"/>
              <a:ea typeface="KaiTi" panose="02010609060101010101" pitchFamily="49" charset="-122"/>
            </a:endParaRPr>
          </a:p>
        </p:txBody>
      </p:sp>
      <p:sp>
        <p:nvSpPr>
          <p:cNvPr id="49" name="Rectangle 48"/>
          <p:cNvSpPr/>
          <p:nvPr/>
        </p:nvSpPr>
        <p:spPr>
          <a:xfrm>
            <a:off x="4742063" y="2956302"/>
            <a:ext cx="595977" cy="184666"/>
          </a:xfrm>
          <a:prstGeom prst="rect">
            <a:avLst/>
          </a:prstGeom>
          <a:solidFill>
            <a:srgbClr val="FFFFFF"/>
          </a:solidFill>
        </p:spPr>
        <p:txBody>
          <a:bodyPr wrap="square" lIns="0" tIns="0" rIns="0" bIns="0">
            <a:spAutoFit/>
          </a:bodyPr>
          <a:lstStyle/>
          <a:p>
            <a:r>
              <a:rPr lang="zh-CN" altLang="en-US" sz="1200" dirty="0">
                <a:solidFill>
                  <a:srgbClr val="000000"/>
                </a:solidFill>
                <a:latin typeface="KaiTi" panose="02010609060101010101" pitchFamily="49" charset="-122"/>
                <a:ea typeface="KaiTi" panose="02010609060101010101" pitchFamily="49" charset="-122"/>
              </a:rPr>
              <a:t>阿比拉</a:t>
            </a:r>
            <a:endParaRPr lang="en-US" altLang="zh-CN" sz="1200" dirty="0">
              <a:solidFill>
                <a:srgbClr val="000000"/>
              </a:solidFill>
              <a:latin typeface="KaiTi" panose="02010609060101010101" pitchFamily="49" charset="-122"/>
              <a:ea typeface="KaiTi" panose="02010609060101010101" pitchFamily="49" charset="-122"/>
            </a:endParaRPr>
          </a:p>
        </p:txBody>
      </p:sp>
    </p:spTree>
    <p:extLst>
      <p:ext uri="{BB962C8B-B14F-4D97-AF65-F5344CB8AC3E}">
        <p14:creationId xmlns:p14="http://schemas.microsoft.com/office/powerpoint/2010/main" val="1653303224"/>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1" name="Picture 3"/>
          <p:cNvPicPr>
            <a:picLocks noChangeAspect="1" noChangeArrowheads="1"/>
          </p:cNvPicPr>
          <p:nvPr/>
        </p:nvPicPr>
        <p:blipFill>
          <a:blip r:embed="rId3"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a:stretch>
            <a:fillRect/>
          </a:stretch>
        </p:blipFill>
        <p:spPr bwMode="auto">
          <a:xfrm>
            <a:off x="0" y="838200"/>
            <a:ext cx="9144000" cy="5200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7682" name="Text Box 4"/>
          <p:cNvSpPr txBox="1">
            <a:spLocks noChangeArrowheads="1"/>
          </p:cNvSpPr>
          <p:nvPr/>
        </p:nvSpPr>
        <p:spPr bwMode="auto">
          <a:xfrm>
            <a:off x="8532826" y="374663"/>
            <a:ext cx="526646" cy="4614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00"/>
                </a:solidFill>
                <a:latin typeface="Arial" charset="0"/>
                <a:cs typeface="Arial" charset="0"/>
              </a:rPr>
              <a:t>89</a:t>
            </a:r>
            <a:endParaRPr lang="en-US">
              <a:solidFill>
                <a:srgbClr val="000000"/>
              </a:solidFill>
              <a:latin typeface="Arial" charset="0"/>
              <a:cs typeface="Arial" charset="0"/>
            </a:endParaRPr>
          </a:p>
        </p:txBody>
      </p:sp>
      <p:sp>
        <p:nvSpPr>
          <p:cNvPr id="327683" name="Title 1"/>
          <p:cNvSpPr>
            <a:spLocks noGrp="1"/>
          </p:cNvSpPr>
          <p:nvPr>
            <p:ph type="title" idx="4294967295"/>
          </p:nvPr>
        </p:nvSpPr>
        <p:spPr>
          <a:xfrm>
            <a:off x="14288" y="404814"/>
            <a:ext cx="5278437" cy="863600"/>
          </a:xfrm>
        </p:spPr>
        <p:txBody>
          <a:bodyPr/>
          <a:lstStyle/>
          <a:p>
            <a:r>
              <a:rPr lang="zh-CN" altLang="en-US" sz="2400" b="0" dirty="0"/>
              <a:t>泰尔和西顿地区</a:t>
            </a:r>
            <a:endParaRPr lang="en-US" sz="2400" dirty="0">
              <a:latin typeface="Arial" charset="0"/>
              <a:ea typeface="ＭＳ Ｐゴシック" charset="0"/>
              <a:cs typeface="ＭＳ Ｐゴシック" charset="0"/>
            </a:endParaRPr>
          </a:p>
        </p:txBody>
      </p:sp>
      <p:sp>
        <p:nvSpPr>
          <p:cNvPr id="5" name="Text Box 4"/>
          <p:cNvSpPr txBox="1">
            <a:spLocks noChangeArrowheads="1"/>
          </p:cNvSpPr>
          <p:nvPr/>
        </p:nvSpPr>
        <p:spPr bwMode="auto">
          <a:xfrm>
            <a:off x="9309" y="1145679"/>
            <a:ext cx="4058635" cy="4585691"/>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800" dirty="0">
                <a:solidFill>
                  <a:srgbClr val="FFFFFF"/>
                </a:solidFill>
                <a:latin typeface="KaiTi" panose="02010609060101010101" pitchFamily="49" charset="-122"/>
                <a:ea typeface="KaiTi" panose="02010609060101010101" pitchFamily="49" charset="-122"/>
              </a:rPr>
              <a:t>在对异教徒和半异教徒地区的独特游览中，耶稣走访了泰尔和西顿地区以及称为低加坡里的联盟自由城市</a:t>
            </a:r>
            <a:r>
              <a:rPr lang="en-US" altLang="zh-CN" sz="1800" b="1" dirty="0">
                <a:solidFill>
                  <a:srgbClr val="FFFFFF"/>
                </a:solidFill>
                <a:latin typeface="KaiTi" panose="02010609060101010101" pitchFamily="49" charset="-122"/>
                <a:ea typeface="KaiTi" panose="02010609060101010101" pitchFamily="49" charset="-122"/>
                <a:cs typeface="Arial" charset="0"/>
              </a:rPr>
              <a:t>.</a:t>
            </a:r>
            <a:r>
              <a:rPr lang="zh-CN" altLang="en-US" sz="1800" dirty="0">
                <a:solidFill>
                  <a:srgbClr val="FFFFFF"/>
                </a:solidFill>
                <a:latin typeface="KaiTi" panose="02010609060101010101" pitchFamily="49" charset="-122"/>
                <a:ea typeface="KaiTi" panose="02010609060101010101" pitchFamily="49" charset="-122"/>
              </a:rPr>
              <a:t>他被召去为“以色列的迷羊”服务，但加利利的惊人公众关注度非常高</a:t>
            </a:r>
            <a:r>
              <a:rPr lang="zh-CN" altLang="en-US" sz="1400" dirty="0">
                <a:solidFill>
                  <a:srgbClr val="FFFFFF"/>
                </a:solidFill>
                <a:latin typeface="KaiTi" panose="02010609060101010101" pitchFamily="49" charset="-122"/>
                <a:ea typeface="KaiTi" panose="02010609060101010101" pitchFamily="49" charset="-122"/>
              </a:rPr>
              <a:t>。</a:t>
            </a:r>
            <a:r>
              <a:rPr lang="zh-CN" altLang="en-US" sz="2000" dirty="0">
                <a:solidFill>
                  <a:srgbClr val="FFFFFF"/>
                </a:solidFill>
                <a:latin typeface="KaiTi" panose="02010609060101010101" pitchFamily="49" charset="-122"/>
                <a:ea typeface="KaiTi" panose="02010609060101010101" pitchFamily="49" charset="-122"/>
              </a:rPr>
              <a:t>即使在这里他的名声也传开了，</a:t>
            </a:r>
            <a:r>
              <a:rPr lang="zh-CN" altLang="en-US" sz="1800" dirty="0">
                <a:solidFill>
                  <a:srgbClr val="FFFFFF"/>
                </a:solidFill>
                <a:latin typeface="KaiTi" panose="02010609060101010101" pitchFamily="49" charset="-122"/>
                <a:ea typeface="KaiTi" panose="02010609060101010101" pitchFamily="49" charset="-122"/>
              </a:rPr>
              <a:t>他无法保密他的存在从耶洗别时代开始，商业壮丽的泰尔城和西顿城就成了文化诱惑和宗教异端的源泉。这些城市受到希腊文化的影响，希腊文化的复杂性在造币和建筑上显而易见。每个人都是迦南异教徒的骄傲的历史中心，古代国王的陵墓和马勒卡</a:t>
            </a:r>
            <a:r>
              <a:rPr lang="en-US" altLang="zh-CN" sz="1800" dirty="0">
                <a:solidFill>
                  <a:srgbClr val="FFFFFF"/>
                </a:solidFill>
                <a:latin typeface="KaiTi" panose="02010609060101010101" pitchFamily="49" charset="-122"/>
                <a:ea typeface="KaiTi" panose="02010609060101010101" pitchFamily="49" charset="-122"/>
              </a:rPr>
              <a:t>/ </a:t>
            </a:r>
            <a:r>
              <a:rPr lang="zh-CN" altLang="en-US" sz="1800" dirty="0">
                <a:solidFill>
                  <a:srgbClr val="FFFFFF"/>
                </a:solidFill>
                <a:latin typeface="KaiTi" panose="02010609060101010101" pitchFamily="49" charset="-122"/>
                <a:ea typeface="KaiTi" panose="02010609060101010101" pitchFamily="49" charset="-122"/>
              </a:rPr>
              <a:t>哈勒卡斯的寺庙。阿斯塔特和其他各种神灵。</a:t>
            </a:r>
            <a:endParaRPr lang="en-US" altLang="zh-CN" sz="1800" dirty="0">
              <a:solidFill>
                <a:srgbClr val="FFFFFF"/>
              </a:solidFill>
              <a:latin typeface="KaiTi" panose="02010609060101010101" pitchFamily="49" charset="-122"/>
              <a:ea typeface="KaiTi" panose="02010609060101010101" pitchFamily="49" charset="-122"/>
            </a:endParaRPr>
          </a:p>
          <a:p>
            <a:pPr algn="ctr" eaLnBrk="1" hangingPunct="1"/>
            <a:endParaRPr lang="en-US" altLang="zh-CN" sz="1800" b="1" dirty="0">
              <a:solidFill>
                <a:srgbClr val="FFFFFF"/>
              </a:solidFill>
              <a:latin typeface="KaiTi" panose="02010609060101010101" pitchFamily="49" charset="-122"/>
              <a:ea typeface="KaiTi" panose="02010609060101010101" pitchFamily="49" charset="-122"/>
              <a:cs typeface="Arial" charset="0"/>
            </a:endParaRPr>
          </a:p>
          <a:p>
            <a:pPr algn="ctr" eaLnBrk="1" hangingPunct="1"/>
            <a:endParaRPr lang="en-US" altLang="zh-CN" sz="1800" b="1" dirty="0">
              <a:solidFill>
                <a:srgbClr val="FFFFFF"/>
              </a:solidFill>
              <a:latin typeface="KaiTi" panose="02010609060101010101" pitchFamily="49" charset="-122"/>
              <a:ea typeface="KaiTi" panose="02010609060101010101" pitchFamily="49" charset="-122"/>
              <a:cs typeface="Arial" charset="0"/>
            </a:endParaRPr>
          </a:p>
        </p:txBody>
      </p:sp>
      <p:sp>
        <p:nvSpPr>
          <p:cNvPr id="327686" name="Rectangle 7"/>
          <p:cNvSpPr>
            <a:spLocks noChangeArrowheads="1"/>
          </p:cNvSpPr>
          <p:nvPr/>
        </p:nvSpPr>
        <p:spPr bwMode="auto">
          <a:xfrm>
            <a:off x="4643476" y="6361114"/>
            <a:ext cx="4213225" cy="30797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p>
            <a:pPr algn="ctr"/>
            <a:r>
              <a:rPr lang="en-US" sz="1400">
                <a:solidFill>
                  <a:srgbClr val="FFFFFF"/>
                </a:solidFill>
                <a:latin typeface="Arial" charset="0"/>
                <a:ea typeface="ＭＳ Ｐゴシック" charset="0"/>
                <a:cs typeface="Arial" charset="0"/>
              </a:rPr>
              <a:t>The Bible Visual Resource Book, 189</a:t>
            </a:r>
          </a:p>
        </p:txBody>
      </p:sp>
      <p:sp>
        <p:nvSpPr>
          <p:cNvPr id="8" name="Rectangle 7"/>
          <p:cNvSpPr/>
          <p:nvPr/>
        </p:nvSpPr>
        <p:spPr>
          <a:xfrm>
            <a:off x="8172400" y="1701388"/>
            <a:ext cx="377276" cy="215444"/>
          </a:xfrm>
          <a:prstGeom prst="rect">
            <a:avLst/>
          </a:prstGeom>
          <a:solidFill>
            <a:srgbClr val="FFFFFF"/>
          </a:solidFill>
        </p:spPr>
        <p:txBody>
          <a:bodyPr wrap="square" lIns="0" tIns="0" rIns="0" bIns="0">
            <a:spAutoFit/>
          </a:bodyPr>
          <a:lstStyle/>
          <a:p>
            <a:r>
              <a:rPr lang="zh-CN" altLang="en-US" sz="1400" b="1" dirty="0">
                <a:solidFill>
                  <a:srgbClr val="000000"/>
                </a:solidFill>
                <a:latin typeface="KaiTi" panose="02010609060101010101" pitchFamily="49" charset="-122"/>
                <a:ea typeface="KaiTi" panose="02010609060101010101" pitchFamily="49" charset="-122"/>
              </a:rPr>
              <a:t>马太</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9" name="Rectangle 8"/>
          <p:cNvSpPr/>
          <p:nvPr/>
        </p:nvSpPr>
        <p:spPr>
          <a:xfrm>
            <a:off x="7956376" y="1913254"/>
            <a:ext cx="1191955" cy="215444"/>
          </a:xfrm>
          <a:prstGeom prst="rect">
            <a:avLst/>
          </a:prstGeom>
          <a:solidFill>
            <a:schemeClr val="bg1"/>
          </a:solidFill>
        </p:spPr>
        <p:txBody>
          <a:bodyPr wrap="square" lIns="0" tIns="0" rIns="0" bIns="0">
            <a:spAutoFit/>
          </a:bodyPr>
          <a:lstStyle/>
          <a:p>
            <a:r>
              <a:rPr lang="zh-CN" altLang="en-US" sz="1400" b="1" dirty="0">
                <a:solidFill>
                  <a:srgbClr val="000000"/>
                </a:solidFill>
                <a:latin typeface="KaiTi" panose="02010609060101010101" pitchFamily="49" charset="-122"/>
                <a:ea typeface="KaiTi" panose="02010609060101010101" pitchFamily="49" charset="-122"/>
              </a:rPr>
              <a:t>马可</a:t>
            </a:r>
            <a:r>
              <a:rPr lang="en-US" altLang="zh-CN" sz="1400" b="1" dirty="0">
                <a:solidFill>
                  <a:srgbClr val="000000"/>
                </a:solidFill>
                <a:latin typeface="KaiTi" panose="02010609060101010101" pitchFamily="49" charset="-122"/>
                <a:ea typeface="KaiTi" panose="02010609060101010101" pitchFamily="49" charset="-122"/>
              </a:rPr>
              <a:t>7:24-8:12</a:t>
            </a:r>
          </a:p>
        </p:txBody>
      </p:sp>
      <p:sp>
        <p:nvSpPr>
          <p:cNvPr id="10" name="Rectangle 9"/>
          <p:cNvSpPr/>
          <p:nvPr/>
        </p:nvSpPr>
        <p:spPr>
          <a:xfrm>
            <a:off x="8088423" y="1700808"/>
            <a:ext cx="1038216" cy="215444"/>
          </a:xfrm>
          <a:prstGeom prst="rect">
            <a:avLst/>
          </a:prstGeom>
          <a:solidFill>
            <a:schemeClr val="bg1"/>
          </a:solidFill>
        </p:spPr>
        <p:txBody>
          <a:bodyPr wrap="square" lIns="0" tIns="0" rIns="0" bIns="0">
            <a:spAutoFit/>
          </a:bodyPr>
          <a:lstStyle/>
          <a:p>
            <a:r>
              <a:rPr lang="zh-CN" altLang="en-US" sz="1400" b="1" dirty="0">
                <a:solidFill>
                  <a:srgbClr val="000000"/>
                </a:solidFill>
                <a:latin typeface="KaiTi" panose="02010609060101010101" pitchFamily="49" charset="-122"/>
                <a:ea typeface="KaiTi" panose="02010609060101010101" pitchFamily="49" charset="-122"/>
              </a:rPr>
              <a:t>马太</a:t>
            </a:r>
            <a:r>
              <a:rPr lang="en-US" altLang="zh-CN" sz="1400" b="1" dirty="0">
                <a:solidFill>
                  <a:srgbClr val="000000"/>
                </a:solidFill>
                <a:latin typeface="KaiTi" panose="02010609060101010101" pitchFamily="49" charset="-122"/>
                <a:ea typeface="KaiTi" panose="02010609060101010101" pitchFamily="49" charset="-122"/>
              </a:rPr>
              <a:t>5:21-28</a:t>
            </a:r>
          </a:p>
        </p:txBody>
      </p:sp>
      <p:sp>
        <p:nvSpPr>
          <p:cNvPr id="11" name="Rectangle 10"/>
          <p:cNvSpPr/>
          <p:nvPr/>
        </p:nvSpPr>
        <p:spPr>
          <a:xfrm>
            <a:off x="6876256" y="2150554"/>
            <a:ext cx="936104" cy="215444"/>
          </a:xfrm>
          <a:prstGeom prst="rect">
            <a:avLst/>
          </a:prstGeom>
          <a:solidFill>
            <a:schemeClr val="bg1"/>
          </a:solidFill>
        </p:spPr>
        <p:txBody>
          <a:bodyPr wrap="square" lIns="0" tIns="0" rIns="0" bIns="0">
            <a:spAutoFit/>
          </a:bodyPr>
          <a:lstStyle/>
          <a:p>
            <a:pPr algn="ctr"/>
            <a:r>
              <a:rPr lang="zh-CN" altLang="en-US" sz="1400" b="1" dirty="0">
                <a:solidFill>
                  <a:srgbClr val="000000"/>
                </a:solidFill>
                <a:latin typeface="KaiTi" panose="02010609060101010101" pitchFamily="49" charset="-122"/>
                <a:ea typeface="KaiTi" panose="02010609060101010101" pitchFamily="49" charset="-122"/>
              </a:rPr>
              <a:t>黑门山   </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12" name="Rectangle 11"/>
          <p:cNvSpPr/>
          <p:nvPr/>
        </p:nvSpPr>
        <p:spPr>
          <a:xfrm>
            <a:off x="4788024" y="4941168"/>
            <a:ext cx="918356" cy="307777"/>
          </a:xfrm>
          <a:prstGeom prst="rect">
            <a:avLst/>
          </a:prstGeom>
          <a:solidFill>
            <a:schemeClr val="bg1"/>
          </a:solidFill>
        </p:spPr>
        <p:txBody>
          <a:bodyPr wrap="square">
            <a:spAutoFit/>
          </a:bodyPr>
          <a:lstStyle/>
          <a:p>
            <a:pPr algn="ctr"/>
            <a:r>
              <a:rPr lang="zh-CN" altLang="en-US" sz="1400" b="1" dirty="0">
                <a:solidFill>
                  <a:srgbClr val="000000"/>
                </a:solidFill>
                <a:latin typeface="KaiTi" panose="02010609060101010101" pitchFamily="49" charset="-122"/>
                <a:ea typeface="KaiTi" panose="02010609060101010101" pitchFamily="49" charset="-122"/>
              </a:rPr>
              <a:t>加利利</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13" name="Rectangle 12"/>
          <p:cNvSpPr/>
          <p:nvPr/>
        </p:nvSpPr>
        <p:spPr>
          <a:xfrm>
            <a:off x="6300192" y="4087874"/>
            <a:ext cx="792088" cy="215444"/>
          </a:xfrm>
          <a:prstGeom prst="rect">
            <a:avLst/>
          </a:prstGeom>
          <a:solidFill>
            <a:schemeClr val="bg1"/>
          </a:solidFill>
        </p:spPr>
        <p:txBody>
          <a:bodyPr wrap="square" lIns="0" tIns="0" rIns="0" bIns="0">
            <a:spAutoFit/>
          </a:bodyPr>
          <a:lstStyle/>
          <a:p>
            <a:pPr algn="ctr"/>
            <a:r>
              <a:rPr lang="zh-CN" altLang="en-US" sz="1400" b="1" dirty="0">
                <a:solidFill>
                  <a:srgbClr val="000000"/>
                </a:solidFill>
                <a:latin typeface="KaiTi" panose="02010609060101010101" pitchFamily="49" charset="-122"/>
                <a:ea typeface="KaiTi" panose="02010609060101010101" pitchFamily="49" charset="-122"/>
              </a:rPr>
              <a:t>毕士大</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14" name="Rectangle 13"/>
          <p:cNvSpPr/>
          <p:nvPr/>
        </p:nvSpPr>
        <p:spPr>
          <a:xfrm>
            <a:off x="5076056" y="4087874"/>
            <a:ext cx="792088" cy="215444"/>
          </a:xfrm>
          <a:prstGeom prst="rect">
            <a:avLst/>
          </a:prstGeom>
          <a:solidFill>
            <a:schemeClr val="bg1"/>
          </a:solidFill>
        </p:spPr>
        <p:txBody>
          <a:bodyPr wrap="square" lIns="0" tIns="0" rIns="0" bIns="0">
            <a:spAutoFit/>
          </a:bodyPr>
          <a:lstStyle/>
          <a:p>
            <a:pPr algn="ctr"/>
            <a:r>
              <a:rPr lang="zh-CN" altLang="en-US" sz="1400" b="1" dirty="0">
                <a:solidFill>
                  <a:srgbClr val="000000"/>
                </a:solidFill>
                <a:latin typeface="KaiTi" panose="02010609060101010101" pitchFamily="49" charset="-122"/>
                <a:ea typeface="KaiTi" panose="02010609060101010101" pitchFamily="49" charset="-122"/>
              </a:rPr>
              <a:t>迦百农</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15" name="Rectangle 14"/>
          <p:cNvSpPr/>
          <p:nvPr/>
        </p:nvSpPr>
        <p:spPr>
          <a:xfrm>
            <a:off x="4247432" y="2349460"/>
            <a:ext cx="396044" cy="215444"/>
          </a:xfrm>
          <a:prstGeom prst="rect">
            <a:avLst/>
          </a:prstGeom>
          <a:solidFill>
            <a:schemeClr val="bg1"/>
          </a:solidFill>
        </p:spPr>
        <p:txBody>
          <a:bodyPr wrap="square" lIns="0" tIns="0" rIns="0" bIns="0">
            <a:spAutoFit/>
          </a:bodyPr>
          <a:lstStyle/>
          <a:p>
            <a:pPr algn="ctr"/>
            <a:r>
              <a:rPr lang="zh-CN" altLang="en-US" sz="1400" b="1" dirty="0">
                <a:solidFill>
                  <a:srgbClr val="000000"/>
                </a:solidFill>
                <a:latin typeface="KaiTi" panose="02010609060101010101" pitchFamily="49" charset="-122"/>
                <a:ea typeface="KaiTi" panose="02010609060101010101" pitchFamily="49" charset="-122"/>
              </a:rPr>
              <a:t>泰尔</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16" name="Rectangle 15"/>
          <p:cNvSpPr/>
          <p:nvPr/>
        </p:nvSpPr>
        <p:spPr>
          <a:xfrm>
            <a:off x="3635896" y="5805844"/>
            <a:ext cx="792088" cy="215444"/>
          </a:xfrm>
          <a:prstGeom prst="rect">
            <a:avLst/>
          </a:prstGeom>
          <a:solidFill>
            <a:schemeClr val="bg1"/>
          </a:solidFill>
        </p:spPr>
        <p:txBody>
          <a:bodyPr wrap="square" lIns="0" tIns="0" rIns="0" bIns="0">
            <a:spAutoFit/>
          </a:bodyPr>
          <a:lstStyle/>
          <a:p>
            <a:pPr algn="ctr"/>
            <a:r>
              <a:rPr lang="zh-CN" altLang="en-US" sz="1400" b="1" dirty="0">
                <a:solidFill>
                  <a:srgbClr val="000000"/>
                </a:solidFill>
                <a:latin typeface="KaiTi" panose="02010609060101010101" pitchFamily="49" charset="-122"/>
                <a:ea typeface="KaiTi" panose="02010609060101010101" pitchFamily="49" charset="-122"/>
              </a:rPr>
              <a:t>凯撒利亚</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18" name="Rectangle 17"/>
          <p:cNvSpPr/>
          <p:nvPr/>
        </p:nvSpPr>
        <p:spPr>
          <a:xfrm>
            <a:off x="6516216" y="2638073"/>
            <a:ext cx="792088" cy="430887"/>
          </a:xfrm>
          <a:prstGeom prst="rect">
            <a:avLst/>
          </a:prstGeom>
          <a:solidFill>
            <a:schemeClr val="bg1"/>
          </a:solidFill>
        </p:spPr>
        <p:txBody>
          <a:bodyPr wrap="square" lIns="0" tIns="0" rIns="0" bIns="0">
            <a:spAutoFit/>
          </a:bodyPr>
          <a:lstStyle/>
          <a:p>
            <a:pPr algn="ctr"/>
            <a:r>
              <a:rPr lang="zh-CN" altLang="en-US" sz="1400" b="1" dirty="0">
                <a:solidFill>
                  <a:srgbClr val="000000"/>
                </a:solidFill>
                <a:latin typeface="KaiTi" panose="02010609060101010101" pitchFamily="49" charset="-122"/>
                <a:ea typeface="KaiTi" panose="02010609060101010101" pitchFamily="49" charset="-122"/>
              </a:rPr>
              <a:t>凯撒利亚</a:t>
            </a:r>
            <a:endParaRPr lang="en-US" altLang="zh-CN" sz="1400" b="1" dirty="0">
              <a:solidFill>
                <a:srgbClr val="000000"/>
              </a:solidFill>
              <a:latin typeface="KaiTi" panose="02010609060101010101" pitchFamily="49" charset="-122"/>
              <a:ea typeface="KaiTi" panose="02010609060101010101" pitchFamily="49" charset="-122"/>
            </a:endParaRPr>
          </a:p>
          <a:p>
            <a:pPr algn="ctr"/>
            <a:r>
              <a:rPr lang="zh-CN" altLang="en-US" sz="1400" b="1" dirty="0">
                <a:solidFill>
                  <a:srgbClr val="000000"/>
                </a:solidFill>
                <a:latin typeface="KaiTi" panose="02010609060101010101" pitchFamily="49" charset="-122"/>
                <a:ea typeface="KaiTi" panose="02010609060101010101" pitchFamily="49" charset="-122"/>
              </a:rPr>
              <a:t>腓立比</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19" name="Rectangle 18"/>
          <p:cNvSpPr/>
          <p:nvPr/>
        </p:nvSpPr>
        <p:spPr>
          <a:xfrm rot="17977813">
            <a:off x="4724517" y="2891684"/>
            <a:ext cx="601334" cy="369332"/>
          </a:xfrm>
          <a:prstGeom prst="rect">
            <a:avLst/>
          </a:prstGeom>
          <a:solidFill>
            <a:schemeClr val="bg1"/>
          </a:solidFill>
        </p:spPr>
        <p:txBody>
          <a:bodyPr wrap="square" lIns="0" tIns="0" rIns="0" bIns="0">
            <a:spAutoFit/>
          </a:bodyPr>
          <a:lstStyle/>
          <a:p>
            <a:pPr algn="ctr"/>
            <a:r>
              <a:rPr lang="zh-CN" altLang="en-US" b="1" dirty="0">
                <a:solidFill>
                  <a:srgbClr val="000000"/>
                </a:solidFill>
                <a:latin typeface="KaiTi" panose="02010609060101010101" pitchFamily="49" charset="-122"/>
                <a:ea typeface="KaiTi" panose="02010609060101010101" pitchFamily="49" charset="-122"/>
              </a:rPr>
              <a:t>泰 </a:t>
            </a:r>
            <a:endParaRPr lang="en-US" altLang="zh-CN" b="1" dirty="0">
              <a:solidFill>
                <a:srgbClr val="000000"/>
              </a:solidFill>
              <a:latin typeface="KaiTi" panose="02010609060101010101" pitchFamily="49" charset="-122"/>
              <a:ea typeface="KaiTi" panose="02010609060101010101" pitchFamily="49" charset="-122"/>
            </a:endParaRPr>
          </a:p>
        </p:txBody>
      </p:sp>
      <p:sp>
        <p:nvSpPr>
          <p:cNvPr id="20" name="Rectangle 19"/>
          <p:cNvSpPr/>
          <p:nvPr/>
        </p:nvSpPr>
        <p:spPr>
          <a:xfrm rot="18279979">
            <a:off x="5176909" y="2143897"/>
            <a:ext cx="570677" cy="369332"/>
          </a:xfrm>
          <a:prstGeom prst="rect">
            <a:avLst/>
          </a:prstGeom>
          <a:solidFill>
            <a:schemeClr val="bg1"/>
          </a:solidFill>
        </p:spPr>
        <p:txBody>
          <a:bodyPr wrap="square" lIns="0" tIns="0" rIns="0" bIns="0">
            <a:spAutoFit/>
          </a:bodyPr>
          <a:lstStyle/>
          <a:p>
            <a:pPr algn="ctr"/>
            <a:r>
              <a:rPr lang="zh-CN" altLang="en-US" b="1" dirty="0">
                <a:solidFill>
                  <a:srgbClr val="000000"/>
                </a:solidFill>
                <a:latin typeface="KaiTi" panose="02010609060101010101" pitchFamily="49" charset="-122"/>
                <a:ea typeface="KaiTi" panose="02010609060101010101" pitchFamily="49" charset="-122"/>
              </a:rPr>
              <a:t>尔  </a:t>
            </a:r>
            <a:endParaRPr lang="en-US" altLang="zh-CN" b="1" dirty="0">
              <a:solidFill>
                <a:srgbClr val="000000"/>
              </a:solidFill>
              <a:latin typeface="KaiTi" panose="02010609060101010101" pitchFamily="49" charset="-122"/>
              <a:ea typeface="KaiTi" panose="02010609060101010101" pitchFamily="49" charset="-122"/>
            </a:endParaRPr>
          </a:p>
        </p:txBody>
      </p:sp>
      <p:sp>
        <p:nvSpPr>
          <p:cNvPr id="21" name="Rectangle 20"/>
          <p:cNvSpPr/>
          <p:nvPr/>
        </p:nvSpPr>
        <p:spPr>
          <a:xfrm>
            <a:off x="8172400" y="1176660"/>
            <a:ext cx="792088" cy="215444"/>
          </a:xfrm>
          <a:prstGeom prst="rect">
            <a:avLst/>
          </a:prstGeom>
          <a:solidFill>
            <a:schemeClr val="bg1"/>
          </a:solidFill>
        </p:spPr>
        <p:txBody>
          <a:bodyPr wrap="square" lIns="0" tIns="0" rIns="0" bIns="0">
            <a:spAutoFit/>
          </a:bodyPr>
          <a:lstStyle/>
          <a:p>
            <a:pPr algn="ctr"/>
            <a:r>
              <a:rPr lang="zh-CN" altLang="en-US" sz="1400" b="1" dirty="0">
                <a:solidFill>
                  <a:srgbClr val="000000"/>
                </a:solidFill>
                <a:latin typeface="KaiTi" panose="02010609060101010101" pitchFamily="49" charset="-122"/>
                <a:ea typeface="KaiTi" panose="02010609060101010101" pitchFamily="49" charset="-122"/>
              </a:rPr>
              <a:t>大马士革</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22" name="Rectangle 21"/>
          <p:cNvSpPr/>
          <p:nvPr/>
        </p:nvSpPr>
        <p:spPr>
          <a:xfrm>
            <a:off x="5868144" y="838200"/>
            <a:ext cx="375092" cy="215444"/>
          </a:xfrm>
          <a:prstGeom prst="rect">
            <a:avLst/>
          </a:prstGeom>
          <a:solidFill>
            <a:schemeClr val="bg1"/>
          </a:solidFill>
        </p:spPr>
        <p:txBody>
          <a:bodyPr wrap="square" lIns="0" tIns="0" rIns="0" bIns="0">
            <a:spAutoFit/>
          </a:bodyPr>
          <a:lstStyle/>
          <a:p>
            <a:r>
              <a:rPr lang="zh-CN" altLang="en-US" sz="1400" b="1" dirty="0">
                <a:solidFill>
                  <a:srgbClr val="000000"/>
                </a:solidFill>
                <a:latin typeface="KaiTi" panose="02010609060101010101" pitchFamily="49" charset="-122"/>
                <a:ea typeface="KaiTi" panose="02010609060101010101" pitchFamily="49" charset="-122"/>
              </a:rPr>
              <a:t>英里</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23" name="Rectangle 22"/>
          <p:cNvSpPr/>
          <p:nvPr/>
        </p:nvSpPr>
        <p:spPr>
          <a:xfrm>
            <a:off x="5997108" y="1125324"/>
            <a:ext cx="375092" cy="215444"/>
          </a:xfrm>
          <a:prstGeom prst="rect">
            <a:avLst/>
          </a:prstGeom>
          <a:solidFill>
            <a:schemeClr val="bg1"/>
          </a:solidFill>
        </p:spPr>
        <p:txBody>
          <a:bodyPr wrap="square" lIns="0" tIns="0" rIns="0" bIns="0">
            <a:spAutoFit/>
          </a:bodyPr>
          <a:lstStyle/>
          <a:p>
            <a:r>
              <a:rPr lang="zh-CN" altLang="en-US" sz="1400" b="1" dirty="0">
                <a:solidFill>
                  <a:srgbClr val="000000"/>
                </a:solidFill>
                <a:latin typeface="KaiTi" panose="02010609060101010101" pitchFamily="49" charset="-122"/>
                <a:ea typeface="KaiTi" panose="02010609060101010101" pitchFamily="49" charset="-122"/>
              </a:rPr>
              <a:t>公里</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24" name="Rectangle 23"/>
          <p:cNvSpPr/>
          <p:nvPr/>
        </p:nvSpPr>
        <p:spPr>
          <a:xfrm>
            <a:off x="5364088" y="1166555"/>
            <a:ext cx="504056" cy="246221"/>
          </a:xfrm>
          <a:prstGeom prst="rect">
            <a:avLst/>
          </a:prstGeom>
          <a:solidFill>
            <a:schemeClr val="bg1"/>
          </a:solidFill>
        </p:spPr>
        <p:txBody>
          <a:bodyPr wrap="square" lIns="0" tIns="0" rIns="0" bIns="0">
            <a:spAutoFit/>
          </a:bodyPr>
          <a:lstStyle/>
          <a:p>
            <a:pPr algn="ctr"/>
            <a:r>
              <a:rPr lang="zh-CN" altLang="en-US" sz="1600" dirty="0">
                <a:solidFill>
                  <a:srgbClr val="000000"/>
                </a:solidFill>
                <a:latin typeface="KaiTi" panose="02010609060101010101" pitchFamily="49" charset="-122"/>
                <a:ea typeface="KaiTi" panose="02010609060101010101" pitchFamily="49" charset="-122"/>
              </a:rPr>
              <a:t>西顿</a:t>
            </a:r>
            <a:endParaRPr lang="en-US" altLang="zh-CN" sz="1600" b="1" dirty="0">
              <a:solidFill>
                <a:srgbClr val="000000"/>
              </a:solidFill>
              <a:latin typeface="KaiTi" panose="02010609060101010101" pitchFamily="49" charset="-122"/>
              <a:ea typeface="KaiTi" panose="02010609060101010101" pitchFamily="49" charset="-122"/>
            </a:endParaRPr>
          </a:p>
        </p:txBody>
      </p:sp>
      <p:sp>
        <p:nvSpPr>
          <p:cNvPr id="25" name="Rectangle 24"/>
          <p:cNvSpPr/>
          <p:nvPr/>
        </p:nvSpPr>
        <p:spPr>
          <a:xfrm rot="20303773">
            <a:off x="6033880" y="1395671"/>
            <a:ext cx="504056" cy="369332"/>
          </a:xfrm>
          <a:prstGeom prst="rect">
            <a:avLst/>
          </a:prstGeom>
          <a:solidFill>
            <a:schemeClr val="bg1"/>
          </a:solidFill>
        </p:spPr>
        <p:txBody>
          <a:bodyPr wrap="square" lIns="0" tIns="0" rIns="0" bIns="0">
            <a:spAutoFit/>
          </a:bodyPr>
          <a:lstStyle/>
          <a:p>
            <a:pPr algn="ctr"/>
            <a:r>
              <a:rPr lang="zh-CN" altLang="en-US" b="1" dirty="0">
                <a:solidFill>
                  <a:srgbClr val="000000"/>
                </a:solidFill>
                <a:latin typeface="KaiTi" panose="02010609060101010101" pitchFamily="49" charset="-122"/>
                <a:ea typeface="KaiTi" panose="02010609060101010101" pitchFamily="49" charset="-122"/>
              </a:rPr>
              <a:t>西</a:t>
            </a:r>
            <a:endParaRPr lang="en-US" altLang="zh-CN" b="1" dirty="0">
              <a:solidFill>
                <a:srgbClr val="000000"/>
              </a:solidFill>
              <a:latin typeface="KaiTi" panose="02010609060101010101" pitchFamily="49" charset="-122"/>
              <a:ea typeface="KaiTi" panose="02010609060101010101" pitchFamily="49" charset="-122"/>
            </a:endParaRPr>
          </a:p>
        </p:txBody>
      </p:sp>
      <p:sp>
        <p:nvSpPr>
          <p:cNvPr id="26" name="Rectangle 25"/>
          <p:cNvSpPr/>
          <p:nvPr/>
        </p:nvSpPr>
        <p:spPr>
          <a:xfrm>
            <a:off x="6417310" y="1289665"/>
            <a:ext cx="674969" cy="369332"/>
          </a:xfrm>
          <a:prstGeom prst="rect">
            <a:avLst/>
          </a:prstGeom>
          <a:solidFill>
            <a:schemeClr val="bg1"/>
          </a:solidFill>
        </p:spPr>
        <p:txBody>
          <a:bodyPr wrap="square" lIns="0" tIns="0" rIns="0" bIns="0">
            <a:spAutoFit/>
          </a:bodyPr>
          <a:lstStyle/>
          <a:p>
            <a:pPr algn="ctr"/>
            <a:r>
              <a:rPr lang="zh-CN" altLang="en-US" b="1" dirty="0">
                <a:solidFill>
                  <a:srgbClr val="000000"/>
                </a:solidFill>
                <a:latin typeface="KaiTi" panose="02010609060101010101" pitchFamily="49" charset="-122"/>
                <a:ea typeface="KaiTi" panose="02010609060101010101" pitchFamily="49" charset="-122"/>
              </a:rPr>
              <a:t>顿</a:t>
            </a:r>
            <a:endParaRPr lang="en-US" altLang="zh-CN" b="1" dirty="0">
              <a:solidFill>
                <a:srgbClr val="000000"/>
              </a:solidFill>
              <a:latin typeface="KaiTi" panose="02010609060101010101" pitchFamily="49" charset="-122"/>
              <a:ea typeface="KaiTi" panose="02010609060101010101" pitchFamily="49" charset="-122"/>
            </a:endParaRPr>
          </a:p>
        </p:txBody>
      </p:sp>
      <p:sp>
        <p:nvSpPr>
          <p:cNvPr id="27" name="Rectangle 26"/>
          <p:cNvSpPr/>
          <p:nvPr/>
        </p:nvSpPr>
        <p:spPr>
          <a:xfrm>
            <a:off x="6758259" y="3429000"/>
            <a:ext cx="1268759" cy="492443"/>
          </a:xfrm>
          <a:prstGeom prst="rect">
            <a:avLst/>
          </a:prstGeom>
          <a:solidFill>
            <a:schemeClr val="bg1"/>
          </a:solidFill>
        </p:spPr>
        <p:txBody>
          <a:bodyPr wrap="square" lIns="0" tIns="0" rIns="0" bIns="0">
            <a:spAutoFit/>
          </a:bodyPr>
          <a:lstStyle/>
          <a:p>
            <a:pPr algn="ctr"/>
            <a:r>
              <a:rPr lang="zh-CN" altLang="en-US" sz="1600" b="1" dirty="0">
                <a:solidFill>
                  <a:srgbClr val="000000"/>
                </a:solidFill>
                <a:latin typeface="KaiTi" panose="02010609060101010101" pitchFamily="49" charset="-122"/>
                <a:ea typeface="KaiTi" panose="02010609060101010101" pitchFamily="49" charset="-122"/>
              </a:rPr>
              <a:t>腓立的</a:t>
            </a:r>
            <a:endParaRPr lang="en-US" altLang="zh-CN" sz="1600" b="1" dirty="0">
              <a:solidFill>
                <a:srgbClr val="000000"/>
              </a:solidFill>
              <a:latin typeface="KaiTi" panose="02010609060101010101" pitchFamily="49" charset="-122"/>
              <a:ea typeface="KaiTi" panose="02010609060101010101" pitchFamily="49" charset="-122"/>
            </a:endParaRPr>
          </a:p>
          <a:p>
            <a:pPr algn="ctr"/>
            <a:r>
              <a:rPr lang="zh-CN" altLang="en-US" sz="1600" b="1" dirty="0">
                <a:solidFill>
                  <a:srgbClr val="000000"/>
                </a:solidFill>
                <a:latin typeface="KaiTi" panose="02010609060101010101" pitchFamily="49" charset="-122"/>
                <a:ea typeface="KaiTi" panose="02010609060101010101" pitchFamily="49" charset="-122"/>
              </a:rPr>
              <a:t>分层结构</a:t>
            </a:r>
            <a:endParaRPr lang="en-US" altLang="zh-CN" sz="1600" b="1" dirty="0">
              <a:solidFill>
                <a:srgbClr val="000000"/>
              </a:solidFill>
              <a:latin typeface="KaiTi" panose="02010609060101010101" pitchFamily="49" charset="-122"/>
              <a:ea typeface="KaiTi" panose="02010609060101010101" pitchFamily="49" charset="-122"/>
            </a:endParaRPr>
          </a:p>
        </p:txBody>
      </p:sp>
      <p:sp>
        <p:nvSpPr>
          <p:cNvPr id="28" name="Rectangle 27"/>
          <p:cNvSpPr/>
          <p:nvPr/>
        </p:nvSpPr>
        <p:spPr>
          <a:xfrm>
            <a:off x="6577562" y="5629755"/>
            <a:ext cx="1368152" cy="369332"/>
          </a:xfrm>
          <a:prstGeom prst="rect">
            <a:avLst/>
          </a:prstGeom>
          <a:solidFill>
            <a:schemeClr val="bg1"/>
          </a:solidFill>
        </p:spPr>
        <p:txBody>
          <a:bodyPr wrap="square" lIns="0" tIns="0" rIns="0" bIns="0">
            <a:spAutoFit/>
          </a:bodyPr>
          <a:lstStyle/>
          <a:p>
            <a:pPr algn="ctr"/>
            <a:r>
              <a:rPr lang="zh-CN" altLang="en-US" b="1" dirty="0">
                <a:solidFill>
                  <a:srgbClr val="000000"/>
                </a:solidFill>
                <a:latin typeface="KaiTi" panose="02010609060101010101" pitchFamily="49" charset="-122"/>
                <a:ea typeface="KaiTi" panose="02010609060101010101" pitchFamily="49" charset="-122"/>
              </a:rPr>
              <a:t>低加坡里</a:t>
            </a:r>
            <a:endParaRPr lang="en-US" altLang="zh-CN" b="1" dirty="0">
              <a:solidFill>
                <a:srgbClr val="000000"/>
              </a:solidFill>
              <a:latin typeface="KaiTi" panose="02010609060101010101" pitchFamily="49" charset="-122"/>
              <a:ea typeface="KaiTi" panose="02010609060101010101" pitchFamily="49" charset="-122"/>
            </a:endParaRPr>
          </a:p>
        </p:txBody>
      </p:sp>
      <p:sp>
        <p:nvSpPr>
          <p:cNvPr id="29" name="Rectangle 28"/>
          <p:cNvSpPr/>
          <p:nvPr/>
        </p:nvSpPr>
        <p:spPr>
          <a:xfrm>
            <a:off x="7046319" y="5157192"/>
            <a:ext cx="595977" cy="215444"/>
          </a:xfrm>
          <a:prstGeom prst="rect">
            <a:avLst/>
          </a:prstGeom>
          <a:solidFill>
            <a:schemeClr val="bg1"/>
          </a:solidFill>
        </p:spPr>
        <p:txBody>
          <a:bodyPr wrap="square" lIns="0" tIns="0" rIns="0" bIns="0">
            <a:spAutoFit/>
          </a:bodyPr>
          <a:lstStyle/>
          <a:p>
            <a:r>
              <a:rPr lang="zh-CN" altLang="en-US" sz="1400" b="1" dirty="0">
                <a:solidFill>
                  <a:srgbClr val="000000"/>
                </a:solidFill>
                <a:latin typeface="KaiTi" panose="02010609060101010101" pitchFamily="49" charset="-122"/>
                <a:ea typeface="KaiTi" panose="02010609060101010101" pitchFamily="49" charset="-122"/>
              </a:rPr>
              <a:t>阿比拉</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30" name="Rectangle 29"/>
          <p:cNvSpPr/>
          <p:nvPr/>
        </p:nvSpPr>
        <p:spPr>
          <a:xfrm>
            <a:off x="6439361" y="4581708"/>
            <a:ext cx="606957" cy="215444"/>
          </a:xfrm>
          <a:prstGeom prst="rect">
            <a:avLst/>
          </a:prstGeom>
          <a:solidFill>
            <a:schemeClr val="bg1"/>
          </a:solidFill>
        </p:spPr>
        <p:txBody>
          <a:bodyPr wrap="square" lIns="0" tIns="0" rIns="0" bIns="0">
            <a:spAutoFit/>
          </a:bodyPr>
          <a:lstStyle/>
          <a:p>
            <a:r>
              <a:rPr lang="zh-CN" altLang="en-US" sz="1400" b="1" dirty="0">
                <a:solidFill>
                  <a:srgbClr val="000000"/>
                </a:solidFill>
                <a:latin typeface="KaiTi" panose="02010609060101010101" pitchFamily="49" charset="-122"/>
                <a:ea typeface="KaiTi" panose="02010609060101010101" pitchFamily="49" charset="-122"/>
              </a:rPr>
              <a:t>河马  </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31" name="Rectangle 30"/>
          <p:cNvSpPr/>
          <p:nvPr/>
        </p:nvSpPr>
        <p:spPr>
          <a:xfrm>
            <a:off x="6320399" y="5264914"/>
            <a:ext cx="595977" cy="215444"/>
          </a:xfrm>
          <a:prstGeom prst="rect">
            <a:avLst/>
          </a:prstGeom>
          <a:solidFill>
            <a:schemeClr val="bg1"/>
          </a:solidFill>
        </p:spPr>
        <p:txBody>
          <a:bodyPr wrap="square" lIns="0" tIns="0" rIns="0" bIns="0">
            <a:spAutoFit/>
          </a:bodyPr>
          <a:lstStyle/>
          <a:p>
            <a:r>
              <a:rPr lang="zh-TW" altLang="en-US" sz="1400" b="1" dirty="0">
                <a:solidFill>
                  <a:srgbClr val="000000"/>
                </a:solidFill>
                <a:latin typeface="KaiTi" panose="02010609060101010101" pitchFamily="49" charset="-122"/>
                <a:ea typeface="KaiTi" panose="02010609060101010101" pitchFamily="49" charset="-122"/>
              </a:rPr>
              <a:t>格拉讷</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32" name="Rectangle 31"/>
          <p:cNvSpPr/>
          <p:nvPr/>
        </p:nvSpPr>
        <p:spPr>
          <a:xfrm>
            <a:off x="5132617" y="4725144"/>
            <a:ext cx="807535" cy="215444"/>
          </a:xfrm>
          <a:prstGeom prst="rect">
            <a:avLst/>
          </a:prstGeom>
          <a:solidFill>
            <a:schemeClr val="bg1"/>
          </a:solidFill>
        </p:spPr>
        <p:txBody>
          <a:bodyPr wrap="square" lIns="0" tIns="0" rIns="0" bIns="0">
            <a:spAutoFit/>
          </a:bodyPr>
          <a:lstStyle/>
          <a:p>
            <a:r>
              <a:rPr lang="en-SG" sz="1400" b="1" dirty="0" err="1">
                <a:solidFill>
                  <a:srgbClr val="000000"/>
                </a:solidFill>
                <a:latin typeface="KaiTi" panose="02010609060101010101" pitchFamily="49" charset="-122"/>
                <a:ea typeface="KaiTi" panose="02010609060101010101" pitchFamily="49" charset="-122"/>
              </a:rPr>
              <a:t>塞佛瑞斯</a:t>
            </a:r>
            <a:r>
              <a:rPr lang="zh-CN" altLang="en-US" sz="1400" b="1" dirty="0">
                <a:solidFill>
                  <a:srgbClr val="000000"/>
                </a:solidFill>
                <a:latin typeface="KaiTi" panose="02010609060101010101" pitchFamily="49" charset="-122"/>
                <a:ea typeface="KaiTi" panose="02010609060101010101" pitchFamily="49" charset="-122"/>
              </a:rPr>
              <a:t>  </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33" name="Rectangle 32"/>
          <p:cNvSpPr/>
          <p:nvPr/>
        </p:nvSpPr>
        <p:spPr>
          <a:xfrm>
            <a:off x="4932040" y="5808358"/>
            <a:ext cx="1008112" cy="215444"/>
          </a:xfrm>
          <a:prstGeom prst="rect">
            <a:avLst/>
          </a:prstGeom>
          <a:solidFill>
            <a:schemeClr val="bg1"/>
          </a:solidFill>
        </p:spPr>
        <p:txBody>
          <a:bodyPr wrap="square" lIns="0" tIns="0" rIns="0" bIns="0">
            <a:spAutoFit/>
          </a:bodyPr>
          <a:lstStyle/>
          <a:p>
            <a:r>
              <a:rPr lang="zh-TW" altLang="en-US" sz="1400" b="1" dirty="0">
                <a:solidFill>
                  <a:srgbClr val="000000"/>
                </a:solidFill>
                <a:latin typeface="KaiTi" panose="02010609060101010101" pitchFamily="49" charset="-122"/>
                <a:ea typeface="KaiTi" panose="02010609060101010101" pitchFamily="49" charset="-122"/>
              </a:rPr>
              <a:t>锡索波利斯</a:t>
            </a:r>
            <a:r>
              <a:rPr lang="zh-CN" altLang="en-US" sz="1400" b="1" dirty="0">
                <a:solidFill>
                  <a:srgbClr val="000000"/>
                </a:solidFill>
                <a:latin typeface="KaiTi" panose="02010609060101010101" pitchFamily="49" charset="-122"/>
                <a:ea typeface="KaiTi" panose="02010609060101010101" pitchFamily="49" charset="-122"/>
              </a:rPr>
              <a:t>  </a:t>
            </a:r>
            <a:endParaRPr lang="en-US" altLang="zh-CN" sz="1400" b="1" dirty="0">
              <a:solidFill>
                <a:srgbClr val="000000"/>
              </a:solidFill>
              <a:latin typeface="KaiTi" panose="02010609060101010101" pitchFamily="49" charset="-122"/>
              <a:ea typeface="KaiTi" panose="02010609060101010101" pitchFamily="49" charset="-122"/>
            </a:endParaRPr>
          </a:p>
        </p:txBody>
      </p:sp>
      <p:sp>
        <p:nvSpPr>
          <p:cNvPr id="34" name="Rectangle 33"/>
          <p:cNvSpPr/>
          <p:nvPr/>
        </p:nvSpPr>
        <p:spPr>
          <a:xfrm>
            <a:off x="7729030" y="4797732"/>
            <a:ext cx="359394" cy="215444"/>
          </a:xfrm>
          <a:prstGeom prst="rect">
            <a:avLst/>
          </a:prstGeom>
          <a:solidFill>
            <a:schemeClr val="bg1"/>
          </a:solidFill>
        </p:spPr>
        <p:txBody>
          <a:bodyPr wrap="square" lIns="0" tIns="0" rIns="0" bIns="0">
            <a:spAutoFit/>
          </a:bodyPr>
          <a:lstStyle/>
          <a:p>
            <a:r>
              <a:rPr lang="zh-TW" altLang="en-US" sz="1400" b="1" dirty="0">
                <a:solidFill>
                  <a:srgbClr val="000000"/>
                </a:solidFill>
                <a:latin typeface="KaiTi" panose="02010609060101010101" pitchFamily="49" charset="-122"/>
                <a:ea typeface="KaiTi" panose="02010609060101010101" pitchFamily="49" charset="-122"/>
              </a:rPr>
              <a:t>迪翁</a:t>
            </a:r>
            <a:endParaRPr lang="en-US" altLang="zh-CN" sz="1400" b="1" dirty="0">
              <a:solidFill>
                <a:srgbClr val="000000"/>
              </a:solidFill>
              <a:latin typeface="KaiTi" panose="02010609060101010101" pitchFamily="49" charset="-122"/>
              <a:ea typeface="KaiTi" panose="02010609060101010101" pitchFamily="49" charset="-122"/>
            </a:endParaRPr>
          </a:p>
        </p:txBody>
      </p:sp>
    </p:spTree>
    <p:extLst>
      <p:ext uri="{BB962C8B-B14F-4D97-AF65-F5344CB8AC3E}">
        <p14:creationId xmlns:p14="http://schemas.microsoft.com/office/powerpoint/2010/main" val="5928420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马可</a:t>
            </a:r>
            <a:r>
              <a:rPr lang="en-US" sz="8800" dirty="0">
                <a:solidFill>
                  <a:schemeClr val="bg1"/>
                </a:solidFill>
                <a:latin typeface="Arial" charset="0"/>
                <a:ea typeface="Osaka" charset="0"/>
                <a:cs typeface="Arial" charset="0"/>
              </a:rPr>
              <a:t> 6</a:t>
            </a:r>
          </a:p>
        </p:txBody>
      </p:sp>
    </p:spTree>
    <p:extLst>
      <p:ext uri="{BB962C8B-B14F-4D97-AF65-F5344CB8AC3E}">
        <p14:creationId xmlns:p14="http://schemas.microsoft.com/office/powerpoint/2010/main" val="3440822891"/>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6512" y="-27384"/>
            <a:ext cx="9216008" cy="6885384"/>
          </a:xfrm>
          <a:prstGeom prst="rect">
            <a:avLst/>
          </a:prstGeom>
          <a:gradFill flip="none" rotWithShape="1">
            <a:gsLst>
              <a:gs pos="0">
                <a:srgbClr val="000090"/>
              </a:gs>
              <a:gs pos="100000">
                <a:srgbClr val="010101"/>
              </a:gs>
            </a:gsLst>
            <a:path path="circle">
              <a:fillToRect l="50000" t="50000" r="50000" b="50000"/>
            </a:path>
            <a:tileRect/>
          </a:gradFill>
          <a:ln w="9525" cap="flat" cmpd="sng" algn="ctr">
            <a:noFill/>
            <a:prstDash val="solid"/>
            <a:round/>
            <a:headEnd type="none" w="med" len="med"/>
            <a:tailEnd type="none" w="med" len="med"/>
          </a:ln>
          <a:effectLst/>
        </p:spPr>
        <p:txBody>
          <a:bodyPr/>
          <a:lstStyle/>
          <a:p>
            <a:pPr eaLnBrk="0" hangingPunct="0"/>
            <a:endParaRPr lang="en-US">
              <a:solidFill>
                <a:srgbClr val="FFFFFF"/>
              </a:solidFill>
              <a:latin typeface="Times" charset="0"/>
            </a:endParaRPr>
          </a:p>
        </p:txBody>
      </p:sp>
      <p:sp>
        <p:nvSpPr>
          <p:cNvPr id="507906" name="Rectangle 2"/>
          <p:cNvSpPr>
            <a:spLocks noGrp="1" noChangeArrowheads="1"/>
          </p:cNvSpPr>
          <p:nvPr>
            <p:ph type="ctrTitle"/>
          </p:nvPr>
        </p:nvSpPr>
        <p:spPr>
          <a:xfrm>
            <a:off x="914400" y="152400"/>
            <a:ext cx="7239000" cy="762000"/>
          </a:xfrm>
          <a:solidFill>
            <a:srgbClr val="701A1F"/>
          </a:solidFill>
          <a:effectLst>
            <a:outerShdw dist="35921" dir="2700000" algn="ctr" rotWithShape="0">
              <a:srgbClr val="000000">
                <a:alpha val="74997"/>
              </a:srgbClr>
            </a:outerShdw>
          </a:effectLst>
        </p:spPr>
        <p:txBody>
          <a:bodyPr/>
          <a:lstStyle/>
          <a:p>
            <a:pPr eaLnBrk="1" hangingPunct="1">
              <a:defRPr/>
            </a:pPr>
            <a:r>
              <a:rPr lang="zh-CN" altLang="en-US" dirty="0">
                <a:solidFill>
                  <a:srgbClr val="FFC000"/>
                </a:solidFill>
                <a:latin typeface="Microsoft YaHei" pitchFamily="34" charset="-122"/>
                <a:ea typeface="Microsoft YaHei" pitchFamily="34" charset="-122"/>
              </a:rPr>
              <a:t>耶稣的家庭</a:t>
            </a:r>
            <a:endParaRPr kumimoji="1" lang="en-US" dirty="0">
              <a:solidFill>
                <a:srgbClr val="FFC000"/>
              </a:solidFill>
              <a:latin typeface="Microsoft YaHei" pitchFamily="34" charset="-122"/>
              <a:ea typeface="Microsoft YaHei" pitchFamily="34" charset="-122"/>
              <a:cs typeface="Arial"/>
            </a:endParaRPr>
          </a:p>
        </p:txBody>
      </p:sp>
      <p:sp>
        <p:nvSpPr>
          <p:cNvPr id="507922" name="Text Box 18"/>
          <p:cNvSpPr txBox="1">
            <a:spLocks noChangeArrowheads="1"/>
          </p:cNvSpPr>
          <p:nvPr/>
        </p:nvSpPr>
        <p:spPr bwMode="auto">
          <a:xfrm>
            <a:off x="71438" y="4941888"/>
            <a:ext cx="9037637" cy="1384995"/>
          </a:xfrm>
          <a:prstGeom prst="rect">
            <a:avLst/>
          </a:prstGeom>
          <a:noFill/>
          <a:ln w="9525">
            <a:noFill/>
            <a:miter lim="800000"/>
            <a:headEnd/>
            <a:tailEnd/>
          </a:ln>
          <a:effectLst>
            <a:outerShdw dist="35921" dir="2700000" algn="ctr" rotWithShape="0">
              <a:srgbClr val="808080">
                <a:alpha val="74997"/>
              </a:srgbClr>
            </a:outerShdw>
          </a:effectLst>
        </p:spPr>
        <p:txBody>
          <a:bodyPr>
            <a:spAutoFit/>
          </a:bodyPr>
          <a:lstStyle/>
          <a:p>
            <a:pPr algn="ctr" eaLnBrk="0" hangingPunct="0"/>
            <a:r>
              <a:rPr lang="en-US" sz="2800" dirty="0">
                <a:solidFill>
                  <a:schemeClr val="bg1"/>
                </a:solidFill>
                <a:latin typeface="SimHei" pitchFamily="49" charset="-122"/>
                <a:ea typeface="SimHei" pitchFamily="49" charset="-122"/>
                <a:cs typeface="Arial" pitchFamily="34" charset="0"/>
              </a:rPr>
              <a:t>“</a:t>
            </a:r>
            <a:r>
              <a:rPr lang="zh-CN" altLang="en-US" sz="2800" dirty="0">
                <a:solidFill>
                  <a:schemeClr val="bg1"/>
                </a:solidFill>
                <a:latin typeface="SimHei" pitchFamily="49" charset="-122"/>
                <a:ea typeface="SimHei" pitchFamily="49" charset="-122"/>
              </a:rPr>
              <a:t>这不是那木匠吗？不是马利亚的儿子，雅各、约西、犹大、西门的哥哥吗？他的妹妹们不也在我们这里吗？</a:t>
            </a:r>
            <a:r>
              <a:rPr lang="en-US" altLang="zh-CN" sz="2800" dirty="0">
                <a:solidFill>
                  <a:schemeClr val="bg1"/>
                </a:solidFill>
                <a:latin typeface="SimHei" pitchFamily="49" charset="-122"/>
                <a:ea typeface="SimHei" pitchFamily="49" charset="-122"/>
              </a:rPr>
              <a:t>”</a:t>
            </a:r>
            <a:r>
              <a:rPr lang="zh-CN" altLang="en-US" sz="2800" dirty="0">
                <a:solidFill>
                  <a:schemeClr val="bg1"/>
                </a:solidFill>
                <a:latin typeface="SimHei" pitchFamily="49" charset="-122"/>
                <a:ea typeface="SimHei" pitchFamily="49" charset="-122"/>
              </a:rPr>
              <a:t>他们就厌弃耶稣。 </a:t>
            </a:r>
            <a:r>
              <a:rPr lang="en-US" altLang="zh-CN" sz="2800" dirty="0">
                <a:solidFill>
                  <a:schemeClr val="bg1"/>
                </a:solidFill>
                <a:latin typeface="SimHei" pitchFamily="49" charset="-122"/>
                <a:ea typeface="SimHei" pitchFamily="49" charset="-122"/>
              </a:rPr>
              <a:t>(</a:t>
            </a:r>
            <a:r>
              <a:rPr lang="zh-CN" altLang="en-US" sz="2800" dirty="0">
                <a:solidFill>
                  <a:schemeClr val="bg1"/>
                </a:solidFill>
                <a:latin typeface="SimHei" pitchFamily="49" charset="-122"/>
                <a:ea typeface="SimHei" pitchFamily="49" charset="-122"/>
              </a:rPr>
              <a:t>马可</a:t>
            </a:r>
            <a:r>
              <a:rPr lang="en-US" altLang="zh-CN" sz="2800" dirty="0">
                <a:solidFill>
                  <a:schemeClr val="bg1"/>
                </a:solidFill>
                <a:latin typeface="SimHei" pitchFamily="49" charset="-122"/>
                <a:ea typeface="SimHei" pitchFamily="49" charset="-122"/>
              </a:rPr>
              <a:t> 6:3 </a:t>
            </a:r>
            <a:r>
              <a:rPr lang="zh-CN" altLang="en-US" sz="2800" dirty="0">
                <a:solidFill>
                  <a:schemeClr val="bg1"/>
                </a:solidFill>
                <a:latin typeface="SimHei" pitchFamily="49" charset="-122"/>
                <a:ea typeface="SimHei" pitchFamily="49" charset="-122"/>
              </a:rPr>
              <a:t>新译本</a:t>
            </a:r>
            <a:r>
              <a:rPr lang="en-US" altLang="zh-CN" sz="2800" dirty="0">
                <a:solidFill>
                  <a:schemeClr val="bg1"/>
                </a:solidFill>
                <a:latin typeface="SimHei" pitchFamily="49" charset="-122"/>
                <a:ea typeface="SimHei" pitchFamily="49" charset="-122"/>
              </a:rPr>
              <a:t>)</a:t>
            </a:r>
            <a:endParaRPr lang="en-US" sz="2800" dirty="0">
              <a:solidFill>
                <a:schemeClr val="bg1"/>
              </a:solidFill>
              <a:latin typeface="SimHei" pitchFamily="49" charset="-122"/>
              <a:ea typeface="SimHei" pitchFamily="49" charset="-122"/>
              <a:cs typeface="Arial" pitchFamily="34" charset="0"/>
            </a:endParaRPr>
          </a:p>
        </p:txBody>
      </p:sp>
      <p:sp>
        <p:nvSpPr>
          <p:cNvPr id="507932" name="Text Box 28"/>
          <p:cNvSpPr txBox="1">
            <a:spLocks noChangeArrowheads="1"/>
          </p:cNvSpPr>
          <p:nvPr/>
        </p:nvSpPr>
        <p:spPr bwMode="auto">
          <a:xfrm>
            <a:off x="5580112" y="1268760"/>
            <a:ext cx="2069797" cy="954107"/>
          </a:xfrm>
          <a:prstGeom prst="rect">
            <a:avLst/>
          </a:prstGeom>
          <a:noFill/>
          <a:ln w="9525">
            <a:noFill/>
            <a:miter lim="800000"/>
            <a:headEnd/>
            <a:tailEnd/>
          </a:ln>
          <a:effectLst>
            <a:outerShdw dist="35921" dir="2700000" algn="ctr" rotWithShape="0">
              <a:srgbClr val="808080">
                <a:alpha val="74997"/>
              </a:srgbClr>
            </a:outerShdw>
          </a:effectLst>
        </p:spPr>
        <p:txBody>
          <a:bodyPr wrap="none">
            <a:spAutoFit/>
          </a:bodyPr>
          <a:lstStyle/>
          <a:p>
            <a:pPr eaLnBrk="0" hangingPunct="0"/>
            <a:r>
              <a:rPr lang="zh-CN" altLang="en-US" sz="2800" dirty="0">
                <a:solidFill>
                  <a:srgbClr val="FFFFFF"/>
                </a:solidFill>
              </a:rPr>
              <a:t>男性着白色 </a:t>
            </a:r>
            <a:br>
              <a:rPr lang="zh-CN" altLang="en-US" sz="2800" dirty="0">
                <a:solidFill>
                  <a:srgbClr val="FFFFFF"/>
                </a:solidFill>
              </a:rPr>
            </a:br>
            <a:r>
              <a:rPr lang="zh-CN" altLang="en-US" sz="2800" dirty="0">
                <a:solidFill>
                  <a:srgbClr val="FFFF00"/>
                </a:solidFill>
              </a:rPr>
              <a:t>女性着黄色</a:t>
            </a:r>
            <a:endParaRPr lang="en-US" altLang="en-US" sz="2800" dirty="0">
              <a:solidFill>
                <a:srgbClr val="FFFF00"/>
              </a:solidFill>
            </a:endParaRPr>
          </a:p>
        </p:txBody>
      </p:sp>
      <p:sp>
        <p:nvSpPr>
          <p:cNvPr id="507912" name="Text Box 8"/>
          <p:cNvSpPr txBox="1">
            <a:spLocks noChangeArrowheads="1"/>
          </p:cNvSpPr>
          <p:nvPr/>
        </p:nvSpPr>
        <p:spPr bwMode="auto">
          <a:xfrm>
            <a:off x="2339975" y="3284538"/>
            <a:ext cx="1944688" cy="523875"/>
          </a:xfrm>
          <a:prstGeom prst="rect">
            <a:avLst/>
          </a:prstGeom>
          <a:noFill/>
          <a:ln w="9525">
            <a:noFill/>
            <a:miter lim="800000"/>
            <a:headEnd/>
            <a:tailEnd/>
          </a:ln>
          <a:effectLst/>
        </p:spPr>
        <p:txBody>
          <a:bodyPr>
            <a:spAutoFit/>
          </a:bodyPr>
          <a:lstStyle/>
          <a:p>
            <a:pPr algn="ctr" eaLnBrk="0" hangingPunct="0"/>
            <a:r>
              <a:rPr lang="zh-CN" altLang="en-US" sz="2800" dirty="0">
                <a:solidFill>
                  <a:schemeClr val="bg1"/>
                </a:solidFill>
                <a:latin typeface="SimHei" pitchFamily="49" charset="-122"/>
                <a:ea typeface="SimHei" pitchFamily="49" charset="-122"/>
              </a:rPr>
              <a:t>约西</a:t>
            </a:r>
            <a:endParaRPr lang="en-US" sz="2000" b="1" dirty="0">
              <a:solidFill>
                <a:srgbClr val="FFFFFF"/>
              </a:solidFill>
              <a:effectLst>
                <a:outerShdw blurRad="38100" dist="38100" dir="2700000" algn="tl">
                  <a:srgbClr val="000000"/>
                </a:outerShdw>
              </a:effectLst>
              <a:latin typeface="Arial" pitchFamily="34" charset="0"/>
              <a:cs typeface="Arial" pitchFamily="34" charset="0"/>
            </a:endParaRPr>
          </a:p>
        </p:txBody>
      </p:sp>
      <p:sp>
        <p:nvSpPr>
          <p:cNvPr id="507914" name="Text Box 10"/>
          <p:cNvSpPr txBox="1">
            <a:spLocks noChangeArrowheads="1"/>
          </p:cNvSpPr>
          <p:nvPr/>
        </p:nvSpPr>
        <p:spPr bwMode="auto">
          <a:xfrm>
            <a:off x="3563938" y="3697288"/>
            <a:ext cx="1873250" cy="523875"/>
          </a:xfrm>
          <a:prstGeom prst="rect">
            <a:avLst/>
          </a:prstGeom>
          <a:noFill/>
          <a:ln w="9525">
            <a:noFill/>
            <a:miter lim="800000"/>
            <a:headEnd/>
            <a:tailEnd/>
          </a:ln>
          <a:effectLst/>
        </p:spPr>
        <p:txBody>
          <a:bodyPr>
            <a:spAutoFit/>
          </a:bodyPr>
          <a:lstStyle/>
          <a:p>
            <a:pPr algn="ctr" eaLnBrk="0" hangingPunct="0"/>
            <a:r>
              <a:rPr lang="zh-CN" altLang="en-US" sz="2800" dirty="0">
                <a:solidFill>
                  <a:schemeClr val="bg1"/>
                </a:solidFill>
                <a:latin typeface="SimHei" pitchFamily="49" charset="-122"/>
                <a:ea typeface="SimHei" pitchFamily="49" charset="-122"/>
              </a:rPr>
              <a:t>犹大</a:t>
            </a:r>
            <a:endParaRPr lang="en-US" sz="2000" b="1" dirty="0">
              <a:solidFill>
                <a:srgbClr val="FFFFFF"/>
              </a:solidFill>
              <a:effectLst>
                <a:outerShdw blurRad="38100" dist="38100" dir="2700000" algn="tl">
                  <a:srgbClr val="000000"/>
                </a:outerShdw>
              </a:effectLst>
              <a:latin typeface="Arial" pitchFamily="34" charset="0"/>
              <a:cs typeface="Arial" pitchFamily="34" charset="0"/>
            </a:endParaRPr>
          </a:p>
        </p:txBody>
      </p:sp>
      <p:sp>
        <p:nvSpPr>
          <p:cNvPr id="507924" name="Text Box 20"/>
          <p:cNvSpPr txBox="1">
            <a:spLocks noChangeArrowheads="1"/>
          </p:cNvSpPr>
          <p:nvPr/>
        </p:nvSpPr>
        <p:spPr bwMode="auto">
          <a:xfrm>
            <a:off x="1054100" y="3697288"/>
            <a:ext cx="2057400" cy="523875"/>
          </a:xfrm>
          <a:prstGeom prst="rect">
            <a:avLst/>
          </a:prstGeom>
          <a:noFill/>
          <a:ln w="9525">
            <a:noFill/>
            <a:miter lim="800000"/>
            <a:headEnd/>
            <a:tailEnd/>
          </a:ln>
          <a:effectLst/>
        </p:spPr>
        <p:txBody>
          <a:bodyPr>
            <a:spAutoFit/>
          </a:bodyPr>
          <a:lstStyle/>
          <a:p>
            <a:pPr algn="ctr" eaLnBrk="0" hangingPunct="0"/>
            <a:r>
              <a:rPr lang="zh-CN" altLang="en-US" sz="2800" dirty="0">
                <a:solidFill>
                  <a:schemeClr val="bg1"/>
                </a:solidFill>
                <a:latin typeface="SimHei" pitchFamily="49" charset="-122"/>
                <a:ea typeface="SimHei" pitchFamily="49" charset="-122"/>
              </a:rPr>
              <a:t>雅各</a:t>
            </a:r>
            <a:endParaRPr lang="en-US" sz="2800" b="1" dirty="0">
              <a:solidFill>
                <a:srgbClr val="FFFFFF"/>
              </a:solidFill>
              <a:effectLst>
                <a:outerShdw blurRad="38100" dist="38100" dir="2700000" algn="tl">
                  <a:srgbClr val="000000"/>
                </a:outerShdw>
              </a:effectLst>
              <a:latin typeface="Arial" pitchFamily="34" charset="0"/>
              <a:cs typeface="Arial" pitchFamily="34" charset="0"/>
            </a:endParaRPr>
          </a:p>
        </p:txBody>
      </p:sp>
      <p:sp>
        <p:nvSpPr>
          <p:cNvPr id="507908" name="Line 4"/>
          <p:cNvSpPr>
            <a:spLocks noChangeShapeType="1"/>
          </p:cNvSpPr>
          <p:nvPr/>
        </p:nvSpPr>
        <p:spPr bwMode="auto">
          <a:xfrm>
            <a:off x="2100263" y="2981325"/>
            <a:ext cx="6216650" cy="15875"/>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endParaRPr lang="en-SG"/>
          </a:p>
        </p:txBody>
      </p:sp>
      <p:sp>
        <p:nvSpPr>
          <p:cNvPr id="507911" name="Line 7"/>
          <p:cNvSpPr>
            <a:spLocks noChangeShapeType="1"/>
          </p:cNvSpPr>
          <p:nvPr/>
        </p:nvSpPr>
        <p:spPr bwMode="auto">
          <a:xfrm>
            <a:off x="5741988" y="2981325"/>
            <a:ext cx="0" cy="457200"/>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endParaRPr lang="en-SG"/>
          </a:p>
        </p:txBody>
      </p:sp>
      <p:sp>
        <p:nvSpPr>
          <p:cNvPr id="507913" name="Line 9"/>
          <p:cNvSpPr>
            <a:spLocks noChangeShapeType="1"/>
          </p:cNvSpPr>
          <p:nvPr/>
        </p:nvSpPr>
        <p:spPr bwMode="auto">
          <a:xfrm>
            <a:off x="8316913" y="2981325"/>
            <a:ext cx="0" cy="457200"/>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endParaRPr lang="en-SG"/>
          </a:p>
        </p:txBody>
      </p:sp>
      <p:sp>
        <p:nvSpPr>
          <p:cNvPr id="507921" name="Line 17"/>
          <p:cNvSpPr>
            <a:spLocks noChangeShapeType="1"/>
          </p:cNvSpPr>
          <p:nvPr/>
        </p:nvSpPr>
        <p:spPr bwMode="auto">
          <a:xfrm>
            <a:off x="3273425" y="2565400"/>
            <a:ext cx="3175" cy="817563"/>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endParaRPr lang="en-SG"/>
          </a:p>
        </p:txBody>
      </p:sp>
      <p:sp>
        <p:nvSpPr>
          <p:cNvPr id="38" name="Text Box 8"/>
          <p:cNvSpPr txBox="1">
            <a:spLocks noChangeArrowheads="1"/>
          </p:cNvSpPr>
          <p:nvPr/>
        </p:nvSpPr>
        <p:spPr bwMode="auto">
          <a:xfrm>
            <a:off x="6084168" y="3717032"/>
            <a:ext cx="2016125" cy="523875"/>
          </a:xfrm>
          <a:prstGeom prst="rect">
            <a:avLst/>
          </a:prstGeom>
          <a:noFill/>
          <a:ln w="9525">
            <a:noFill/>
            <a:miter lim="800000"/>
            <a:headEnd/>
            <a:tailEnd/>
          </a:ln>
          <a:effectLst>
            <a:outerShdw dist="35921" dir="2700000" algn="ctr" rotWithShape="0">
              <a:srgbClr val="808080">
                <a:alpha val="74997"/>
              </a:srgbClr>
            </a:outerShdw>
          </a:effectLst>
        </p:spPr>
        <p:txBody>
          <a:bodyPr>
            <a:spAutoFit/>
          </a:bodyPr>
          <a:lstStyle>
            <a:defPPr>
              <a:defRPr lang="en-US"/>
            </a:defPPr>
            <a:lvl1pPr eaLnBrk="0" hangingPunct="0">
              <a:defRPr sz="2000" b="1">
                <a:solidFill>
                  <a:srgbClr val="F3B600"/>
                </a:solidFill>
                <a:latin typeface="Arial" charset="0"/>
                <a:cs typeface="Arial" charset="0"/>
              </a:defRPr>
            </a:lvl1pPr>
            <a:lvl2pPr marL="37931725" indent="-37474525">
              <a:defRPr>
                <a:latin typeface="Times" charset="0"/>
              </a:defRPr>
            </a:lvl2pPr>
            <a:lvl3pPr>
              <a:defRPr>
                <a:latin typeface="Times" charset="0"/>
              </a:defRPr>
            </a:lvl3pPr>
            <a:lvl4pPr>
              <a:defRPr>
                <a:latin typeface="Times" charset="0"/>
              </a:defRPr>
            </a:lvl4pPr>
            <a:lvl5pPr>
              <a:defRPr>
                <a:latin typeface="Times" charset="0"/>
              </a:defRPr>
            </a:lvl5pPr>
            <a:lvl6pPr marL="457200" eaLnBrk="0" fontAlgn="base" hangingPunct="0">
              <a:spcBef>
                <a:spcPct val="0"/>
              </a:spcBef>
              <a:spcAft>
                <a:spcPct val="0"/>
              </a:spcAft>
              <a:defRPr>
                <a:latin typeface="Times" charset="0"/>
              </a:defRPr>
            </a:lvl6pPr>
            <a:lvl7pPr marL="914400" eaLnBrk="0" fontAlgn="base" hangingPunct="0">
              <a:spcBef>
                <a:spcPct val="0"/>
              </a:spcBef>
              <a:spcAft>
                <a:spcPct val="0"/>
              </a:spcAft>
              <a:defRPr>
                <a:latin typeface="Times" charset="0"/>
              </a:defRPr>
            </a:lvl7pPr>
            <a:lvl8pPr marL="1371600" eaLnBrk="0" fontAlgn="base" hangingPunct="0">
              <a:spcBef>
                <a:spcPct val="0"/>
              </a:spcBef>
              <a:spcAft>
                <a:spcPct val="0"/>
              </a:spcAft>
              <a:defRPr>
                <a:latin typeface="Times" charset="0"/>
              </a:defRPr>
            </a:lvl8pPr>
            <a:lvl9pPr marL="1828800" eaLnBrk="0" fontAlgn="base" hangingPunct="0">
              <a:spcBef>
                <a:spcPct val="0"/>
              </a:spcBef>
              <a:spcAft>
                <a:spcPct val="0"/>
              </a:spcAft>
              <a:defRPr>
                <a:latin typeface="Times" charset="0"/>
              </a:defRPr>
            </a:lvl9pPr>
          </a:lstStyle>
          <a:p>
            <a:pPr algn="ctr">
              <a:defRPr/>
            </a:pPr>
            <a:r>
              <a:rPr lang="zh-CN" altLang="en-US" sz="2800" dirty="0">
                <a:solidFill>
                  <a:srgbClr val="FFFF00"/>
                </a:solidFill>
                <a:latin typeface="SimHei" pitchFamily="49" charset="-122"/>
                <a:ea typeface="SimHei" pitchFamily="49" charset="-122"/>
              </a:rPr>
              <a:t>妹妹</a:t>
            </a:r>
            <a:r>
              <a:rPr lang="en-US" sz="2800" dirty="0">
                <a:solidFill>
                  <a:srgbClr val="FFFF00"/>
                </a:solidFill>
                <a:ea typeface="ＭＳ Ｐゴシック" charset="0"/>
              </a:rPr>
              <a:t>1</a:t>
            </a:r>
          </a:p>
        </p:txBody>
      </p:sp>
      <p:sp>
        <p:nvSpPr>
          <p:cNvPr id="39" name="Text Box 10"/>
          <p:cNvSpPr txBox="1">
            <a:spLocks noChangeArrowheads="1"/>
          </p:cNvSpPr>
          <p:nvPr/>
        </p:nvSpPr>
        <p:spPr bwMode="auto">
          <a:xfrm>
            <a:off x="7308850" y="3284538"/>
            <a:ext cx="2016125" cy="523875"/>
          </a:xfrm>
          <a:prstGeom prst="rect">
            <a:avLst/>
          </a:prstGeom>
          <a:noFill/>
          <a:ln w="9525">
            <a:noFill/>
            <a:miter lim="800000"/>
            <a:headEnd/>
            <a:tailEnd/>
          </a:ln>
          <a:effectLst>
            <a:outerShdw dist="35921" dir="2700000" algn="ctr" rotWithShape="0">
              <a:srgbClr val="808080">
                <a:alpha val="74997"/>
              </a:srgbClr>
            </a:outerShdw>
          </a:effectLst>
        </p:spPr>
        <p:txBody>
          <a:bodyPr>
            <a:spAutoFit/>
          </a:bodyPr>
          <a:lstStyle>
            <a:defPPr>
              <a:defRPr lang="en-US"/>
            </a:defPPr>
            <a:lvl1pPr eaLnBrk="0" hangingPunct="0">
              <a:defRPr sz="2000" b="1">
                <a:solidFill>
                  <a:srgbClr val="F3B600"/>
                </a:solidFill>
                <a:latin typeface="Arial" charset="0"/>
                <a:cs typeface="Arial" charset="0"/>
              </a:defRPr>
            </a:lvl1pPr>
            <a:lvl2pPr marL="37931725" indent="-37474525">
              <a:defRPr>
                <a:latin typeface="Times" charset="0"/>
              </a:defRPr>
            </a:lvl2pPr>
            <a:lvl3pPr>
              <a:defRPr>
                <a:latin typeface="Times" charset="0"/>
              </a:defRPr>
            </a:lvl3pPr>
            <a:lvl4pPr>
              <a:defRPr>
                <a:latin typeface="Times" charset="0"/>
              </a:defRPr>
            </a:lvl4pPr>
            <a:lvl5pPr>
              <a:defRPr>
                <a:latin typeface="Times" charset="0"/>
              </a:defRPr>
            </a:lvl5pPr>
            <a:lvl6pPr marL="457200" eaLnBrk="0" fontAlgn="base" hangingPunct="0">
              <a:spcBef>
                <a:spcPct val="0"/>
              </a:spcBef>
              <a:spcAft>
                <a:spcPct val="0"/>
              </a:spcAft>
              <a:defRPr>
                <a:latin typeface="Times" charset="0"/>
              </a:defRPr>
            </a:lvl6pPr>
            <a:lvl7pPr marL="914400" eaLnBrk="0" fontAlgn="base" hangingPunct="0">
              <a:spcBef>
                <a:spcPct val="0"/>
              </a:spcBef>
              <a:spcAft>
                <a:spcPct val="0"/>
              </a:spcAft>
              <a:defRPr>
                <a:latin typeface="Times" charset="0"/>
              </a:defRPr>
            </a:lvl7pPr>
            <a:lvl8pPr marL="1371600" eaLnBrk="0" fontAlgn="base" hangingPunct="0">
              <a:spcBef>
                <a:spcPct val="0"/>
              </a:spcBef>
              <a:spcAft>
                <a:spcPct val="0"/>
              </a:spcAft>
              <a:defRPr>
                <a:latin typeface="Times" charset="0"/>
              </a:defRPr>
            </a:lvl8pPr>
            <a:lvl9pPr marL="1828800" eaLnBrk="0" fontAlgn="base" hangingPunct="0">
              <a:spcBef>
                <a:spcPct val="0"/>
              </a:spcBef>
              <a:spcAft>
                <a:spcPct val="0"/>
              </a:spcAft>
              <a:defRPr>
                <a:latin typeface="Times" charset="0"/>
              </a:defRPr>
            </a:lvl9pPr>
          </a:lstStyle>
          <a:p>
            <a:pPr algn="ctr">
              <a:defRPr/>
            </a:pPr>
            <a:r>
              <a:rPr lang="zh-CN" altLang="en-US" sz="2800" dirty="0">
                <a:solidFill>
                  <a:srgbClr val="FFFF00"/>
                </a:solidFill>
                <a:latin typeface="SimHei" pitchFamily="49" charset="-122"/>
                <a:ea typeface="SimHei" pitchFamily="49" charset="-122"/>
              </a:rPr>
              <a:t>妹妹</a:t>
            </a:r>
            <a:r>
              <a:rPr lang="en-US" sz="2800" dirty="0">
                <a:solidFill>
                  <a:srgbClr val="FFFF00"/>
                </a:solidFill>
                <a:ea typeface="ＭＳ Ｐゴシック" charset="0"/>
              </a:rPr>
              <a:t>2</a:t>
            </a:r>
          </a:p>
        </p:txBody>
      </p:sp>
      <p:sp>
        <p:nvSpPr>
          <p:cNvPr id="40" name="Text Box 20"/>
          <p:cNvSpPr txBox="1">
            <a:spLocks noChangeArrowheads="1"/>
          </p:cNvSpPr>
          <p:nvPr/>
        </p:nvSpPr>
        <p:spPr bwMode="auto">
          <a:xfrm>
            <a:off x="4725988" y="3284538"/>
            <a:ext cx="2057400" cy="523875"/>
          </a:xfrm>
          <a:prstGeom prst="rect">
            <a:avLst/>
          </a:prstGeom>
          <a:noFill/>
          <a:ln w="9525">
            <a:noFill/>
            <a:miter lim="800000"/>
            <a:headEnd/>
            <a:tailEnd/>
          </a:ln>
          <a:effectLst/>
        </p:spPr>
        <p:txBody>
          <a:bodyPr>
            <a:spAutoFit/>
          </a:bodyPr>
          <a:lstStyle/>
          <a:p>
            <a:pPr algn="ctr" eaLnBrk="0" hangingPunct="0"/>
            <a:r>
              <a:rPr lang="zh-CN" altLang="en-US" sz="2800" dirty="0">
                <a:solidFill>
                  <a:schemeClr val="bg1"/>
                </a:solidFill>
                <a:latin typeface="SimHei" pitchFamily="49" charset="-122"/>
                <a:ea typeface="SimHei" pitchFamily="49" charset="-122"/>
              </a:rPr>
              <a:t>西门</a:t>
            </a:r>
            <a:endParaRPr lang="en-US" sz="2800" b="1" dirty="0">
              <a:solidFill>
                <a:srgbClr val="FFFFFF"/>
              </a:solidFill>
              <a:effectLst>
                <a:outerShdw blurRad="38100" dist="38100" dir="2700000" algn="tl">
                  <a:srgbClr val="000000"/>
                </a:outerShdw>
              </a:effectLst>
              <a:latin typeface="Arial" pitchFamily="34" charset="0"/>
              <a:cs typeface="Arial" pitchFamily="34" charset="0"/>
            </a:endParaRPr>
          </a:p>
        </p:txBody>
      </p:sp>
      <p:sp>
        <p:nvSpPr>
          <p:cNvPr id="41" name="Line 7"/>
          <p:cNvSpPr>
            <a:spLocks noChangeShapeType="1"/>
          </p:cNvSpPr>
          <p:nvPr/>
        </p:nvSpPr>
        <p:spPr bwMode="auto">
          <a:xfrm>
            <a:off x="4572000" y="2981325"/>
            <a:ext cx="0" cy="720725"/>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endParaRPr lang="en-SG"/>
          </a:p>
        </p:txBody>
      </p:sp>
      <p:sp>
        <p:nvSpPr>
          <p:cNvPr id="42" name="Line 9"/>
          <p:cNvSpPr>
            <a:spLocks noChangeShapeType="1"/>
          </p:cNvSpPr>
          <p:nvPr/>
        </p:nvSpPr>
        <p:spPr bwMode="auto">
          <a:xfrm>
            <a:off x="7019925" y="2981325"/>
            <a:ext cx="0" cy="792163"/>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endParaRPr lang="en-SG"/>
          </a:p>
        </p:txBody>
      </p:sp>
      <p:sp>
        <p:nvSpPr>
          <p:cNvPr id="43" name="Line 19"/>
          <p:cNvSpPr>
            <a:spLocks noChangeShapeType="1"/>
          </p:cNvSpPr>
          <p:nvPr/>
        </p:nvSpPr>
        <p:spPr bwMode="auto">
          <a:xfrm>
            <a:off x="2100263" y="2981325"/>
            <a:ext cx="23812" cy="879475"/>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endParaRPr lang="en-SG"/>
          </a:p>
        </p:txBody>
      </p:sp>
      <p:sp>
        <p:nvSpPr>
          <p:cNvPr id="44" name="Text Box 8"/>
          <p:cNvSpPr txBox="1">
            <a:spLocks noChangeArrowheads="1"/>
          </p:cNvSpPr>
          <p:nvPr/>
        </p:nvSpPr>
        <p:spPr bwMode="auto">
          <a:xfrm>
            <a:off x="1817688" y="1557338"/>
            <a:ext cx="1261884" cy="523220"/>
          </a:xfrm>
          <a:prstGeom prst="rect">
            <a:avLst/>
          </a:prstGeom>
          <a:noFill/>
          <a:ln w="9525">
            <a:noFill/>
            <a:miter lim="800000"/>
            <a:headEnd/>
            <a:tailEnd/>
          </a:ln>
        </p:spPr>
        <p:txBody>
          <a:bodyPr wrap="none">
            <a:spAutoFit/>
          </a:bodyPr>
          <a:lstStyle/>
          <a:p>
            <a:pPr eaLnBrk="0" hangingPunct="0"/>
            <a:r>
              <a:rPr lang="zh-CN" altLang="en-US" sz="2800" dirty="0">
                <a:solidFill>
                  <a:srgbClr val="FFFF00"/>
                </a:solidFill>
                <a:latin typeface="SimHei" pitchFamily="49" charset="-122"/>
                <a:ea typeface="SimHei" pitchFamily="49" charset="-122"/>
              </a:rPr>
              <a:t>马利亚</a:t>
            </a:r>
            <a:endParaRPr lang="en-US" sz="2800" b="1" dirty="0">
              <a:solidFill>
                <a:srgbClr val="FFFF00"/>
              </a:solidFill>
              <a:latin typeface="Arial" pitchFamily="34" charset="0"/>
              <a:cs typeface="Arial" pitchFamily="34" charset="0"/>
            </a:endParaRPr>
          </a:p>
        </p:txBody>
      </p:sp>
      <p:sp>
        <p:nvSpPr>
          <p:cNvPr id="45" name="Text Box 20"/>
          <p:cNvSpPr txBox="1">
            <a:spLocks noChangeArrowheads="1"/>
          </p:cNvSpPr>
          <p:nvPr/>
        </p:nvSpPr>
        <p:spPr bwMode="auto">
          <a:xfrm>
            <a:off x="3203575" y="1557338"/>
            <a:ext cx="2057400" cy="523220"/>
          </a:xfrm>
          <a:prstGeom prst="rect">
            <a:avLst/>
          </a:prstGeom>
          <a:noFill/>
          <a:ln w="9525">
            <a:noFill/>
            <a:miter lim="800000"/>
            <a:headEnd/>
            <a:tailEnd/>
          </a:ln>
          <a:effectLst/>
        </p:spPr>
        <p:txBody>
          <a:bodyPr>
            <a:spAutoFit/>
          </a:bodyPr>
          <a:lstStyle/>
          <a:p>
            <a:pPr algn="ctr" eaLnBrk="0" hangingPunct="0"/>
            <a:r>
              <a:rPr lang="zh-CN" altLang="en-US" sz="2800" b="1" dirty="0">
                <a:solidFill>
                  <a:schemeClr val="bg1"/>
                </a:solidFill>
                <a:latin typeface="Microsoft YaHei" pitchFamily="34" charset="-122"/>
                <a:ea typeface="Microsoft YaHei" pitchFamily="34" charset="-122"/>
              </a:rPr>
              <a:t>约瑟</a:t>
            </a:r>
            <a:endParaRPr lang="en-US" sz="2800" b="1" dirty="0">
              <a:solidFill>
                <a:schemeClr val="bg1"/>
              </a:solidFill>
              <a:effectLst>
                <a:outerShdw blurRad="38100" dist="38100" dir="2700000" algn="tl">
                  <a:srgbClr val="000000"/>
                </a:outerShdw>
              </a:effectLst>
              <a:latin typeface="Microsoft YaHei" pitchFamily="34" charset="-122"/>
              <a:ea typeface="Microsoft YaHei" pitchFamily="34" charset="-122"/>
              <a:cs typeface="Arial" pitchFamily="34" charset="0"/>
            </a:endParaRPr>
          </a:p>
        </p:txBody>
      </p:sp>
      <p:sp>
        <p:nvSpPr>
          <p:cNvPr id="12" name="Cloud 11"/>
          <p:cNvSpPr/>
          <p:nvPr/>
        </p:nvSpPr>
        <p:spPr bwMode="auto">
          <a:xfrm>
            <a:off x="34925" y="981075"/>
            <a:ext cx="1296715" cy="1079773"/>
          </a:xfrm>
          <a:prstGeom prst="cloud">
            <a:avLst/>
          </a:prstGeom>
          <a:solidFill>
            <a:srgbClr val="FFFFFF"/>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a:solidFill>
                <a:srgbClr val="FFFFFF"/>
              </a:solidFill>
              <a:latin typeface="Times" pitchFamily="-108" charset="0"/>
              <a:ea typeface="ＭＳ Ｐゴシック" charset="0"/>
              <a:cs typeface="ＭＳ Ｐゴシック" charset="0"/>
            </a:endParaRPr>
          </a:p>
        </p:txBody>
      </p:sp>
      <p:sp>
        <p:nvSpPr>
          <p:cNvPr id="204824" name="Text Box 8"/>
          <p:cNvSpPr txBox="1">
            <a:spLocks noChangeArrowheads="1"/>
          </p:cNvSpPr>
          <p:nvPr/>
        </p:nvSpPr>
        <p:spPr bwMode="auto">
          <a:xfrm>
            <a:off x="179512" y="1107070"/>
            <a:ext cx="1080120" cy="584775"/>
          </a:xfrm>
          <a:prstGeom prst="rect">
            <a:avLst/>
          </a:prstGeom>
          <a:noFill/>
          <a:ln w="9525">
            <a:noFill/>
            <a:miter lim="800000"/>
            <a:headEnd/>
            <a:tailEnd/>
          </a:ln>
        </p:spPr>
        <p:txBody>
          <a:bodyPr wrap="square">
            <a:spAutoFit/>
          </a:bodyPr>
          <a:lstStyle/>
          <a:p>
            <a:pPr eaLnBrk="0" hangingPunct="0"/>
            <a:r>
              <a:rPr lang="zh-CN" altLang="en-US" sz="3200" b="1" dirty="0">
                <a:solidFill>
                  <a:srgbClr val="1822CD"/>
                </a:solidFill>
                <a:latin typeface="SimHei" pitchFamily="49" charset="-122"/>
                <a:ea typeface="SimHei" pitchFamily="49" charset="-122"/>
                <a:cs typeface="Arial" pitchFamily="34" charset="0"/>
              </a:rPr>
              <a:t>圣灵</a:t>
            </a:r>
            <a:endParaRPr lang="en-US" sz="3200" b="1" dirty="0">
              <a:solidFill>
                <a:srgbClr val="1822CD"/>
              </a:solidFill>
              <a:latin typeface="SimHei" pitchFamily="49" charset="-122"/>
              <a:ea typeface="SimHei" pitchFamily="49" charset="-122"/>
              <a:cs typeface="Arial" pitchFamily="34" charset="0"/>
            </a:endParaRPr>
          </a:p>
        </p:txBody>
      </p:sp>
      <p:grpSp>
        <p:nvGrpSpPr>
          <p:cNvPr id="5" name="Group 8"/>
          <p:cNvGrpSpPr>
            <a:grpSpLocks/>
          </p:cNvGrpSpPr>
          <p:nvPr/>
        </p:nvGrpSpPr>
        <p:grpSpPr bwMode="auto">
          <a:xfrm>
            <a:off x="2411413" y="2108200"/>
            <a:ext cx="1728787" cy="457200"/>
            <a:chOff x="2267744" y="2107704"/>
            <a:chExt cx="1728192" cy="457200"/>
          </a:xfrm>
        </p:grpSpPr>
        <p:sp>
          <p:nvSpPr>
            <p:cNvPr id="46" name="Line 4"/>
            <p:cNvSpPr>
              <a:spLocks noChangeShapeType="1"/>
            </p:cNvSpPr>
            <p:nvPr/>
          </p:nvSpPr>
          <p:spPr bwMode="auto">
            <a:xfrm>
              <a:off x="2267744" y="2564904"/>
              <a:ext cx="1728192" cy="0"/>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endParaRPr lang="en-SG"/>
            </a:p>
          </p:txBody>
        </p:sp>
        <p:sp>
          <p:nvSpPr>
            <p:cNvPr id="48" name="Line 17"/>
            <p:cNvSpPr>
              <a:spLocks noChangeShapeType="1"/>
            </p:cNvSpPr>
            <p:nvPr/>
          </p:nvSpPr>
          <p:spPr bwMode="auto">
            <a:xfrm>
              <a:off x="2267744" y="2107704"/>
              <a:ext cx="0" cy="457200"/>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endParaRPr lang="en-SG"/>
            </a:p>
          </p:txBody>
        </p:sp>
        <p:sp>
          <p:nvSpPr>
            <p:cNvPr id="49" name="Line 17"/>
            <p:cNvSpPr>
              <a:spLocks noChangeShapeType="1"/>
            </p:cNvSpPr>
            <p:nvPr/>
          </p:nvSpPr>
          <p:spPr bwMode="auto">
            <a:xfrm>
              <a:off x="3995936" y="2107704"/>
              <a:ext cx="0" cy="457200"/>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endParaRPr lang="en-SG"/>
            </a:p>
          </p:txBody>
        </p:sp>
      </p:grpSp>
      <p:grpSp>
        <p:nvGrpSpPr>
          <p:cNvPr id="6" name="Group 10"/>
          <p:cNvGrpSpPr>
            <a:grpSpLocks/>
          </p:cNvGrpSpPr>
          <p:nvPr/>
        </p:nvGrpSpPr>
        <p:grpSpPr bwMode="auto">
          <a:xfrm>
            <a:off x="144463" y="2108200"/>
            <a:ext cx="2124075" cy="1638003"/>
            <a:chOff x="0" y="2107704"/>
            <a:chExt cx="2123728" cy="1638279"/>
          </a:xfrm>
        </p:grpSpPr>
        <p:sp>
          <p:nvSpPr>
            <p:cNvPr id="507925" name="Text Box 21"/>
            <p:cNvSpPr txBox="1">
              <a:spLocks noChangeArrowheads="1"/>
            </p:cNvSpPr>
            <p:nvPr/>
          </p:nvSpPr>
          <p:spPr bwMode="auto">
            <a:xfrm>
              <a:off x="0" y="3284240"/>
              <a:ext cx="1476134" cy="461743"/>
            </a:xfrm>
            <a:prstGeom prst="rect">
              <a:avLst/>
            </a:prstGeom>
            <a:noFill/>
            <a:ln w="9525">
              <a:noFill/>
              <a:miter lim="800000"/>
              <a:headEnd/>
              <a:tailEnd/>
            </a:ln>
            <a:effectLst/>
          </p:spPr>
          <p:txBody>
            <a:bodyPr>
              <a:spAutoFit/>
            </a:bodyPr>
            <a:lstStyle/>
            <a:p>
              <a:pPr algn="ctr" eaLnBrk="0" hangingPunct="0"/>
              <a:r>
                <a:rPr lang="zh-CN" altLang="en-US" dirty="0">
                  <a:solidFill>
                    <a:srgbClr val="FFFFFF"/>
                  </a:solidFill>
                  <a:latin typeface="Microsoft YaHei" pitchFamily="34" charset="-122"/>
                  <a:ea typeface="Microsoft YaHei" pitchFamily="34" charset="-122"/>
                </a:rPr>
                <a:t>耶稣</a:t>
              </a:r>
              <a:endParaRPr lang="en-US" dirty="0">
                <a:solidFill>
                  <a:srgbClr val="FFFFFF"/>
                </a:solidFill>
                <a:effectLst>
                  <a:outerShdw blurRad="38100" dist="38100" dir="2700000" algn="tl">
                    <a:srgbClr val="000000"/>
                  </a:outerShdw>
                </a:effectLst>
                <a:latin typeface="Microsoft YaHei" pitchFamily="34" charset="-122"/>
                <a:ea typeface="Microsoft YaHei" pitchFamily="34" charset="-122"/>
                <a:cs typeface="Arial" pitchFamily="34" charset="0"/>
              </a:endParaRPr>
            </a:p>
          </p:txBody>
        </p:sp>
        <p:grpSp>
          <p:nvGrpSpPr>
            <p:cNvPr id="7" name="Group 7"/>
            <p:cNvGrpSpPr>
              <a:grpSpLocks/>
            </p:cNvGrpSpPr>
            <p:nvPr/>
          </p:nvGrpSpPr>
          <p:grpSpPr bwMode="auto">
            <a:xfrm>
              <a:off x="395536" y="2107704"/>
              <a:ext cx="1728192" cy="1321296"/>
              <a:chOff x="467544" y="2107704"/>
              <a:chExt cx="1728192" cy="1321296"/>
            </a:xfrm>
          </p:grpSpPr>
          <p:sp>
            <p:nvSpPr>
              <p:cNvPr id="507926" name="Line 22"/>
              <p:cNvSpPr>
                <a:spLocks noChangeShapeType="1"/>
              </p:cNvSpPr>
              <p:nvPr/>
            </p:nvSpPr>
            <p:spPr bwMode="auto">
              <a:xfrm>
                <a:off x="827534" y="2564981"/>
                <a:ext cx="4761" cy="863746"/>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endParaRPr lang="en-SG"/>
              </a:p>
            </p:txBody>
          </p:sp>
          <p:sp>
            <p:nvSpPr>
              <p:cNvPr id="50" name="Line 4"/>
              <p:cNvSpPr>
                <a:spLocks noChangeShapeType="1"/>
              </p:cNvSpPr>
              <p:nvPr/>
            </p:nvSpPr>
            <p:spPr bwMode="auto">
              <a:xfrm>
                <a:off x="467230" y="2564981"/>
                <a:ext cx="1728506" cy="0"/>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endParaRPr lang="en-SG"/>
              </a:p>
            </p:txBody>
          </p:sp>
          <p:sp>
            <p:nvSpPr>
              <p:cNvPr id="51" name="Line 17"/>
              <p:cNvSpPr>
                <a:spLocks noChangeShapeType="1"/>
              </p:cNvSpPr>
              <p:nvPr/>
            </p:nvSpPr>
            <p:spPr bwMode="auto">
              <a:xfrm>
                <a:off x="467230" y="2107704"/>
                <a:ext cx="0" cy="457277"/>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endParaRPr lang="en-SG"/>
              </a:p>
            </p:txBody>
          </p:sp>
          <p:sp>
            <p:nvSpPr>
              <p:cNvPr id="52" name="Line 17"/>
              <p:cNvSpPr>
                <a:spLocks noChangeShapeType="1"/>
              </p:cNvSpPr>
              <p:nvPr/>
            </p:nvSpPr>
            <p:spPr bwMode="auto">
              <a:xfrm>
                <a:off x="2195736" y="2107704"/>
                <a:ext cx="0" cy="457277"/>
              </a:xfrm>
              <a:prstGeom prst="line">
                <a:avLst/>
              </a:prstGeom>
              <a:noFill/>
              <a:ln w="9525">
                <a:solidFill>
                  <a:schemeClr val="tx1"/>
                </a:solidFill>
                <a:round/>
                <a:headEnd/>
                <a:tailEnd/>
              </a:ln>
              <a:effectLst>
                <a:outerShdw dist="35921" dir="2700000" algn="ctr" rotWithShape="0">
                  <a:srgbClr val="808080">
                    <a:alpha val="74997"/>
                  </a:srgbClr>
                </a:outerShdw>
              </a:effectLst>
            </p:spPr>
            <p:txBody>
              <a:bodyPr wrap="none" anchor="ctr"/>
              <a:lstStyle/>
              <a:p>
                <a:endParaRPr lang="en-SG"/>
              </a:p>
            </p:txBody>
          </p:sp>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dissolve">
                                      <p:cBhvr>
                                        <p:cTn id="7" dur="500"/>
                                        <p:tgtEl>
                                          <p:spTgt spid="4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par>
                                <p:cTn id="16" presetID="9" presetClass="entr" presetSubtype="0" fill="hold" grpId="0" nodeType="withEffect">
                                  <p:stCondLst>
                                    <p:cond delay="0"/>
                                  </p:stCondLst>
                                  <p:childTnLst>
                                    <p:set>
                                      <p:cBhvr>
                                        <p:cTn id="17" dur="1" fill="hold">
                                          <p:stCondLst>
                                            <p:cond delay="0"/>
                                          </p:stCondLst>
                                        </p:cTn>
                                        <p:tgtEl>
                                          <p:spTgt spid="45">
                                            <p:txEl>
                                              <p:pRg st="0" end="0"/>
                                            </p:txEl>
                                          </p:spTgt>
                                        </p:tgtEl>
                                        <p:attrNameLst>
                                          <p:attrName>style.visibility</p:attrName>
                                        </p:attrNameLst>
                                      </p:cBhvr>
                                      <p:to>
                                        <p:strVal val="visible"/>
                                      </p:to>
                                    </p:set>
                                    <p:animEffect transition="in" filter="dissolve">
                                      <p:cBhvr>
                                        <p:cTn id="18" dur="500"/>
                                        <p:tgtEl>
                                          <p:spTgt spid="45">
                                            <p:txEl>
                                              <p:pRg st="0" end="0"/>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079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922" grpId="0"/>
      <p:bldP spid="44" grpId="0" build="p" autoUpdateAnimBg="0"/>
      <p:bldP spid="45" grpId="0" build="p" autoUpdateAnimBg="0"/>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7" name="Picture 1" descr="05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extBox 2"/>
          <p:cNvSpPr txBox="1"/>
          <p:nvPr/>
        </p:nvSpPr>
        <p:spPr>
          <a:xfrm>
            <a:off x="215900" y="188913"/>
            <a:ext cx="6948488" cy="1107996"/>
          </a:xfrm>
          <a:prstGeom prst="rect">
            <a:avLst/>
          </a:prstGeom>
          <a:noFill/>
        </p:spPr>
        <p:txBody>
          <a:bodyPr>
            <a:spAutoFit/>
          </a:bodyPr>
          <a:lstStyle/>
          <a:p>
            <a:pPr eaLnBrk="0" hangingPunct="0"/>
            <a:r>
              <a:rPr lang="zh-CN" altLang="en-US" sz="6600" b="1" dirty="0">
                <a:solidFill>
                  <a:srgbClr val="6BCBF4"/>
                </a:solidFill>
                <a:effectLst>
                  <a:outerShdw blurRad="38100" dist="38100" dir="2700000" algn="tl">
                    <a:srgbClr val="C0C0C0"/>
                  </a:outerShdw>
                </a:effectLst>
                <a:latin typeface="Arial" pitchFamily="34" charset="0"/>
              </a:rPr>
              <a:t>施洗约翰在监狱里</a:t>
            </a:r>
            <a:endParaRPr lang="en-US" sz="6600" b="1" dirty="0">
              <a:solidFill>
                <a:srgbClr val="6BCBF4"/>
              </a:solidFill>
              <a:effectLst>
                <a:outerShdw blurRad="38100" dist="38100" dir="2700000" algn="tl">
                  <a:srgbClr val="C0C0C0"/>
                </a:outerShdw>
              </a:effectLst>
              <a:latin typeface="Arial" pitchFamily="34" charset="0"/>
            </a:endParaRPr>
          </a:p>
        </p:txBody>
      </p:sp>
      <p:sp>
        <p:nvSpPr>
          <p:cNvPr id="4" name="TextBox 3"/>
          <p:cNvSpPr txBox="1"/>
          <p:nvPr/>
        </p:nvSpPr>
        <p:spPr>
          <a:xfrm>
            <a:off x="215900" y="1989138"/>
            <a:ext cx="3126177" cy="1323439"/>
          </a:xfrm>
          <a:prstGeom prst="rect">
            <a:avLst/>
          </a:prstGeom>
          <a:noFill/>
        </p:spPr>
        <p:txBody>
          <a:bodyPr wrap="none">
            <a:spAutoFit/>
          </a:bodyPr>
          <a:lstStyle/>
          <a:p>
            <a:pPr eaLnBrk="0" hangingPunct="0"/>
            <a:r>
              <a:rPr lang="zh-CN" altLang="en-US" sz="4000" b="1" dirty="0">
                <a:solidFill>
                  <a:srgbClr val="FFFFFF"/>
                </a:solidFill>
                <a:effectLst>
                  <a:outerShdw blurRad="38100" dist="38100" dir="2700000" algn="tl">
                    <a:srgbClr val="C0C0C0"/>
                  </a:outerShdw>
                </a:effectLst>
                <a:latin typeface="Arial" pitchFamily="34" charset="0"/>
              </a:rPr>
              <a:t>马太 </a:t>
            </a:r>
            <a:r>
              <a:rPr lang="en-US" sz="4000" b="1" dirty="0">
                <a:solidFill>
                  <a:srgbClr val="FFFFFF"/>
                </a:solidFill>
                <a:effectLst>
                  <a:outerShdw blurRad="38100" dist="38100" dir="2700000" algn="tl">
                    <a:srgbClr val="C0C0C0"/>
                  </a:outerShdw>
                </a:effectLst>
                <a:latin typeface="Arial" pitchFamily="34" charset="0"/>
              </a:rPr>
              <a:t>14:1-12</a:t>
            </a:r>
          </a:p>
          <a:p>
            <a:pPr eaLnBrk="0" hangingPunct="0"/>
            <a:r>
              <a:rPr lang="zh-CN" altLang="en-US" sz="4000" b="1" dirty="0">
                <a:solidFill>
                  <a:srgbClr val="FFFFFF"/>
                </a:solidFill>
                <a:effectLst>
                  <a:outerShdw blurRad="38100" dist="38100" dir="2700000" algn="tl">
                    <a:srgbClr val="C0C0C0"/>
                  </a:outerShdw>
                </a:effectLst>
                <a:latin typeface="Arial" pitchFamily="34" charset="0"/>
              </a:rPr>
              <a:t>马可 </a:t>
            </a:r>
            <a:r>
              <a:rPr lang="en-US" sz="4000" b="1" dirty="0">
                <a:solidFill>
                  <a:srgbClr val="FFFFFF"/>
                </a:solidFill>
                <a:effectLst>
                  <a:outerShdw blurRad="38100" dist="38100" dir="2700000" algn="tl">
                    <a:srgbClr val="C0C0C0"/>
                  </a:outerShdw>
                </a:effectLst>
                <a:latin typeface="Arial" pitchFamily="34" charset="0"/>
              </a:rPr>
              <a:t>6:14-29</a:t>
            </a:r>
          </a:p>
        </p:txBody>
      </p:sp>
      <p:pic>
        <p:nvPicPr>
          <p:cNvPr id="224260" name="Picture 2" descr="FB_00_Prodigal Son_1024.jpg                                    008FF0F0Drive A                        7C268443:"/>
          <p:cNvPicPr>
            <a:picLocks noChangeAspect="1" noChangeArrowheads="1"/>
          </p:cNvPicPr>
          <p:nvPr/>
        </p:nvPicPr>
        <p:blipFill>
          <a:blip r:embed="rId3"/>
          <a:srcRect t="87410"/>
          <a:stretch>
            <a:fillRect/>
          </a:stretch>
        </p:blipFill>
        <p:spPr bwMode="auto">
          <a:xfrm>
            <a:off x="-1588" y="6064250"/>
            <a:ext cx="9182101" cy="866775"/>
          </a:xfrm>
          <a:prstGeom prst="rect">
            <a:avLst/>
          </a:prstGeom>
          <a:noFill/>
          <a:ln w="9525">
            <a:noFill/>
            <a:miter lim="800000"/>
            <a:headEnd/>
            <a:tailEnd/>
          </a:ln>
        </p:spPr>
      </p:pic>
      <p:pic>
        <p:nvPicPr>
          <p:cNvPr id="224261" name="Picture 3" descr="16_Lost_Coin_1024.jpg                                          00D23280Drive A                        7C268443:"/>
          <p:cNvPicPr>
            <a:picLocks noChangeAspect="1" noChangeArrowheads="1"/>
          </p:cNvPicPr>
          <p:nvPr/>
        </p:nvPicPr>
        <p:blipFill>
          <a:blip r:embed="rId4"/>
          <a:srcRect l="15884" t="13840" r="13797" b="36546"/>
          <a:stretch>
            <a:fillRect/>
          </a:stretch>
        </p:blipFill>
        <p:spPr bwMode="auto">
          <a:xfrm>
            <a:off x="215900" y="4149725"/>
            <a:ext cx="3497263" cy="1849438"/>
          </a:xfrm>
          <a:prstGeom prst="rect">
            <a:avLst/>
          </a:prstGeom>
          <a:noFill/>
          <a:ln w="9525">
            <a:noFill/>
            <a:miter lim="800000"/>
            <a:headEnd/>
            <a:tailEnd/>
          </a:ln>
        </p:spPr>
      </p:pic>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1" name="Picture 3" descr="01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5" name="Picture 1" descr="0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29" name="Picture 1" descr="03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3" name="Picture 1" descr="04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38"/>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Albert Einstein on Jesus</a:t>
            </a:r>
          </a:p>
        </p:txBody>
      </p:sp>
      <p:pic>
        <p:nvPicPr>
          <p:cNvPr id="235522"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9344"/>
            <a:ext cx="9294813" cy="6383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523" name="TextBox 2"/>
          <p:cNvSpPr txBox="1">
            <a:spLocks noChangeArrowheads="1"/>
          </p:cNvSpPr>
          <p:nvPr/>
        </p:nvSpPr>
        <p:spPr bwMode="auto">
          <a:xfrm>
            <a:off x="4716017" y="260648"/>
            <a:ext cx="4427984" cy="6493906"/>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91261" tIns="45631" rIns="91261" bIns="45631">
            <a:spAutoFit/>
          </a:bodyP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3200" dirty="0">
                <a:solidFill>
                  <a:schemeClr val="bg1"/>
                </a:solidFill>
                <a:latin typeface="KaiTi" panose="02010609060101010101" pitchFamily="49" charset="-122"/>
                <a:ea typeface="KaiTi" panose="02010609060101010101" pitchFamily="49" charset="-122"/>
              </a:rPr>
              <a:t>“作为一个孩子，我在圣经和塔木德都接受了指导，我是犹太人，但是我被纳扎雷人的光辉形象迷住了。无人能读了福音后，没有感受到耶稣的存在，。他的人格在每一个字里都有脉动。没有神话能与祂比较。“</a:t>
            </a:r>
            <a:endParaRPr lang="en-US" altLang="zh-CN" sz="3200" dirty="0">
              <a:solidFill>
                <a:schemeClr val="bg1"/>
              </a:solidFill>
              <a:latin typeface="KaiTi" panose="02010609060101010101" pitchFamily="49" charset="-122"/>
              <a:ea typeface="KaiTi" panose="02010609060101010101" pitchFamily="49" charset="-122"/>
            </a:endParaRPr>
          </a:p>
          <a:p>
            <a:pPr eaLnBrk="1" hangingPunct="1"/>
            <a:endParaRPr lang="en-US" b="1" dirty="0">
              <a:solidFill>
                <a:schemeClr val="bg1"/>
              </a:solidFill>
              <a:latin typeface="KaiTi" panose="02010609060101010101" pitchFamily="49" charset="-122"/>
              <a:ea typeface="KaiTi" panose="02010609060101010101" pitchFamily="49" charset="-122"/>
              <a:cs typeface="Arial" charset="0"/>
            </a:endParaRPr>
          </a:p>
          <a:p>
            <a:pPr eaLnBrk="1" hangingPunct="1"/>
            <a:r>
              <a:rPr lang="zh-CN" altLang="en-US" dirty="0">
                <a:solidFill>
                  <a:schemeClr val="bg1"/>
                </a:solidFill>
                <a:latin typeface="KaiTi" panose="02010609060101010101" pitchFamily="49" charset="-122"/>
                <a:ea typeface="KaiTi" panose="02010609060101010101" pitchFamily="49" charset="-122"/>
              </a:rPr>
              <a:t>艾尔伯特爱因斯坦</a:t>
            </a:r>
            <a:endParaRPr lang="en-US" altLang="zh-CN" dirty="0">
              <a:solidFill>
                <a:schemeClr val="bg1"/>
              </a:solidFill>
              <a:latin typeface="KaiTi" panose="02010609060101010101" pitchFamily="49" charset="-122"/>
              <a:ea typeface="KaiTi" panose="02010609060101010101" pitchFamily="49" charset="-122"/>
            </a:endParaRPr>
          </a:p>
          <a:p>
            <a:pPr eaLnBrk="1" hangingPunct="1"/>
            <a:r>
              <a:rPr lang="zh-CN" altLang="en-US" dirty="0">
                <a:solidFill>
                  <a:schemeClr val="bg1"/>
                </a:solidFill>
                <a:latin typeface="KaiTi" panose="02010609060101010101" pitchFamily="49" charset="-122"/>
                <a:ea typeface="KaiTi" panose="02010609060101010101" pitchFamily="49" charset="-122"/>
              </a:rPr>
              <a:t>星期六晚间邮报，</a:t>
            </a:r>
            <a:r>
              <a:rPr lang="en-US" altLang="zh-CN" dirty="0">
                <a:solidFill>
                  <a:schemeClr val="bg1"/>
                </a:solidFill>
                <a:latin typeface="KaiTi" panose="02010609060101010101" pitchFamily="49" charset="-122"/>
                <a:ea typeface="KaiTi" panose="02010609060101010101" pitchFamily="49" charset="-122"/>
              </a:rPr>
              <a:t>1929</a:t>
            </a:r>
            <a:r>
              <a:rPr lang="zh-CN" altLang="en-US" dirty="0">
                <a:solidFill>
                  <a:schemeClr val="bg1"/>
                </a:solidFill>
                <a:latin typeface="KaiTi" panose="02010609060101010101" pitchFamily="49" charset="-122"/>
                <a:ea typeface="KaiTi" panose="02010609060101010101" pitchFamily="49" charset="-122"/>
              </a:rPr>
              <a:t>年</a:t>
            </a:r>
            <a:r>
              <a:rPr lang="en-US" altLang="zh-CN" dirty="0">
                <a:solidFill>
                  <a:schemeClr val="bg1"/>
                </a:solidFill>
                <a:latin typeface="KaiTi" panose="02010609060101010101" pitchFamily="49" charset="-122"/>
                <a:ea typeface="KaiTi" panose="02010609060101010101" pitchFamily="49" charset="-122"/>
              </a:rPr>
              <a:t>10</a:t>
            </a:r>
            <a:r>
              <a:rPr lang="zh-CN" altLang="en-US" dirty="0">
                <a:solidFill>
                  <a:schemeClr val="bg1"/>
                </a:solidFill>
                <a:latin typeface="KaiTi" panose="02010609060101010101" pitchFamily="49" charset="-122"/>
                <a:ea typeface="KaiTi" panose="02010609060101010101" pitchFamily="49" charset="-122"/>
              </a:rPr>
              <a:t>月</a:t>
            </a:r>
            <a:r>
              <a:rPr lang="en-US" altLang="zh-CN" dirty="0">
                <a:solidFill>
                  <a:schemeClr val="bg1"/>
                </a:solidFill>
                <a:latin typeface="KaiTi" panose="02010609060101010101" pitchFamily="49" charset="-122"/>
                <a:ea typeface="KaiTi" panose="02010609060101010101" pitchFamily="49" charset="-122"/>
              </a:rPr>
              <a:t>26</a:t>
            </a:r>
            <a:r>
              <a:rPr lang="zh-CN" altLang="en-US" dirty="0">
                <a:solidFill>
                  <a:schemeClr val="bg1"/>
                </a:solidFill>
                <a:latin typeface="KaiTi" panose="02010609060101010101" pitchFamily="49" charset="-122"/>
                <a:ea typeface="KaiTi" panose="02010609060101010101" pitchFamily="49" charset="-122"/>
              </a:rPr>
              <a:t>日</a:t>
            </a:r>
            <a:endParaRPr lang="en-US" b="1" dirty="0">
              <a:solidFill>
                <a:schemeClr val="bg1"/>
              </a:solidFill>
              <a:latin typeface="KaiTi" panose="02010609060101010101" pitchFamily="49" charset="-122"/>
              <a:ea typeface="KaiTi" panose="02010609060101010101" pitchFamily="49" charset="-122"/>
              <a:cs typeface="Arial" charset="0"/>
            </a:endParaRPr>
          </a:p>
        </p:txBody>
      </p:sp>
    </p:spTree>
    <p:extLst>
      <p:ext uri="{BB962C8B-B14F-4D97-AF65-F5344CB8AC3E}">
        <p14:creationId xmlns:p14="http://schemas.microsoft.com/office/powerpoint/2010/main" val="4236418969"/>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7" name="Picture 1" descr="05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1" name="Picture 1" descr="06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5" name="Picture 1" descr="07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49" name="Picture 1" descr="08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3" name="Picture 1" descr="09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7" name="Picture 1" descr="10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1" name="Picture 1" descr="11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5" name="Picture 1" descr="1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69" name="Picture 1" descr="13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3" name="Picture 1" descr="14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2"/>
          <p:cNvSpPr>
            <a:spLocks noChangeArrowheads="1"/>
          </p:cNvSpPr>
          <p:nvPr/>
        </p:nvSpPr>
        <p:spPr bwMode="auto">
          <a:xfrm>
            <a:off x="2171700" y="-638175"/>
            <a:ext cx="9144000" cy="0"/>
          </a:xfrm>
          <a:prstGeom prst="rect">
            <a:avLst/>
          </a:prstGeom>
          <a:noFill/>
          <a:ln w="12700">
            <a:noFill/>
            <a:miter lim="800000"/>
            <a:headEnd type="none" w="sm" len="sm"/>
            <a:tailEnd type="none" w="sm" len="sm"/>
          </a:ln>
        </p:spPr>
        <p:txBody>
          <a:bodyPr>
            <a:spAutoFit/>
          </a:bodyPr>
          <a:lstStyle/>
          <a:p>
            <a:endParaRPr lang="en-US"/>
          </a:p>
        </p:txBody>
      </p:sp>
      <p:sp>
        <p:nvSpPr>
          <p:cNvPr id="165890" name="Rectangle 4"/>
          <p:cNvSpPr>
            <a:spLocks noChangeArrowheads="1"/>
          </p:cNvSpPr>
          <p:nvPr/>
        </p:nvSpPr>
        <p:spPr bwMode="auto">
          <a:xfrm>
            <a:off x="2000250" y="1343025"/>
            <a:ext cx="9144000" cy="0"/>
          </a:xfrm>
          <a:prstGeom prst="rect">
            <a:avLst/>
          </a:prstGeom>
          <a:noFill/>
          <a:ln w="12700">
            <a:noFill/>
            <a:miter lim="800000"/>
            <a:headEnd type="none" w="sm" len="sm"/>
            <a:tailEnd type="none" w="sm" len="sm"/>
          </a:ln>
        </p:spPr>
        <p:txBody>
          <a:bodyPr>
            <a:spAutoFit/>
          </a:bodyPr>
          <a:lstStyle/>
          <a:p>
            <a:endParaRPr lang="en-US"/>
          </a:p>
        </p:txBody>
      </p:sp>
      <p:pic>
        <p:nvPicPr>
          <p:cNvPr id="165891" name="Picture 5"/>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381000" y="-63500"/>
            <a:ext cx="8534400" cy="6921500"/>
          </a:xfrm>
          <a:prstGeom prst="rect">
            <a:avLst/>
          </a:prstGeom>
          <a:solidFill>
            <a:schemeClr val="tx1"/>
          </a:solidFill>
          <a:ln w="9525">
            <a:noFill/>
            <a:miter lim="800000"/>
            <a:headEnd/>
            <a:tailEnd/>
          </a:ln>
        </p:spPr>
      </p:pic>
      <p:sp>
        <p:nvSpPr>
          <p:cNvPr id="165892" name="Rectangle 7"/>
          <p:cNvSpPr>
            <a:spLocks noGrp="1" noChangeArrowheads="1"/>
          </p:cNvSpPr>
          <p:nvPr>
            <p:ph type="title" idx="4294967295"/>
          </p:nvPr>
        </p:nvSpPr>
        <p:spPr>
          <a:xfrm>
            <a:off x="2267744" y="76200"/>
            <a:ext cx="3018011" cy="1200329"/>
          </a:xfrm>
          <a:noFill/>
          <a:ln>
            <a:noFill/>
          </a:ln>
          <a:effectLst/>
        </p:spPr>
        <p:txBody>
          <a:bodyPr vert="horz" wrap="square" lIns="91440" tIns="45720" rIns="91440" bIns="45720" numCol="1" anchor="t" anchorCtr="0" compatLnSpc="1">
            <a:prstTxWarp prst="textNoShape">
              <a:avLst/>
            </a:prstTxWarp>
          </a:bodyPr>
          <a:lstStyle/>
          <a:p>
            <a:pPr defTabSz="457200"/>
            <a:r>
              <a:rPr lang="zh-CN" altLang="en-US" sz="3600" b="1" kern="1200">
                <a:solidFill>
                  <a:srgbClr val="000000"/>
                </a:solidFill>
                <a:effectLst/>
                <a:latin typeface="KaiTi" panose="02010609060101010101" pitchFamily="49" charset="-122"/>
                <a:ea typeface="KaiTi" panose="02010609060101010101" pitchFamily="49" charset="-122"/>
                <a:cs typeface="ＭＳ Ｐゴシック" charset="0"/>
              </a:rPr>
              <a:t>新约书卷</a:t>
            </a:r>
            <a:br>
              <a:rPr lang="zh-CN" altLang="en-US" sz="3600" b="1" kern="1200">
                <a:solidFill>
                  <a:srgbClr val="000000"/>
                </a:solidFill>
                <a:effectLst/>
                <a:latin typeface="KaiTi" panose="02010609060101010101" pitchFamily="49" charset="-122"/>
                <a:ea typeface="KaiTi" panose="02010609060101010101" pitchFamily="49" charset="-122"/>
                <a:cs typeface="ＭＳ Ｐゴシック" charset="0"/>
              </a:rPr>
            </a:br>
            <a:r>
              <a:rPr lang="zh-CN" altLang="en-US" sz="3600" b="1" kern="1200">
                <a:solidFill>
                  <a:srgbClr val="000000"/>
                </a:solidFill>
                <a:effectLst/>
                <a:latin typeface="KaiTi" panose="02010609060101010101" pitchFamily="49" charset="-122"/>
                <a:ea typeface="KaiTi" panose="02010609060101010101" pitchFamily="49" charset="-122"/>
                <a:cs typeface="ＭＳ Ｐゴシック" charset="0"/>
              </a:rPr>
              <a:t>研读</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7" name="Picture 1" descr="15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1" name="Picture 1" descr="16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5" name="Picture 1" descr="17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89" name="Picture 1" descr="18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3" name="Picture 1" descr="19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7" name="Picture 1" descr="20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1" descr="21_John_Baptist_Prison_JPEG_1024.jpg">
            <a:hlinkClick r:id="rId2"/>
          </p:cNvPr>
          <p:cNvPicPr>
            <a:picLocks noChangeAspect="1"/>
          </p:cNvPicPr>
          <p:nvPr/>
        </p:nvPicPr>
        <p:blipFill rotWithShape="1">
          <a:blip r:embed="rId3"/>
          <a:srcRect l="7487"/>
          <a:stretch/>
        </p:blipFill>
        <p:spPr bwMode="auto">
          <a:xfrm>
            <a:off x="721096" y="0"/>
            <a:ext cx="8459416" cy="6858000"/>
          </a:xfrm>
          <a:prstGeom prst="rect">
            <a:avLst/>
          </a:prstGeom>
          <a:noFill/>
          <a:ln w="9525">
            <a:noFill/>
            <a:miter lim="800000"/>
            <a:headEnd/>
            <a:tailEnd/>
          </a:ln>
        </p:spPr>
      </p:pic>
      <p:sp>
        <p:nvSpPr>
          <p:cNvPr id="3" name="Title 1"/>
          <p:cNvSpPr>
            <a:spLocks noGrp="1"/>
          </p:cNvSpPr>
          <p:nvPr>
            <p:ph type="ctrTitle"/>
          </p:nvPr>
        </p:nvSpPr>
        <p:spPr>
          <a:xfrm>
            <a:off x="0" y="908720"/>
            <a:ext cx="9144000" cy="1296144"/>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zh-TW" altLang="en-US" sz="4000"/>
              <a:t>图片声明</a:t>
            </a:r>
            <a:r>
              <a:rPr lang="en-US" sz="4000" spc="-120" dirty="0">
                <a:latin typeface="Arial"/>
                <a:ea typeface="ＭＳ Ｐゴシック"/>
                <a:cs typeface="Arial"/>
              </a:rPr>
              <a:t> Big Book Media</a:t>
            </a:r>
            <a:br>
              <a:rPr lang="en-US" sz="4000" spc="-120" dirty="0">
                <a:latin typeface="Arial"/>
                <a:ea typeface="ＭＳ Ｐゴシック"/>
                <a:cs typeface="Arial"/>
              </a:rPr>
            </a:br>
            <a:r>
              <a:rPr lang="en-US" sz="4000" spc="-120" dirty="0">
                <a:latin typeface="Arial"/>
                <a:ea typeface="ＭＳ Ｐゴシック"/>
                <a:cs typeface="Arial"/>
              </a:rPr>
              <a:t>© </a:t>
            </a:r>
            <a:r>
              <a:rPr lang="zh-TW" altLang="en-US" sz="4000"/>
              <a:t>版权所有</a:t>
            </a:r>
            <a:r>
              <a:rPr lang="en-US" sz="4000" spc="-120" dirty="0">
                <a:latin typeface="Arial"/>
                <a:ea typeface="ＭＳ Ｐゴシック"/>
                <a:cs typeface="Arial"/>
              </a:rPr>
              <a:t>.</a:t>
            </a:r>
          </a:p>
        </p:txBody>
      </p:sp>
      <p:sp>
        <p:nvSpPr>
          <p:cNvPr id="4" name="TextBox 3"/>
          <p:cNvSpPr txBox="1"/>
          <p:nvPr/>
        </p:nvSpPr>
        <p:spPr>
          <a:xfrm>
            <a:off x="4861048" y="3284984"/>
            <a:ext cx="2304256" cy="2308324"/>
          </a:xfrm>
          <a:prstGeom prst="rect">
            <a:avLst/>
          </a:prstGeom>
          <a:solidFill>
            <a:srgbClr val="FFFFFF"/>
          </a:solidFill>
        </p:spPr>
        <p:txBody>
          <a:bodyPr wrap="square" rtlCol="0">
            <a:spAutoFit/>
          </a:bodyPr>
          <a:lstStyle/>
          <a:p>
            <a:pPr fontAlgn="auto">
              <a:spcBef>
                <a:spcPts val="0"/>
              </a:spcBef>
              <a:spcAft>
                <a:spcPts val="0"/>
              </a:spcAft>
            </a:pPr>
            <a:r>
              <a:rPr lang="en-US" altLang="zh-CN" sz="4800" b="1" dirty="0">
                <a:solidFill>
                  <a:prstClr val="black">
                    <a:lumMod val="75000"/>
                    <a:lumOff val="25000"/>
                  </a:prstClr>
                </a:solidFill>
                <a:latin typeface="Arial"/>
                <a:ea typeface="宋体"/>
                <a:cs typeface="Arial"/>
              </a:rPr>
              <a:t>BIG BOOK MEDIA</a:t>
            </a:r>
            <a:endParaRPr lang="en-GB" sz="8800" b="1" dirty="0">
              <a:solidFill>
                <a:prstClr val="black">
                  <a:lumMod val="75000"/>
                  <a:lumOff val="25000"/>
                </a:prstClr>
              </a:solidFill>
              <a:latin typeface="Arial"/>
              <a:ea typeface="+mn-ea"/>
              <a:cs typeface="Arial"/>
            </a:endParaRPr>
          </a:p>
        </p:txBody>
      </p:sp>
      <p:sp>
        <p:nvSpPr>
          <p:cNvPr id="5" name="Title 1"/>
          <p:cNvSpPr txBox="1">
            <a:spLocks/>
          </p:cNvSpPr>
          <p:nvPr/>
        </p:nvSpPr>
        <p:spPr bwMode="auto">
          <a:xfrm>
            <a:off x="0" y="20039"/>
            <a:ext cx="9144000" cy="816673"/>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289916715"/>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just" fontAlgn="auto">
              <a:spcBef>
                <a:spcPts val="0"/>
              </a:spcBef>
              <a:spcAft>
                <a:spcPts val="0"/>
              </a:spcAft>
              <a:defRPr sz="7500" b="1" spc="-218">
                <a:solidFill>
                  <a:srgbClr val="002060"/>
                </a:solidFill>
              </a:defRPr>
            </a:pPr>
            <a:r>
              <a:rPr sz="7500" b="1" spc="-218" dirty="0" err="1">
                <a:solidFill>
                  <a:srgbClr val="002060"/>
                </a:solidFill>
                <a:latin typeface="Calibri"/>
                <a:ea typeface="+mn-ea"/>
              </a:rPr>
              <a:t>免费</a:t>
            </a:r>
            <a:endParaRPr sz="7500" b="1" spc="-218" dirty="0">
              <a:solidFill>
                <a:srgbClr val="002060"/>
              </a:solidFill>
              <a:latin typeface="Calibri"/>
              <a:ea typeface="+mn-ea"/>
            </a:endParaRPr>
          </a:p>
          <a:p>
            <a:pPr algn="just" fontAlgn="auto">
              <a:spcBef>
                <a:spcPts val="0"/>
              </a:spcBef>
              <a:spcAft>
                <a:spcPts val="0"/>
              </a:spcAft>
              <a:defRPr sz="7500" b="1" spc="-119">
                <a:solidFill>
                  <a:srgbClr val="00B0F0"/>
                </a:solidFill>
              </a:defRPr>
            </a:pPr>
            <a:r>
              <a:rPr sz="7500" b="1" spc="-119" dirty="0" err="1">
                <a:solidFill>
                  <a:srgbClr val="00B0F0"/>
                </a:solidFill>
                <a:latin typeface="Calibri"/>
                <a:ea typeface="+mn-ea"/>
              </a:rPr>
              <a:t>圣经</a:t>
            </a:r>
            <a:endParaRPr sz="7500" b="1" spc="-119" dirty="0">
              <a:solidFill>
                <a:srgbClr val="00B0F0"/>
              </a:solidFill>
              <a:latin typeface="Calibri"/>
              <a:ea typeface="+mn-ea"/>
            </a:endParaRPr>
          </a:p>
          <a:p>
            <a:pPr algn="just" fontAlgn="auto">
              <a:spcBef>
                <a:spcPts val="0"/>
              </a:spcBef>
              <a:spcAft>
                <a:spcPts val="0"/>
              </a:spcAft>
              <a:defRPr sz="7500" b="1" spc="-119">
                <a:solidFill>
                  <a:srgbClr val="002060"/>
                </a:solidFill>
              </a:defRPr>
            </a:pPr>
            <a:r>
              <a:rPr sz="7500" b="1" spc="-119" dirty="0" err="1">
                <a:solidFill>
                  <a:srgbClr val="002060"/>
                </a:solidFill>
                <a:latin typeface="Calibri"/>
                <a:ea typeface="+mn-ea"/>
              </a:rPr>
              <a:t>图片</a:t>
            </a:r>
            <a:endParaRPr sz="7500" b="1" spc="-119" dirty="0">
              <a:solidFill>
                <a:srgbClr val="002060"/>
              </a:solidFill>
              <a:latin typeface="Calibri"/>
              <a:ea typeface="+mn-ea"/>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308854105"/>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15962" y="3125167"/>
            <a:ext cx="5975142" cy="806456"/>
          </a:xfrm>
          <a:prstGeom prst="rect">
            <a:avLst/>
          </a:prstGeom>
          <a:noFill/>
        </p:spPr>
        <p:txBody>
          <a:bodyPr wrap="square" lIns="91303" tIns="45652" rIns="91303" bIns="45652">
            <a:spAutoFit/>
          </a:bodyPr>
          <a:lstStyle/>
          <a:p>
            <a:pPr defTabSz="913500" eaLnBrk="0" hangingPunct="0">
              <a:defRPr/>
            </a:pPr>
            <a:r>
              <a:rPr lang="zh-CN" altLang="en-US" sz="46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rPr>
              <a:t>耶稣给五千人吃饱</a:t>
            </a:r>
            <a:endParaRPr lang="en-US" sz="46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ndParaRPr>
          </a:p>
        </p:txBody>
      </p:sp>
      <p:pic>
        <p:nvPicPr>
          <p:cNvPr id="369668"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9669" name="Picture 3" descr="16_Lost_Coin_1024.jpg                                          00D2328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41741" y="2871972"/>
            <a:ext cx="2838984" cy="15013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115961" y="3834111"/>
            <a:ext cx="5284995" cy="1996879"/>
          </a:xfrm>
          <a:prstGeom prst="rect">
            <a:avLst/>
          </a:prstGeom>
          <a:noFill/>
        </p:spPr>
        <p:txBody>
          <a:bodyPr wrap="square" lIns="91303" tIns="45652" rIns="91303" bIns="45652">
            <a:spAutoFit/>
          </a:bodyPr>
          <a:lstStyle/>
          <a:p>
            <a:pPr defTabSz="913500" eaLnBrk="0" hangingPunct="0">
              <a:defRPr/>
            </a:pPr>
            <a:r>
              <a:rPr lang="zh-CN" altLang="en-US" sz="31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rPr>
              <a:t>马太</a:t>
            </a:r>
            <a:r>
              <a:rPr lang="en-US" sz="31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rPr>
              <a:t> 14:13-22</a:t>
            </a:r>
          </a:p>
          <a:p>
            <a:pPr defTabSz="913500" eaLnBrk="0" hangingPunct="0">
              <a:defRPr/>
            </a:pPr>
            <a:r>
              <a:rPr lang="zh-CN" altLang="en-US" sz="31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rPr>
              <a:t>马可</a:t>
            </a:r>
            <a:r>
              <a:rPr lang="en-US" sz="31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rPr>
              <a:t> 6:31-46</a:t>
            </a:r>
          </a:p>
          <a:p>
            <a:pPr defTabSz="913500" eaLnBrk="0" hangingPunct="0">
              <a:defRPr/>
            </a:pPr>
            <a:r>
              <a:rPr lang="zh-CN" altLang="en-US" sz="31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rPr>
              <a:t>路加</a:t>
            </a:r>
            <a:r>
              <a:rPr lang="en-US" sz="31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rPr>
              <a:t> 9:10-17</a:t>
            </a:r>
          </a:p>
          <a:p>
            <a:pPr defTabSz="913500" eaLnBrk="0" hangingPunct="0">
              <a:defRPr/>
            </a:pPr>
            <a:r>
              <a:rPr lang="zh-CN" altLang="en-US" sz="31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rPr>
              <a:t>约翰</a:t>
            </a:r>
            <a:r>
              <a:rPr lang="en-US" sz="31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rPr>
              <a:t> 6:1-13</a:t>
            </a:r>
          </a:p>
        </p:txBody>
      </p:sp>
    </p:spTree>
    <p:extLst>
      <p:ext uri="{BB962C8B-B14F-4D97-AF65-F5344CB8AC3E}">
        <p14:creationId xmlns:p14="http://schemas.microsoft.com/office/powerpoint/2010/main" val="2619830768"/>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9901243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body" idx="1"/>
          </p:nvPr>
        </p:nvSpPr>
        <p:spPr>
          <a:xfrm>
            <a:off x="0" y="1295400"/>
            <a:ext cx="8610600" cy="5105400"/>
          </a:xfrm>
        </p:spPr>
        <p:txBody>
          <a:bodyPr/>
          <a:lstStyle/>
          <a:p>
            <a:pPr eaLnBrk="1" hangingPunct="1">
              <a:buFont typeface="Wingdings" pitchFamily="2" charset="2"/>
              <a:buChar char="§"/>
            </a:pPr>
            <a:r>
              <a:rPr lang="zh-CN" altLang="en-US" sz="2400">
                <a:latin typeface="细圆" pitchFamily="2" charset="-122"/>
                <a:ea typeface="细圆" pitchFamily="2" charset="-122"/>
              </a:rPr>
              <a:t>“福音”的英文名称源于旧式英文中的 </a:t>
            </a:r>
            <a:r>
              <a:rPr lang="en-US" altLang="zh-CN" sz="2400">
                <a:latin typeface="细圆" pitchFamily="2" charset="-122"/>
                <a:ea typeface="细圆" pitchFamily="2" charset="-122"/>
              </a:rPr>
              <a:t>“</a:t>
            </a:r>
            <a:r>
              <a:rPr lang="en-US" altLang="ja-JP" sz="2400">
                <a:latin typeface="细圆" pitchFamily="2" charset="-122"/>
                <a:ea typeface="细圆" pitchFamily="2" charset="-122"/>
              </a:rPr>
              <a:t>God-spell</a:t>
            </a:r>
            <a:r>
              <a:rPr lang="en-US" altLang="zh-CN" sz="2400">
                <a:latin typeface="细圆" pitchFamily="2" charset="-122"/>
                <a:ea typeface="细圆" pitchFamily="2" charset="-122"/>
              </a:rPr>
              <a:t>”</a:t>
            </a:r>
            <a:r>
              <a:rPr lang="zh-CN" altLang="en-US" sz="2400">
                <a:latin typeface="细圆" pitchFamily="2" charset="-122"/>
                <a:ea typeface="细圆" pitchFamily="2" charset="-122"/>
              </a:rPr>
              <a:t>，意即“神的说话”。是希腊词“好消息”的英译。</a:t>
            </a:r>
          </a:p>
          <a:p>
            <a:pPr eaLnBrk="1" hangingPunct="1">
              <a:buFont typeface="Wingdings" pitchFamily="2" charset="2"/>
              <a:buChar char="§"/>
            </a:pPr>
            <a:r>
              <a:rPr lang="zh-CN" altLang="en-US" sz="2400">
                <a:ea typeface="细圆" pitchFamily="2" charset="-122"/>
              </a:rPr>
              <a:t>古时，当王的生日来到时，王的使者就在王治内的各个城市中，宣告“大喜的信息”。</a:t>
            </a:r>
          </a:p>
          <a:p>
            <a:pPr eaLnBrk="1" hangingPunct="1">
              <a:buFont typeface="Wingdings" pitchFamily="2" charset="2"/>
              <a:buChar char="§"/>
            </a:pPr>
            <a:r>
              <a:rPr lang="zh-CN" altLang="en-US" sz="2400">
                <a:ea typeface="细圆" pitchFamily="2" charset="-122"/>
              </a:rPr>
              <a:t>在新约中，这个意思保留不变。四福音书宣告了关于耶稣的大喜的信息。</a:t>
            </a:r>
          </a:p>
          <a:p>
            <a:pPr eaLnBrk="1" hangingPunct="1">
              <a:buFont typeface="Wingdings" pitchFamily="2" charset="2"/>
              <a:buChar char="§"/>
            </a:pPr>
            <a:r>
              <a:rPr lang="zh-CN" altLang="en-US" sz="2400">
                <a:latin typeface="细圆" pitchFamily="2" charset="-122"/>
                <a:ea typeface="细圆" pitchFamily="2" charset="-122"/>
              </a:rPr>
              <a:t>古代的世界晓得何谓历史、诗歌、预言及书信等书写体裁；然而“福音”却是全新的概念和认识。</a:t>
            </a:r>
          </a:p>
          <a:p>
            <a:pPr eaLnBrk="1" hangingPunct="1">
              <a:buFont typeface="Wingdings" pitchFamily="2" charset="2"/>
              <a:buChar char="§"/>
            </a:pPr>
            <a:r>
              <a:rPr lang="zh-CN" altLang="en-US" sz="2400">
                <a:latin typeface="细圆" pitchFamily="2" charset="-122"/>
                <a:ea typeface="细圆" pitchFamily="2" charset="-122"/>
              </a:rPr>
              <a:t>在福音书中，受灵感的作者们记录的不仅只是历史。他们更藉着宣告旧约圣经中所应许的－神差遣了他的弥赛亚来到这个世界，建立了信心（约</a:t>
            </a:r>
            <a:r>
              <a:rPr lang="en-US" altLang="zh-CN" sz="2400">
                <a:latin typeface="细圆" pitchFamily="2" charset="-122"/>
                <a:ea typeface="细圆" pitchFamily="2" charset="-122"/>
              </a:rPr>
              <a:t>20:30-31</a:t>
            </a:r>
            <a:r>
              <a:rPr lang="zh-CN" altLang="en-US" sz="2400">
                <a:latin typeface="细圆" pitchFamily="2" charset="-122"/>
                <a:ea typeface="细圆" pitchFamily="2" charset="-122"/>
              </a:rPr>
              <a:t>）</a:t>
            </a:r>
          </a:p>
        </p:txBody>
      </p:sp>
      <p:sp>
        <p:nvSpPr>
          <p:cNvPr id="167938" name="Text Box 4"/>
          <p:cNvSpPr txBox="1">
            <a:spLocks noChangeArrowheads="1"/>
          </p:cNvSpPr>
          <p:nvPr/>
        </p:nvSpPr>
        <p:spPr bwMode="auto">
          <a:xfrm>
            <a:off x="8578850" y="152400"/>
            <a:ext cx="488950" cy="457200"/>
          </a:xfrm>
          <a:prstGeom prst="rect">
            <a:avLst/>
          </a:prstGeom>
          <a:noFill/>
          <a:ln w="12700">
            <a:noFill/>
            <a:miter lim="800000"/>
            <a:headEnd type="none" w="sm" len="sm"/>
            <a:tailEnd type="none" w="sm" len="sm"/>
          </a:ln>
        </p:spPr>
        <p:txBody>
          <a:bodyPr wrap="none">
            <a:spAutoFit/>
          </a:bodyPr>
          <a:lstStyle/>
          <a:p>
            <a:r>
              <a:rPr lang="en-US"/>
              <a:t>48</a:t>
            </a:r>
          </a:p>
        </p:txBody>
      </p:sp>
      <p:grpSp>
        <p:nvGrpSpPr>
          <p:cNvPr id="167939" name="Group 5"/>
          <p:cNvGrpSpPr>
            <a:grpSpLocks/>
          </p:cNvGrpSpPr>
          <p:nvPr/>
        </p:nvGrpSpPr>
        <p:grpSpPr bwMode="auto">
          <a:xfrm>
            <a:off x="4724400" y="381000"/>
            <a:ext cx="2454275" cy="768350"/>
            <a:chOff x="310" y="852"/>
            <a:chExt cx="1546" cy="444"/>
          </a:xfrm>
        </p:grpSpPr>
        <p:sp>
          <p:nvSpPr>
            <p:cNvPr id="167942" name="Text Box 6"/>
            <p:cNvSpPr txBox="1">
              <a:spLocks noChangeArrowheads="1"/>
            </p:cNvSpPr>
            <p:nvPr/>
          </p:nvSpPr>
          <p:spPr bwMode="auto">
            <a:xfrm rot="-5400000">
              <a:off x="217" y="945"/>
              <a:ext cx="444" cy="258"/>
            </a:xfrm>
            <a:prstGeom prst="rect">
              <a:avLst/>
            </a:prstGeom>
            <a:solidFill>
              <a:schemeClr val="tx2"/>
            </a:solidFill>
            <a:ln w="12700">
              <a:solidFill>
                <a:schemeClr val="bg1"/>
              </a:solidFill>
              <a:miter lim="800000"/>
              <a:headEnd/>
              <a:tailEnd/>
            </a:ln>
          </p:spPr>
          <p:txBody>
            <a:bodyPr>
              <a:spAutoFit/>
            </a:bodyPr>
            <a:lstStyle/>
            <a:p>
              <a:r>
                <a:rPr lang="en-US" altLang="zh-CN" sz="2000" b="1">
                  <a:solidFill>
                    <a:schemeClr val="bg1"/>
                  </a:solidFill>
                  <a:latin typeface="细圆" pitchFamily="2" charset="-122"/>
                  <a:ea typeface="细圆" pitchFamily="2" charset="-122"/>
                </a:rPr>
                <a:t>马</a:t>
              </a:r>
              <a:r>
                <a:rPr lang="zh-CN" altLang="en-US" sz="2000" b="1">
                  <a:solidFill>
                    <a:schemeClr val="bg1"/>
                  </a:solidFill>
                  <a:latin typeface="细圆" pitchFamily="2" charset="-122"/>
                  <a:ea typeface="细圆" pitchFamily="2" charset="-122"/>
                </a:rPr>
                <a:t>太</a:t>
              </a:r>
            </a:p>
          </p:txBody>
        </p:sp>
        <p:sp>
          <p:nvSpPr>
            <p:cNvPr id="167943" name="Text Box 7"/>
            <p:cNvSpPr txBox="1">
              <a:spLocks noChangeArrowheads="1"/>
            </p:cNvSpPr>
            <p:nvPr/>
          </p:nvSpPr>
          <p:spPr bwMode="auto">
            <a:xfrm rot="-5400000">
              <a:off x="650" y="947"/>
              <a:ext cx="409" cy="258"/>
            </a:xfrm>
            <a:prstGeom prst="rect">
              <a:avLst/>
            </a:prstGeom>
            <a:solidFill>
              <a:schemeClr val="tx2"/>
            </a:solidFill>
            <a:ln w="12700">
              <a:solidFill>
                <a:schemeClr val="bg1"/>
              </a:solidFill>
              <a:miter lim="800000"/>
              <a:headEnd/>
              <a:tailEnd/>
            </a:ln>
          </p:spPr>
          <p:txBody>
            <a:bodyPr wrap="none">
              <a:spAutoFit/>
            </a:bodyPr>
            <a:lstStyle/>
            <a:p>
              <a:r>
                <a:rPr lang="zh-CN" altLang="en-US" sz="2000" b="1">
                  <a:solidFill>
                    <a:schemeClr val="bg1"/>
                  </a:solidFill>
                  <a:latin typeface="细圆" pitchFamily="2" charset="-122"/>
                  <a:ea typeface="细圆" pitchFamily="2" charset="-122"/>
                </a:rPr>
                <a:t>马可</a:t>
              </a:r>
            </a:p>
          </p:txBody>
        </p:sp>
        <p:sp>
          <p:nvSpPr>
            <p:cNvPr id="167944" name="Text Box 8"/>
            <p:cNvSpPr txBox="1">
              <a:spLocks noChangeArrowheads="1"/>
            </p:cNvSpPr>
            <p:nvPr/>
          </p:nvSpPr>
          <p:spPr bwMode="auto">
            <a:xfrm rot="-5400000">
              <a:off x="1093" y="959"/>
              <a:ext cx="408" cy="258"/>
            </a:xfrm>
            <a:prstGeom prst="rect">
              <a:avLst/>
            </a:prstGeom>
            <a:solidFill>
              <a:schemeClr val="tx2"/>
            </a:solidFill>
            <a:ln w="12700">
              <a:solidFill>
                <a:schemeClr val="bg1"/>
              </a:solidFill>
              <a:miter lim="800000"/>
              <a:headEnd/>
              <a:tailEnd/>
            </a:ln>
          </p:spPr>
          <p:txBody>
            <a:bodyPr wrap="none">
              <a:spAutoFit/>
            </a:bodyPr>
            <a:lstStyle/>
            <a:p>
              <a:r>
                <a:rPr lang="en-US" altLang="zh-CN" sz="2000" b="1">
                  <a:solidFill>
                    <a:schemeClr val="bg1"/>
                  </a:solidFill>
                  <a:latin typeface="细圆" pitchFamily="2" charset="-122"/>
                  <a:ea typeface="细圆" pitchFamily="2" charset="-122"/>
                </a:rPr>
                <a:t>路</a:t>
              </a:r>
              <a:r>
                <a:rPr lang="zh-CN" altLang="en-US" sz="2000" b="1">
                  <a:solidFill>
                    <a:schemeClr val="bg1"/>
                  </a:solidFill>
                  <a:latin typeface="细圆" pitchFamily="2" charset="-122"/>
                  <a:ea typeface="细圆" pitchFamily="2" charset="-122"/>
                </a:rPr>
                <a:t>加</a:t>
              </a:r>
            </a:p>
          </p:txBody>
        </p:sp>
        <p:sp>
          <p:nvSpPr>
            <p:cNvPr id="167945" name="Text Box 9"/>
            <p:cNvSpPr txBox="1">
              <a:spLocks noChangeArrowheads="1"/>
            </p:cNvSpPr>
            <p:nvPr/>
          </p:nvSpPr>
          <p:spPr bwMode="auto">
            <a:xfrm rot="-5400000">
              <a:off x="1522" y="959"/>
              <a:ext cx="409" cy="258"/>
            </a:xfrm>
            <a:prstGeom prst="rect">
              <a:avLst/>
            </a:prstGeom>
            <a:solidFill>
              <a:schemeClr val="tx2"/>
            </a:solidFill>
            <a:ln w="12700">
              <a:solidFill>
                <a:schemeClr val="bg1"/>
              </a:solidFill>
              <a:miter lim="800000"/>
              <a:headEnd/>
              <a:tailEnd/>
            </a:ln>
          </p:spPr>
          <p:txBody>
            <a:bodyPr wrap="none">
              <a:spAutoFit/>
            </a:bodyPr>
            <a:lstStyle/>
            <a:p>
              <a:r>
                <a:rPr lang="zh-CN" altLang="en-US" sz="2000" b="1">
                  <a:solidFill>
                    <a:schemeClr val="bg1"/>
                  </a:solidFill>
                  <a:latin typeface="细圆" pitchFamily="2" charset="-122"/>
                  <a:ea typeface="细圆" pitchFamily="2" charset="-122"/>
                </a:rPr>
                <a:t>约翰</a:t>
              </a:r>
            </a:p>
          </p:txBody>
        </p:sp>
      </p:grpSp>
      <p:sp>
        <p:nvSpPr>
          <p:cNvPr id="66570" name="Rectangle 10"/>
          <p:cNvSpPr>
            <a:spLocks noGrp="1" noChangeArrowheads="1"/>
          </p:cNvSpPr>
          <p:nvPr>
            <p:ph type="title"/>
          </p:nvPr>
        </p:nvSpPr>
        <p:spPr>
          <a:xfrm>
            <a:off x="0" y="-152400"/>
            <a:ext cx="4572000" cy="1066800"/>
          </a:xfrm>
        </p:spPr>
        <p:txBody>
          <a:bodyPr/>
          <a:lstStyle/>
          <a:p>
            <a:pPr eaLnBrk="1" hangingPunct="1">
              <a:defRPr/>
            </a:pPr>
            <a:r>
              <a:rPr lang="en-US" altLang="zh-CN" sz="6000">
                <a:latin typeface="隶变" charset="0"/>
                <a:ea typeface="隶变" charset="0"/>
                <a:cs typeface="隶变" charset="0"/>
              </a:rPr>
              <a:t>福</a:t>
            </a:r>
            <a:r>
              <a:rPr lang="zh-CN" altLang="en-US" sz="6000">
                <a:latin typeface="隶变" charset="0"/>
                <a:ea typeface="隶变" charset="0"/>
                <a:cs typeface="隶变" charset="0"/>
              </a:rPr>
              <a:t>音书</a:t>
            </a:r>
          </a:p>
        </p:txBody>
      </p:sp>
      <p:sp>
        <p:nvSpPr>
          <p:cNvPr id="167941" name="Text Box 11"/>
          <p:cNvSpPr txBox="1">
            <a:spLocks noChangeArrowheads="1"/>
          </p:cNvSpPr>
          <p:nvPr/>
        </p:nvSpPr>
        <p:spPr bwMode="auto">
          <a:xfrm>
            <a:off x="685800" y="762000"/>
            <a:ext cx="3048000" cy="396875"/>
          </a:xfrm>
          <a:prstGeom prst="rect">
            <a:avLst/>
          </a:prstGeom>
          <a:noFill/>
          <a:ln w="9525">
            <a:noFill/>
            <a:miter lim="800000"/>
            <a:headEnd/>
            <a:tailEnd/>
          </a:ln>
        </p:spPr>
        <p:txBody>
          <a:bodyPr>
            <a:spAutoFit/>
          </a:bodyPr>
          <a:lstStyle/>
          <a:p>
            <a:r>
              <a:rPr lang="en-US" altLang="zh-CN" sz="2000" i="1">
                <a:solidFill>
                  <a:schemeClr val="tx2"/>
                </a:solidFill>
                <a:latin typeface="魏碑" pitchFamily="2" charset="-122"/>
                <a:ea typeface="魏碑" pitchFamily="2" charset="-122"/>
              </a:rPr>
              <a:t>新</a:t>
            </a:r>
            <a:r>
              <a:rPr lang="zh-CN" altLang="en-US" sz="2000" i="1">
                <a:solidFill>
                  <a:schemeClr val="tx2"/>
                </a:solidFill>
                <a:latin typeface="魏碑" pitchFamily="2" charset="-122"/>
                <a:ea typeface="魏碑" pitchFamily="2" charset="-122"/>
              </a:rPr>
              <a:t>国际版研读圣经</a:t>
            </a:r>
            <a:r>
              <a:rPr lang="en-US" altLang="ja-JP" sz="2000" i="1">
                <a:solidFill>
                  <a:schemeClr val="tx2"/>
                </a:solidFill>
                <a:latin typeface="Arial" pitchFamily="34" charset="0"/>
                <a:ea typeface="魏碑" pitchFamily="2" charset="-122"/>
              </a:rPr>
              <a:t>,</a:t>
            </a:r>
            <a:r>
              <a:rPr lang="en-US" altLang="ja-JP" sz="2000">
                <a:solidFill>
                  <a:schemeClr val="tx2"/>
                </a:solidFill>
                <a:latin typeface="Arial" pitchFamily="34" charset="0"/>
                <a:ea typeface="魏碑" pitchFamily="2" charset="-122"/>
              </a:rPr>
              <a:t> 1471</a:t>
            </a:r>
            <a:endParaRPr lang="en-US" sz="2000">
              <a:solidFill>
                <a:schemeClr val="tx2"/>
              </a:solidFill>
              <a:latin typeface="Arial" pitchFamily="34" charset="0"/>
              <a:ea typeface="魏碑"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6562">
                                            <p:txEl>
                                              <p:pRg st="0" end="0"/>
                                            </p:txEl>
                                          </p:spTgt>
                                        </p:tgtEl>
                                        <p:attrNameLst>
                                          <p:attrName>style.visibility</p:attrName>
                                        </p:attrNameLst>
                                      </p:cBhvr>
                                      <p:to>
                                        <p:strVal val="visible"/>
                                      </p:to>
                                    </p:set>
                                    <p:anim calcmode="lin" valueType="num">
                                      <p:cBhvr additive="base">
                                        <p:cTn id="7" dur="500" fill="hold"/>
                                        <p:tgtEl>
                                          <p:spTgt spid="6656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656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66562">
                                            <p:txEl>
                                              <p:pRg st="1" end="1"/>
                                            </p:txEl>
                                          </p:spTgt>
                                        </p:tgtEl>
                                        <p:attrNameLst>
                                          <p:attrName>style.visibility</p:attrName>
                                        </p:attrNameLst>
                                      </p:cBhvr>
                                      <p:to>
                                        <p:strVal val="visible"/>
                                      </p:to>
                                    </p:set>
                                    <p:anim calcmode="lin" valueType="num">
                                      <p:cBhvr additive="base">
                                        <p:cTn id="13" dur="500" fill="hold"/>
                                        <p:tgtEl>
                                          <p:spTgt spid="6656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6562">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66562">
                                            <p:txEl>
                                              <p:pRg st="2" end="2"/>
                                            </p:txEl>
                                          </p:spTgt>
                                        </p:tgtEl>
                                        <p:attrNameLst>
                                          <p:attrName>style.visibility</p:attrName>
                                        </p:attrNameLst>
                                      </p:cBhvr>
                                      <p:to>
                                        <p:strVal val="visible"/>
                                      </p:to>
                                    </p:set>
                                    <p:anim calcmode="lin" valueType="num">
                                      <p:cBhvr additive="base">
                                        <p:cTn id="19" dur="500" fill="hold"/>
                                        <p:tgtEl>
                                          <p:spTgt spid="6656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6562">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66562">
                                            <p:txEl>
                                              <p:pRg st="3" end="3"/>
                                            </p:txEl>
                                          </p:spTgt>
                                        </p:tgtEl>
                                        <p:attrNameLst>
                                          <p:attrName>style.visibility</p:attrName>
                                        </p:attrNameLst>
                                      </p:cBhvr>
                                      <p:to>
                                        <p:strVal val="visible"/>
                                      </p:to>
                                    </p:set>
                                    <p:anim calcmode="lin" valueType="num">
                                      <p:cBhvr additive="base">
                                        <p:cTn id="25" dur="500" fill="hold"/>
                                        <p:tgtEl>
                                          <p:spTgt spid="6656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6562">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66562">
                                            <p:txEl>
                                              <p:pRg st="4" end="4"/>
                                            </p:txEl>
                                          </p:spTgt>
                                        </p:tgtEl>
                                        <p:attrNameLst>
                                          <p:attrName>style.visibility</p:attrName>
                                        </p:attrNameLst>
                                      </p:cBhvr>
                                      <p:to>
                                        <p:strVal val="visible"/>
                                      </p:to>
                                    </p:set>
                                    <p:anim calcmode="lin" valueType="num">
                                      <p:cBhvr additive="base">
                                        <p:cTn id="31" dur="500" fill="hold"/>
                                        <p:tgtEl>
                                          <p:spTgt spid="6656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6562">
                                            <p:txEl>
                                              <p:pRg st="4" end="4"/>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2" grpId="0" build="p" autoUpdateAnimBg="0"/>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818106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525989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071311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19623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319090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0970098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27183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6712763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151200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665042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Text Box 3"/>
          <p:cNvSpPr txBox="1">
            <a:spLocks noChangeArrowheads="1"/>
          </p:cNvSpPr>
          <p:nvPr/>
        </p:nvSpPr>
        <p:spPr bwMode="auto">
          <a:xfrm>
            <a:off x="8578850" y="152400"/>
            <a:ext cx="488950" cy="457200"/>
          </a:xfrm>
          <a:prstGeom prst="rect">
            <a:avLst/>
          </a:prstGeom>
          <a:noFill/>
          <a:ln w="12700">
            <a:noFill/>
            <a:miter lim="800000"/>
            <a:headEnd type="none" w="sm" len="sm"/>
            <a:tailEnd type="none" w="sm" len="sm"/>
          </a:ln>
        </p:spPr>
        <p:txBody>
          <a:bodyPr wrap="none">
            <a:spAutoFit/>
          </a:bodyPr>
          <a:lstStyle/>
          <a:p>
            <a:r>
              <a:rPr lang="en-US"/>
              <a:t>48</a:t>
            </a:r>
          </a:p>
        </p:txBody>
      </p:sp>
      <p:sp>
        <p:nvSpPr>
          <p:cNvPr id="169986" name="Text Box 5"/>
          <p:cNvSpPr txBox="1">
            <a:spLocks noChangeArrowheads="1"/>
          </p:cNvSpPr>
          <p:nvPr/>
        </p:nvSpPr>
        <p:spPr bwMode="auto">
          <a:xfrm rot="-5400000">
            <a:off x="4584700" y="646113"/>
            <a:ext cx="708025" cy="409575"/>
          </a:xfrm>
          <a:prstGeom prst="rect">
            <a:avLst/>
          </a:prstGeom>
          <a:solidFill>
            <a:srgbClr val="FFFF00"/>
          </a:solidFill>
          <a:ln w="12700">
            <a:solidFill>
              <a:schemeClr val="bg1"/>
            </a:solidFill>
            <a:miter lim="800000"/>
            <a:headEnd/>
            <a:tailEnd/>
          </a:ln>
        </p:spPr>
        <p:txBody>
          <a:bodyPr wrap="none">
            <a:spAutoFit/>
          </a:bodyPr>
          <a:lstStyle/>
          <a:p>
            <a:r>
              <a:rPr lang="zh-CN" altLang="en-US" sz="2000" b="1">
                <a:solidFill>
                  <a:schemeClr val="bg1"/>
                </a:solidFill>
                <a:latin typeface="细圆" pitchFamily="2" charset="-122"/>
                <a:ea typeface="细圆" pitchFamily="2" charset="-122"/>
              </a:rPr>
              <a:t>马太</a:t>
            </a:r>
          </a:p>
        </p:txBody>
      </p:sp>
      <p:sp>
        <p:nvSpPr>
          <p:cNvPr id="169987" name="Text Box 6"/>
          <p:cNvSpPr txBox="1">
            <a:spLocks noChangeArrowheads="1"/>
          </p:cNvSpPr>
          <p:nvPr/>
        </p:nvSpPr>
        <p:spPr bwMode="auto">
          <a:xfrm rot="-5400000">
            <a:off x="5270500" y="623888"/>
            <a:ext cx="708025" cy="409575"/>
          </a:xfrm>
          <a:prstGeom prst="rect">
            <a:avLst/>
          </a:prstGeom>
          <a:solidFill>
            <a:srgbClr val="FFFF00"/>
          </a:solidFill>
          <a:ln w="12700">
            <a:solidFill>
              <a:schemeClr val="bg1"/>
            </a:solidFill>
            <a:miter lim="800000"/>
            <a:headEnd/>
            <a:tailEnd/>
          </a:ln>
        </p:spPr>
        <p:txBody>
          <a:bodyPr wrap="none">
            <a:spAutoFit/>
          </a:bodyPr>
          <a:lstStyle/>
          <a:p>
            <a:r>
              <a:rPr lang="zh-CN" altLang="en-US" sz="2000" b="1">
                <a:solidFill>
                  <a:schemeClr val="bg1"/>
                </a:solidFill>
                <a:latin typeface="细圆" pitchFamily="2" charset="-122"/>
                <a:ea typeface="细圆" pitchFamily="2" charset="-122"/>
              </a:rPr>
              <a:t>马可</a:t>
            </a:r>
          </a:p>
        </p:txBody>
      </p:sp>
      <p:sp>
        <p:nvSpPr>
          <p:cNvPr id="169988" name="Text Box 7"/>
          <p:cNvSpPr txBox="1">
            <a:spLocks noChangeArrowheads="1"/>
          </p:cNvSpPr>
          <p:nvPr/>
        </p:nvSpPr>
        <p:spPr bwMode="auto">
          <a:xfrm rot="-5400000">
            <a:off x="5972175" y="644525"/>
            <a:ext cx="708025" cy="409575"/>
          </a:xfrm>
          <a:prstGeom prst="rect">
            <a:avLst/>
          </a:prstGeom>
          <a:solidFill>
            <a:srgbClr val="FFFF00"/>
          </a:solidFill>
          <a:ln w="12700">
            <a:solidFill>
              <a:schemeClr val="bg1"/>
            </a:solidFill>
            <a:miter lim="800000"/>
            <a:headEnd/>
            <a:tailEnd/>
          </a:ln>
        </p:spPr>
        <p:txBody>
          <a:bodyPr wrap="none">
            <a:spAutoFit/>
          </a:bodyPr>
          <a:lstStyle/>
          <a:p>
            <a:r>
              <a:rPr lang="zh-CN" altLang="en-US" sz="2000" b="1">
                <a:solidFill>
                  <a:schemeClr val="bg1"/>
                </a:solidFill>
                <a:latin typeface="细圆" pitchFamily="2" charset="-122"/>
                <a:ea typeface="细圆" pitchFamily="2" charset="-122"/>
              </a:rPr>
              <a:t>路加</a:t>
            </a:r>
          </a:p>
        </p:txBody>
      </p:sp>
      <p:sp>
        <p:nvSpPr>
          <p:cNvPr id="169989" name="Text Box 8"/>
          <p:cNvSpPr txBox="1">
            <a:spLocks noChangeArrowheads="1"/>
          </p:cNvSpPr>
          <p:nvPr/>
        </p:nvSpPr>
        <p:spPr bwMode="auto">
          <a:xfrm rot="-5400000">
            <a:off x="6654800" y="657225"/>
            <a:ext cx="708025" cy="409575"/>
          </a:xfrm>
          <a:prstGeom prst="rect">
            <a:avLst/>
          </a:prstGeom>
          <a:solidFill>
            <a:schemeClr val="tx2"/>
          </a:solidFill>
          <a:ln w="12700">
            <a:solidFill>
              <a:schemeClr val="bg1"/>
            </a:solidFill>
            <a:miter lim="800000"/>
            <a:headEnd/>
            <a:tailEnd/>
          </a:ln>
        </p:spPr>
        <p:txBody>
          <a:bodyPr wrap="none">
            <a:spAutoFit/>
          </a:bodyPr>
          <a:lstStyle/>
          <a:p>
            <a:r>
              <a:rPr lang="zh-CN" altLang="en-US" sz="2000" b="1">
                <a:solidFill>
                  <a:schemeClr val="bg1"/>
                </a:solidFill>
                <a:latin typeface="细圆" pitchFamily="2" charset="-122"/>
                <a:ea typeface="细圆" pitchFamily="2" charset="-122"/>
              </a:rPr>
              <a:t>约翰</a:t>
            </a:r>
          </a:p>
        </p:txBody>
      </p:sp>
      <p:pic>
        <p:nvPicPr>
          <p:cNvPr id="67593" name="Picture 9"/>
          <p:cNvPicPr>
            <a:picLocks noChangeAspect="1" noChangeArrowheads="1"/>
          </p:cNvPicPr>
          <p:nvPr/>
        </p:nvPicPr>
        <p:blipFill>
          <a:blip r:embed="rId3"/>
          <a:srcRect/>
          <a:stretch>
            <a:fillRect/>
          </a:stretch>
        </p:blipFill>
        <p:spPr bwMode="auto">
          <a:xfrm>
            <a:off x="2773363" y="3886200"/>
            <a:ext cx="6362700" cy="2794000"/>
          </a:xfrm>
          <a:prstGeom prst="rect">
            <a:avLst/>
          </a:prstGeom>
          <a:noFill/>
          <a:ln w="9525">
            <a:noFill/>
            <a:miter lim="800000"/>
            <a:headEnd/>
            <a:tailEnd/>
          </a:ln>
        </p:spPr>
      </p:pic>
      <p:sp>
        <p:nvSpPr>
          <p:cNvPr id="67594" name="Rectangle 10"/>
          <p:cNvSpPr>
            <a:spLocks noGrp="1" noChangeArrowheads="1"/>
          </p:cNvSpPr>
          <p:nvPr>
            <p:ph type="body" idx="1"/>
          </p:nvPr>
        </p:nvSpPr>
        <p:spPr>
          <a:xfrm>
            <a:off x="0" y="152400"/>
            <a:ext cx="2590800" cy="6581775"/>
          </a:xfrm>
        </p:spPr>
        <p:txBody>
          <a:bodyPr>
            <a:spAutoFit/>
          </a:bodyPr>
          <a:lstStyle/>
          <a:p>
            <a:pPr eaLnBrk="1" hangingPunct="1">
              <a:lnSpc>
                <a:spcPct val="90000"/>
              </a:lnSpc>
              <a:buFont typeface="Wingdings" charset="0"/>
              <a:buChar char="§"/>
              <a:defRPr/>
            </a:pPr>
            <a:r>
              <a:rPr lang="zh-CN" altLang="en-US" sz="2800" b="1">
                <a:ea typeface="细圆" charset="0"/>
                <a:cs typeface="细圆" charset="0"/>
              </a:rPr>
              <a:t>为什么有四本福音书？其原因或许正如对于一颗手工精美的宝石，不同的人偏好不同的形容词一般。</a:t>
            </a:r>
          </a:p>
          <a:p>
            <a:pPr eaLnBrk="1" hangingPunct="1">
              <a:lnSpc>
                <a:spcPct val="90000"/>
              </a:lnSpc>
              <a:buFont typeface="Wingdings" charset="0"/>
              <a:buChar char="§"/>
              <a:defRPr/>
            </a:pPr>
            <a:r>
              <a:rPr lang="zh-CN" altLang="en-US" sz="2800" b="1" i="1">
                <a:ea typeface="细圆" charset="0"/>
                <a:cs typeface="细圆" charset="0"/>
              </a:rPr>
              <a:t>马太</a:t>
            </a:r>
            <a:r>
              <a:rPr lang="zh-CN" altLang="en-US" sz="2800" b="1">
                <a:ea typeface="细圆" charset="0"/>
                <a:cs typeface="细圆" charset="0"/>
              </a:rPr>
              <a:t>描述了基督生平的其中一面；</a:t>
            </a:r>
            <a:r>
              <a:rPr lang="zh-CN" altLang="en-US" sz="2800" b="1" i="1">
                <a:ea typeface="细圆" charset="0"/>
                <a:cs typeface="细圆" charset="0"/>
              </a:rPr>
              <a:t>马可</a:t>
            </a:r>
            <a:r>
              <a:rPr lang="zh-CN" altLang="en-US" sz="2800" b="1">
                <a:ea typeface="细圆" charset="0"/>
                <a:cs typeface="细圆" charset="0"/>
              </a:rPr>
              <a:t>描述了另一面，</a:t>
            </a:r>
            <a:r>
              <a:rPr lang="zh-CN" altLang="en-US" sz="2800" b="1" i="1">
                <a:ea typeface="细圆" charset="0"/>
                <a:cs typeface="细圆" charset="0"/>
              </a:rPr>
              <a:t>路加</a:t>
            </a:r>
            <a:r>
              <a:rPr lang="zh-CN" altLang="en-US" sz="2800" b="1">
                <a:ea typeface="细圆" charset="0"/>
                <a:cs typeface="细圆" charset="0"/>
              </a:rPr>
              <a:t>则看到了第三面。</a:t>
            </a:r>
            <a:endParaRPr lang="zh-CN" altLang="en-US" sz="2800" b="1" i="1">
              <a:ea typeface="细圆" charset="0"/>
              <a:cs typeface="细圆" charset="0"/>
            </a:endParaRPr>
          </a:p>
        </p:txBody>
      </p:sp>
      <p:sp>
        <p:nvSpPr>
          <p:cNvPr id="67595" name="Text Box 11"/>
          <p:cNvSpPr txBox="1">
            <a:spLocks noChangeArrowheads="1"/>
          </p:cNvSpPr>
          <p:nvPr/>
        </p:nvSpPr>
        <p:spPr bwMode="auto">
          <a:xfrm>
            <a:off x="2667000" y="1447800"/>
            <a:ext cx="6400800" cy="2235200"/>
          </a:xfrm>
          <a:prstGeom prst="rect">
            <a:avLst/>
          </a:prstGeom>
          <a:noFill/>
          <a:ln w="12700">
            <a:noFill/>
            <a:miter lim="800000"/>
            <a:headEnd type="none" w="sm" len="sm"/>
            <a:tailEnd type="none" w="sm" len="sm"/>
          </a:ln>
        </p:spPr>
        <p:txBody>
          <a:bodyPr>
            <a:spAutoFit/>
          </a:bodyPr>
          <a:lstStyle/>
          <a:p>
            <a:pPr>
              <a:lnSpc>
                <a:spcPct val="90000"/>
              </a:lnSpc>
              <a:spcBef>
                <a:spcPct val="20000"/>
              </a:spcBef>
              <a:buClr>
                <a:schemeClr val="tx2"/>
              </a:buClr>
              <a:buFont typeface="Wingdings" pitchFamily="2" charset="2"/>
              <a:buChar char="§"/>
            </a:pPr>
            <a:r>
              <a:rPr lang="zh-CN" altLang="en-US" sz="2600" b="1">
                <a:latin typeface="Arial" pitchFamily="34" charset="0"/>
                <a:ea typeface="细圆" pitchFamily="2" charset="-122"/>
              </a:rPr>
              <a:t>这三本福音书的内容是如此的相近，以至于被称为</a:t>
            </a:r>
            <a:r>
              <a:rPr lang="zh-CN" altLang="en-US" sz="2600" b="1" i="1">
                <a:latin typeface="Arial" pitchFamily="34" charset="0"/>
                <a:ea typeface="细圆" pitchFamily="2" charset="-122"/>
              </a:rPr>
              <a:t>“符类”</a:t>
            </a:r>
            <a:r>
              <a:rPr lang="zh-CN" altLang="en-US" sz="2600" b="1">
                <a:latin typeface="Arial" pitchFamily="34" charset="0"/>
                <a:ea typeface="细圆" pitchFamily="2" charset="-122"/>
              </a:rPr>
              <a:t>福音（“符类”即指“一起看”，或</a:t>
            </a:r>
            <a:r>
              <a:rPr lang="zh-CN" altLang="en-US" sz="2600" b="1">
                <a:ea typeface="细圆" pitchFamily="2" charset="-122"/>
              </a:rPr>
              <a:t>“看似一致”</a:t>
            </a:r>
            <a:r>
              <a:rPr lang="zh-CN" altLang="en-US" sz="2600" b="1">
                <a:latin typeface="Arial" pitchFamily="34" charset="0"/>
                <a:ea typeface="细圆" pitchFamily="2" charset="-122"/>
              </a:rPr>
              <a:t>）。它们都是从历史的角度来看基督的生平。另一方面，约翰福音则比较着重记载耶稣生平及教导的深层含义。</a:t>
            </a:r>
            <a:endParaRPr lang="zh-CN" altLang="en-US" sz="2600" b="1" i="1">
              <a:latin typeface="Arial" pitchFamily="34" charset="0"/>
              <a:ea typeface="细圆" pitchFamily="2" charset="-122"/>
            </a:endParaRPr>
          </a:p>
        </p:txBody>
      </p:sp>
      <p:sp>
        <p:nvSpPr>
          <p:cNvPr id="67596" name="Rectangle 12"/>
          <p:cNvSpPr>
            <a:spLocks noGrp="1" noChangeArrowheads="1"/>
          </p:cNvSpPr>
          <p:nvPr>
            <p:ph type="title"/>
          </p:nvPr>
        </p:nvSpPr>
        <p:spPr>
          <a:xfrm>
            <a:off x="2438400" y="228600"/>
            <a:ext cx="2209800" cy="671513"/>
          </a:xfrm>
          <a:solidFill>
            <a:schemeClr val="bg1"/>
          </a:solidFill>
        </p:spPr>
        <p:txBody>
          <a:bodyPr anchor="t" anchorCtr="0">
            <a:spAutoFit/>
          </a:bodyPr>
          <a:lstStyle/>
          <a:p>
            <a:pPr eaLnBrk="1" hangingPunct="1">
              <a:defRPr/>
            </a:pPr>
            <a:r>
              <a:rPr lang="en-US" altLang="zh-CN" sz="3800" b="1">
                <a:solidFill>
                  <a:srgbClr val="FFFF00"/>
                </a:solidFill>
                <a:latin typeface="隶变" charset="0"/>
                <a:ea typeface="隶变" charset="0"/>
                <a:cs typeface="隶变" charset="0"/>
              </a:rPr>
              <a:t>符</a:t>
            </a:r>
            <a:r>
              <a:rPr lang="zh-CN" altLang="en-US" sz="3800" b="1">
                <a:solidFill>
                  <a:srgbClr val="FFFF00"/>
                </a:solidFill>
                <a:latin typeface="隶变" charset="0"/>
                <a:ea typeface="隶变" charset="0"/>
                <a:cs typeface="隶变" charset="0"/>
              </a:rPr>
              <a:t>类福音</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7594">
                                            <p:txEl>
                                              <p:pRg st="0" end="0"/>
                                            </p:txEl>
                                          </p:spTgt>
                                        </p:tgtEl>
                                        <p:attrNameLst>
                                          <p:attrName>style.visibility</p:attrName>
                                        </p:attrNameLst>
                                      </p:cBhvr>
                                      <p:to>
                                        <p:strVal val="visible"/>
                                      </p:to>
                                    </p:set>
                                    <p:anim calcmode="lin" valueType="num">
                                      <p:cBhvr additive="base">
                                        <p:cTn id="7" dur="500" fill="hold"/>
                                        <p:tgtEl>
                                          <p:spTgt spid="6759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759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7594">
                                            <p:txEl>
                                              <p:pRg st="1" end="1"/>
                                            </p:txEl>
                                          </p:spTgt>
                                        </p:tgtEl>
                                        <p:attrNameLst>
                                          <p:attrName>style.visibility</p:attrName>
                                        </p:attrNameLst>
                                      </p:cBhvr>
                                      <p:to>
                                        <p:strVal val="visible"/>
                                      </p:to>
                                    </p:set>
                                    <p:anim calcmode="lin" valueType="num">
                                      <p:cBhvr additive="base">
                                        <p:cTn id="13" dur="500" fill="hold"/>
                                        <p:tgtEl>
                                          <p:spTgt spid="67594">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759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67595"/>
                                        </p:tgtEl>
                                        <p:attrNameLst>
                                          <p:attrName>style.visibility</p:attrName>
                                        </p:attrNameLst>
                                      </p:cBhvr>
                                      <p:to>
                                        <p:strVal val="visible"/>
                                      </p:to>
                                    </p:set>
                                    <p:anim calcmode="lin" valueType="num">
                                      <p:cBhvr additive="base">
                                        <p:cTn id="19" dur="500" fill="hold"/>
                                        <p:tgtEl>
                                          <p:spTgt spid="67595"/>
                                        </p:tgtEl>
                                        <p:attrNameLst>
                                          <p:attrName>ppt_x</p:attrName>
                                        </p:attrNameLst>
                                      </p:cBhvr>
                                      <p:tavLst>
                                        <p:tav tm="0">
                                          <p:val>
                                            <p:strVal val="1+#ppt_w/2"/>
                                          </p:val>
                                        </p:tav>
                                        <p:tav tm="100000">
                                          <p:val>
                                            <p:strVal val="#ppt_x"/>
                                          </p:val>
                                        </p:tav>
                                      </p:tavLst>
                                    </p:anim>
                                    <p:anim calcmode="lin" valueType="num">
                                      <p:cBhvr additive="base">
                                        <p:cTn id="20" dur="500" fill="hold"/>
                                        <p:tgtEl>
                                          <p:spTgt spid="6759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67593"/>
                                        </p:tgtEl>
                                        <p:attrNameLst>
                                          <p:attrName>style.visibility</p:attrName>
                                        </p:attrNameLst>
                                      </p:cBhvr>
                                      <p:to>
                                        <p:strVal val="visible"/>
                                      </p:to>
                                    </p:set>
                                    <p:anim calcmode="lin" valueType="num">
                                      <p:cBhvr additive="base">
                                        <p:cTn id="25" dur="500" fill="hold"/>
                                        <p:tgtEl>
                                          <p:spTgt spid="67593"/>
                                        </p:tgtEl>
                                        <p:attrNameLst>
                                          <p:attrName>ppt_x</p:attrName>
                                        </p:attrNameLst>
                                      </p:cBhvr>
                                      <p:tavLst>
                                        <p:tav tm="0">
                                          <p:val>
                                            <p:strVal val="#ppt_x"/>
                                          </p:val>
                                        </p:tav>
                                        <p:tav tm="100000">
                                          <p:val>
                                            <p:strVal val="#ppt_x"/>
                                          </p:val>
                                        </p:tav>
                                      </p:tavLst>
                                    </p:anim>
                                    <p:anim calcmode="lin" valueType="num">
                                      <p:cBhvr additive="base">
                                        <p:cTn id="26" dur="500" fill="hold"/>
                                        <p:tgtEl>
                                          <p:spTgt spid="6759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94" grpId="0" build="p" autoUpdateAnimBg="0"/>
      <p:bldP spid="67595" grpId="0" autoUpdateAnimBg="0"/>
    </p:bld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1485572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861076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2598093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724622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097034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2750893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83294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04930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38256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just" fontAlgn="auto">
              <a:spcBef>
                <a:spcPts val="0"/>
              </a:spcBef>
              <a:spcAft>
                <a:spcPts val="0"/>
              </a:spcAft>
              <a:defRPr sz="7500" b="1" spc="-218">
                <a:solidFill>
                  <a:srgbClr val="002060"/>
                </a:solidFill>
              </a:defRPr>
            </a:pPr>
            <a:r>
              <a:rPr sz="7500" b="1" spc="-218" dirty="0" err="1">
                <a:solidFill>
                  <a:srgbClr val="002060"/>
                </a:solidFill>
                <a:latin typeface="Calibri"/>
                <a:ea typeface="+mn-ea"/>
              </a:rPr>
              <a:t>免费</a:t>
            </a:r>
            <a:endParaRPr sz="7500" b="1" spc="-218" dirty="0">
              <a:solidFill>
                <a:srgbClr val="002060"/>
              </a:solidFill>
              <a:latin typeface="Calibri"/>
              <a:ea typeface="+mn-ea"/>
            </a:endParaRPr>
          </a:p>
          <a:p>
            <a:pPr algn="just" fontAlgn="auto">
              <a:spcBef>
                <a:spcPts val="0"/>
              </a:spcBef>
              <a:spcAft>
                <a:spcPts val="0"/>
              </a:spcAft>
              <a:defRPr sz="7500" b="1" spc="-119">
                <a:solidFill>
                  <a:srgbClr val="00B0F0"/>
                </a:solidFill>
              </a:defRPr>
            </a:pPr>
            <a:r>
              <a:rPr sz="7500" b="1" spc="-119" dirty="0" err="1">
                <a:solidFill>
                  <a:srgbClr val="00B0F0"/>
                </a:solidFill>
                <a:latin typeface="Calibri"/>
                <a:ea typeface="+mn-ea"/>
              </a:rPr>
              <a:t>圣经</a:t>
            </a:r>
            <a:endParaRPr sz="7500" b="1" spc="-119" dirty="0">
              <a:solidFill>
                <a:srgbClr val="00B0F0"/>
              </a:solidFill>
              <a:latin typeface="Calibri"/>
              <a:ea typeface="+mn-ea"/>
            </a:endParaRPr>
          </a:p>
          <a:p>
            <a:pPr algn="just" fontAlgn="auto">
              <a:spcBef>
                <a:spcPts val="0"/>
              </a:spcBef>
              <a:spcAft>
                <a:spcPts val="0"/>
              </a:spcAft>
              <a:defRPr sz="7500" b="1" spc="-119">
                <a:solidFill>
                  <a:srgbClr val="002060"/>
                </a:solidFill>
              </a:defRPr>
            </a:pPr>
            <a:r>
              <a:rPr sz="7500" b="1" spc="-119" dirty="0" err="1">
                <a:solidFill>
                  <a:srgbClr val="002060"/>
                </a:solidFill>
                <a:latin typeface="Calibri"/>
                <a:ea typeface="+mn-ea"/>
              </a:rPr>
              <a:t>图片</a:t>
            </a:r>
            <a:endParaRPr sz="7500" b="1" spc="-119" dirty="0">
              <a:solidFill>
                <a:srgbClr val="002060"/>
              </a:solidFill>
              <a:latin typeface="Calibri"/>
              <a:ea typeface="+mn-ea"/>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4327054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Text Box 3"/>
          <p:cNvSpPr txBox="1">
            <a:spLocks noChangeArrowheads="1"/>
          </p:cNvSpPr>
          <p:nvPr/>
        </p:nvSpPr>
        <p:spPr bwMode="auto">
          <a:xfrm>
            <a:off x="8578850" y="152400"/>
            <a:ext cx="488950" cy="457200"/>
          </a:xfrm>
          <a:prstGeom prst="rect">
            <a:avLst/>
          </a:prstGeom>
          <a:noFill/>
          <a:ln w="12700">
            <a:noFill/>
            <a:miter lim="800000"/>
            <a:headEnd type="none" w="sm" len="sm"/>
            <a:tailEnd type="none" w="sm" len="sm"/>
          </a:ln>
        </p:spPr>
        <p:txBody>
          <a:bodyPr wrap="none">
            <a:spAutoFit/>
          </a:bodyPr>
          <a:lstStyle/>
          <a:p>
            <a:r>
              <a:rPr lang="en-US"/>
              <a:t>49</a:t>
            </a:r>
          </a:p>
        </p:txBody>
      </p:sp>
      <p:sp>
        <p:nvSpPr>
          <p:cNvPr id="68612" name="Rectangle 4"/>
          <p:cNvSpPr>
            <a:spLocks noGrp="1" noChangeArrowheads="1"/>
          </p:cNvSpPr>
          <p:nvPr>
            <p:ph type="body" idx="1"/>
          </p:nvPr>
        </p:nvSpPr>
        <p:spPr>
          <a:xfrm>
            <a:off x="228600" y="990600"/>
            <a:ext cx="8915400" cy="5715000"/>
          </a:xfrm>
        </p:spPr>
        <p:txBody>
          <a:bodyPr anchor="ctr"/>
          <a:lstStyle/>
          <a:p>
            <a:pPr eaLnBrk="1" hangingPunct="1">
              <a:lnSpc>
                <a:spcPct val="90000"/>
              </a:lnSpc>
            </a:pPr>
            <a:r>
              <a:rPr lang="zh-CN" altLang="en-US" sz="3000">
                <a:latin typeface="细圆" pitchFamily="2" charset="-122"/>
                <a:ea typeface="细圆" pitchFamily="2" charset="-122"/>
              </a:rPr>
              <a:t>马太、马可和路加三本福音书明显的十分相似；约翰福音则独树一帜。</a:t>
            </a:r>
          </a:p>
          <a:p>
            <a:pPr eaLnBrk="1" hangingPunct="1">
              <a:lnSpc>
                <a:spcPct val="90000"/>
              </a:lnSpc>
            </a:pPr>
            <a:r>
              <a:rPr lang="zh-CN" altLang="en-US" sz="3000">
                <a:latin typeface="细圆" pitchFamily="2" charset="-122"/>
                <a:ea typeface="细圆" pitchFamily="2" charset="-122"/>
              </a:rPr>
              <a:t>首三本福音书的共</a:t>
            </a:r>
            <a:r>
              <a:rPr lang="en-US" altLang="en-US" sz="2800"/>
              <a:t>同</a:t>
            </a:r>
            <a:r>
              <a:rPr lang="zh-CN" altLang="en-US" sz="3000">
                <a:latin typeface="细圆" pitchFamily="2" charset="-122"/>
                <a:ea typeface="细圆" pitchFamily="2" charset="-122"/>
              </a:rPr>
              <a:t>处？</a:t>
            </a:r>
          </a:p>
          <a:p>
            <a:pPr lvl="1" eaLnBrk="1" hangingPunct="1">
              <a:lnSpc>
                <a:spcPct val="90000"/>
              </a:lnSpc>
            </a:pPr>
            <a:r>
              <a:rPr lang="zh-CN" altLang="en-US" sz="2400">
                <a:latin typeface="细圆" pitchFamily="2" charset="-122"/>
                <a:ea typeface="细圆" pitchFamily="2" charset="-122"/>
              </a:rPr>
              <a:t>语言</a:t>
            </a:r>
          </a:p>
          <a:p>
            <a:pPr lvl="1" eaLnBrk="1" hangingPunct="1">
              <a:lnSpc>
                <a:spcPct val="90000"/>
              </a:lnSpc>
            </a:pPr>
            <a:r>
              <a:rPr lang="zh-CN" altLang="en-US" sz="2400">
                <a:latin typeface="细圆" pitchFamily="2" charset="-122"/>
                <a:ea typeface="细圆" pitchFamily="2" charset="-122"/>
              </a:rPr>
              <a:t>所包含的资料</a:t>
            </a:r>
          </a:p>
          <a:p>
            <a:pPr lvl="1" eaLnBrk="1" hangingPunct="1">
              <a:lnSpc>
                <a:spcPct val="90000"/>
              </a:lnSpc>
            </a:pPr>
            <a:r>
              <a:rPr lang="zh-CN" altLang="en-US" sz="2400">
                <a:latin typeface="细圆" pitchFamily="2" charset="-122"/>
                <a:ea typeface="细圆" pitchFamily="2" charset="-122"/>
              </a:rPr>
              <a:t>基督生平事迹与言论的一般次序</a:t>
            </a:r>
            <a:endParaRPr lang="en-US" altLang="ja-JP" sz="2400">
              <a:latin typeface="细圆" pitchFamily="2" charset="-122"/>
              <a:ea typeface="细圆" pitchFamily="2" charset="-122"/>
            </a:endParaRPr>
          </a:p>
          <a:p>
            <a:pPr eaLnBrk="1" hangingPunct="1">
              <a:lnSpc>
                <a:spcPct val="90000"/>
              </a:lnSpc>
            </a:pPr>
            <a:r>
              <a:rPr lang="zh-CN" altLang="en-US" sz="3000">
                <a:latin typeface="细圆" pitchFamily="2" charset="-122"/>
                <a:ea typeface="细圆" pitchFamily="2" charset="-122"/>
              </a:rPr>
              <a:t>就数字上来看：</a:t>
            </a:r>
          </a:p>
          <a:p>
            <a:pPr lvl="1" eaLnBrk="1" hangingPunct="1">
              <a:lnSpc>
                <a:spcPct val="90000"/>
              </a:lnSpc>
            </a:pPr>
            <a:r>
              <a:rPr lang="zh-CN" altLang="en-US" sz="2400">
                <a:latin typeface="细圆" pitchFamily="2" charset="-122"/>
                <a:ea typeface="细圆" pitchFamily="2" charset="-122"/>
              </a:rPr>
              <a:t>百份之</a:t>
            </a:r>
            <a:r>
              <a:rPr lang="en-US" altLang="zh-CN" sz="2400">
                <a:latin typeface="细圆" pitchFamily="2" charset="-122"/>
                <a:ea typeface="细圆" pitchFamily="2" charset="-122"/>
              </a:rPr>
              <a:t>91</a:t>
            </a:r>
            <a:r>
              <a:rPr lang="zh-CN" altLang="en-US" sz="2400">
                <a:latin typeface="细圆" pitchFamily="2" charset="-122"/>
                <a:ea typeface="细圆" pitchFamily="2" charset="-122"/>
              </a:rPr>
              <a:t>的马可出现在马太里头</a:t>
            </a:r>
          </a:p>
          <a:p>
            <a:pPr lvl="1" eaLnBrk="1" hangingPunct="1">
              <a:lnSpc>
                <a:spcPct val="90000"/>
              </a:lnSpc>
            </a:pPr>
            <a:r>
              <a:rPr lang="zh-CN" altLang="en-US" sz="2400">
                <a:latin typeface="细圆" pitchFamily="2" charset="-122"/>
                <a:ea typeface="细圆" pitchFamily="2" charset="-122"/>
              </a:rPr>
              <a:t>百份之</a:t>
            </a:r>
            <a:r>
              <a:rPr lang="en-US" altLang="zh-CN" sz="2400">
                <a:latin typeface="细圆" pitchFamily="2" charset="-122"/>
                <a:ea typeface="细圆" pitchFamily="2" charset="-122"/>
              </a:rPr>
              <a:t>53</a:t>
            </a:r>
            <a:r>
              <a:rPr lang="zh-CN" altLang="en-US" sz="2400">
                <a:latin typeface="细圆" pitchFamily="2" charset="-122"/>
                <a:ea typeface="细圆" pitchFamily="2" charset="-122"/>
              </a:rPr>
              <a:t>的马可出现在路加里头</a:t>
            </a:r>
            <a:endParaRPr lang="en-US" altLang="zh-CN" sz="2400">
              <a:latin typeface="细圆" pitchFamily="2" charset="-122"/>
              <a:ea typeface="细圆" pitchFamily="2" charset="-122"/>
            </a:endParaRPr>
          </a:p>
          <a:p>
            <a:pPr eaLnBrk="1" hangingPunct="1">
              <a:lnSpc>
                <a:spcPct val="90000"/>
              </a:lnSpc>
            </a:pPr>
            <a:r>
              <a:rPr lang="zh-CN" altLang="en-US" sz="3000">
                <a:latin typeface="细圆" pitchFamily="2" charset="-122"/>
                <a:ea typeface="细圆" pitchFamily="2" charset="-122"/>
              </a:rPr>
              <a:t>这些共</a:t>
            </a:r>
            <a:r>
              <a:rPr lang="en-US" altLang="en-US" sz="2800"/>
              <a:t>同</a:t>
            </a:r>
            <a:r>
              <a:rPr lang="zh-CN" altLang="en-US" sz="3000">
                <a:latin typeface="细圆" pitchFamily="2" charset="-122"/>
                <a:ea typeface="细圆" pitchFamily="2" charset="-122"/>
              </a:rPr>
              <a:t>点引发了不少关于符类福音原出处的问题。这些作者们是否倚赖一份共</a:t>
            </a:r>
            <a:r>
              <a:rPr lang="en-US" altLang="en-US" sz="2800"/>
              <a:t>同</a:t>
            </a:r>
            <a:r>
              <a:rPr lang="zh-CN" altLang="en-US" sz="3000">
                <a:latin typeface="细圆" pitchFamily="2" charset="-122"/>
                <a:ea typeface="细圆" pitchFamily="2" charset="-122"/>
              </a:rPr>
              <a:t>的原始材料？他们是否互相倚赖？</a:t>
            </a:r>
          </a:p>
        </p:txBody>
      </p:sp>
      <p:sp>
        <p:nvSpPr>
          <p:cNvPr id="68613" name="Rectangle 5"/>
          <p:cNvSpPr>
            <a:spLocks noGrp="1" noChangeArrowheads="1"/>
          </p:cNvSpPr>
          <p:nvPr>
            <p:ph type="title"/>
          </p:nvPr>
        </p:nvSpPr>
        <p:spPr>
          <a:xfrm>
            <a:off x="2286000" y="360363"/>
            <a:ext cx="3962400" cy="914400"/>
          </a:xfrm>
          <a:solidFill>
            <a:schemeClr val="bg2"/>
          </a:solidFill>
        </p:spPr>
        <p:txBody>
          <a:bodyPr anchor="t" anchorCtr="0">
            <a:spAutoFit/>
          </a:bodyPr>
          <a:lstStyle/>
          <a:p>
            <a:pPr eaLnBrk="1" hangingPunct="1">
              <a:defRPr/>
            </a:pPr>
            <a:r>
              <a:rPr lang="en-US" altLang="zh-CN" sz="5400" b="1">
                <a:solidFill>
                  <a:schemeClr val="tx1"/>
                </a:solidFill>
                <a:effectLst>
                  <a:outerShdw blurRad="38100" dist="38100" dir="2700000" algn="tl">
                    <a:srgbClr val="000000"/>
                  </a:outerShdw>
                </a:effectLst>
                <a:latin typeface="隶变" charset="0"/>
                <a:ea typeface="隶变" charset="0"/>
                <a:cs typeface="隶变" charset="0"/>
              </a:rPr>
              <a:t>符</a:t>
            </a:r>
            <a:r>
              <a:rPr lang="zh-CN" altLang="en-US" sz="5400" b="1">
                <a:solidFill>
                  <a:schemeClr val="tx1"/>
                </a:solidFill>
                <a:effectLst>
                  <a:outerShdw blurRad="38100" dist="38100" dir="2700000" algn="tl">
                    <a:srgbClr val="000000"/>
                  </a:outerShdw>
                </a:effectLst>
                <a:latin typeface="隶变" charset="0"/>
                <a:ea typeface="隶变" charset="0"/>
                <a:cs typeface="隶变" charset="0"/>
              </a:rPr>
              <a:t>类福音</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68612">
                                            <p:txEl>
                                              <p:pRg st="0" end="0"/>
                                            </p:txEl>
                                          </p:spTgt>
                                        </p:tgtEl>
                                        <p:attrNameLst>
                                          <p:attrName>style.visibility</p:attrName>
                                        </p:attrNameLst>
                                      </p:cBhvr>
                                      <p:to>
                                        <p:strVal val="visible"/>
                                      </p:to>
                                    </p:set>
                                    <p:anim calcmode="lin" valueType="num">
                                      <p:cBhvr>
                                        <p:cTn id="7" dur="500" fill="hold"/>
                                        <p:tgtEl>
                                          <p:spTgt spid="6861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8612">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68612">
                                            <p:txEl>
                                              <p:pRg st="1" end="1"/>
                                            </p:txEl>
                                          </p:spTgt>
                                        </p:tgtEl>
                                        <p:attrNameLst>
                                          <p:attrName>style.visibility</p:attrName>
                                        </p:attrNameLst>
                                      </p:cBhvr>
                                      <p:to>
                                        <p:strVal val="visible"/>
                                      </p:to>
                                    </p:set>
                                    <p:anim calcmode="lin" valueType="num">
                                      <p:cBhvr>
                                        <p:cTn id="13" dur="500" fill="hold"/>
                                        <p:tgtEl>
                                          <p:spTgt spid="68612">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68612">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68612">
                                            <p:txEl>
                                              <p:pRg st="2" end="2"/>
                                            </p:txEl>
                                          </p:spTgt>
                                        </p:tgtEl>
                                        <p:attrNameLst>
                                          <p:attrName>style.visibility</p:attrName>
                                        </p:attrNameLst>
                                      </p:cBhvr>
                                      <p:to>
                                        <p:strVal val="visible"/>
                                      </p:to>
                                    </p:set>
                                    <p:anim calcmode="lin" valueType="num">
                                      <p:cBhvr>
                                        <p:cTn id="19" dur="500" fill="hold"/>
                                        <p:tgtEl>
                                          <p:spTgt spid="68612">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68612">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68612">
                                            <p:txEl>
                                              <p:pRg st="3" end="3"/>
                                            </p:txEl>
                                          </p:spTgt>
                                        </p:tgtEl>
                                        <p:attrNameLst>
                                          <p:attrName>style.visibility</p:attrName>
                                        </p:attrNameLst>
                                      </p:cBhvr>
                                      <p:to>
                                        <p:strVal val="visible"/>
                                      </p:to>
                                    </p:set>
                                    <p:anim calcmode="lin" valueType="num">
                                      <p:cBhvr>
                                        <p:cTn id="25" dur="500" fill="hold"/>
                                        <p:tgtEl>
                                          <p:spTgt spid="68612">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68612">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68612">
                                            <p:txEl>
                                              <p:pRg st="4" end="4"/>
                                            </p:txEl>
                                          </p:spTgt>
                                        </p:tgtEl>
                                        <p:attrNameLst>
                                          <p:attrName>style.visibility</p:attrName>
                                        </p:attrNameLst>
                                      </p:cBhvr>
                                      <p:to>
                                        <p:strVal val="visible"/>
                                      </p:to>
                                    </p:set>
                                    <p:anim calcmode="lin" valueType="num">
                                      <p:cBhvr>
                                        <p:cTn id="31" dur="500" fill="hold"/>
                                        <p:tgtEl>
                                          <p:spTgt spid="68612">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68612">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68612">
                                            <p:txEl>
                                              <p:pRg st="5" end="5"/>
                                            </p:txEl>
                                          </p:spTgt>
                                        </p:tgtEl>
                                        <p:attrNameLst>
                                          <p:attrName>style.visibility</p:attrName>
                                        </p:attrNameLst>
                                      </p:cBhvr>
                                      <p:to>
                                        <p:strVal val="visible"/>
                                      </p:to>
                                    </p:set>
                                    <p:anim calcmode="lin" valueType="num">
                                      <p:cBhvr>
                                        <p:cTn id="37" dur="500" fill="hold"/>
                                        <p:tgtEl>
                                          <p:spTgt spid="68612">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68612">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68612">
                                            <p:txEl>
                                              <p:pRg st="6" end="6"/>
                                            </p:txEl>
                                          </p:spTgt>
                                        </p:tgtEl>
                                        <p:attrNameLst>
                                          <p:attrName>style.visibility</p:attrName>
                                        </p:attrNameLst>
                                      </p:cBhvr>
                                      <p:to>
                                        <p:strVal val="visible"/>
                                      </p:to>
                                    </p:set>
                                    <p:anim calcmode="lin" valueType="num">
                                      <p:cBhvr>
                                        <p:cTn id="43" dur="500" fill="hold"/>
                                        <p:tgtEl>
                                          <p:spTgt spid="68612">
                                            <p:txEl>
                                              <p:pRg st="6" end="6"/>
                                            </p:txEl>
                                          </p:spTgt>
                                        </p:tgtEl>
                                        <p:attrNameLst>
                                          <p:attrName>ppt_w</p:attrName>
                                        </p:attrNameLst>
                                      </p:cBhvr>
                                      <p:tavLst>
                                        <p:tav tm="0">
                                          <p:val>
                                            <p:fltVal val="0"/>
                                          </p:val>
                                        </p:tav>
                                        <p:tav tm="100000">
                                          <p:val>
                                            <p:strVal val="#ppt_w"/>
                                          </p:val>
                                        </p:tav>
                                      </p:tavLst>
                                    </p:anim>
                                    <p:anim calcmode="lin" valueType="num">
                                      <p:cBhvr>
                                        <p:cTn id="44" dur="500" fill="hold"/>
                                        <p:tgtEl>
                                          <p:spTgt spid="68612">
                                            <p:txEl>
                                              <p:pRg st="6" end="6"/>
                                            </p:txEl>
                                          </p:spTgt>
                                        </p:tgtEl>
                                        <p:attrNameLst>
                                          <p:attrName>ppt_h</p:attrName>
                                        </p:attrNameLst>
                                      </p:cBhvr>
                                      <p:tavLst>
                                        <p:tav tm="0">
                                          <p:val>
                                            <p:strVal val="#ppt_h"/>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17" presetClass="entr" presetSubtype="10" fill="hold" grpId="0" nodeType="clickEffect">
                                  <p:stCondLst>
                                    <p:cond delay="0"/>
                                  </p:stCondLst>
                                  <p:childTnLst>
                                    <p:set>
                                      <p:cBhvr>
                                        <p:cTn id="48" dur="1" fill="hold">
                                          <p:stCondLst>
                                            <p:cond delay="0"/>
                                          </p:stCondLst>
                                        </p:cTn>
                                        <p:tgtEl>
                                          <p:spTgt spid="68612">
                                            <p:txEl>
                                              <p:pRg st="7" end="7"/>
                                            </p:txEl>
                                          </p:spTgt>
                                        </p:tgtEl>
                                        <p:attrNameLst>
                                          <p:attrName>style.visibility</p:attrName>
                                        </p:attrNameLst>
                                      </p:cBhvr>
                                      <p:to>
                                        <p:strVal val="visible"/>
                                      </p:to>
                                    </p:set>
                                    <p:anim calcmode="lin" valueType="num">
                                      <p:cBhvr>
                                        <p:cTn id="49" dur="500" fill="hold"/>
                                        <p:tgtEl>
                                          <p:spTgt spid="68612">
                                            <p:txEl>
                                              <p:pRg st="7" end="7"/>
                                            </p:txEl>
                                          </p:spTgt>
                                        </p:tgtEl>
                                        <p:attrNameLst>
                                          <p:attrName>ppt_w</p:attrName>
                                        </p:attrNameLst>
                                      </p:cBhvr>
                                      <p:tavLst>
                                        <p:tav tm="0">
                                          <p:val>
                                            <p:fltVal val="0"/>
                                          </p:val>
                                        </p:tav>
                                        <p:tav tm="100000">
                                          <p:val>
                                            <p:strVal val="#ppt_w"/>
                                          </p:val>
                                        </p:tav>
                                      </p:tavLst>
                                    </p:anim>
                                    <p:anim calcmode="lin" valueType="num">
                                      <p:cBhvr>
                                        <p:cTn id="50" dur="500" fill="hold"/>
                                        <p:tgtEl>
                                          <p:spTgt spid="68612">
                                            <p:txEl>
                                              <p:pRg st="7" end="7"/>
                                            </p:txEl>
                                          </p:spTgt>
                                        </p:tgtEl>
                                        <p:attrNameLst>
                                          <p:attrName>ppt_h</p:attrName>
                                        </p:attrNameLst>
                                      </p:cBhvr>
                                      <p:tavLst>
                                        <p:tav tm="0">
                                          <p:val>
                                            <p:strVal val="#ppt_h"/>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7" presetClass="entr" presetSubtype="10" fill="hold" grpId="0" nodeType="clickEffect">
                                  <p:stCondLst>
                                    <p:cond delay="0"/>
                                  </p:stCondLst>
                                  <p:childTnLst>
                                    <p:set>
                                      <p:cBhvr>
                                        <p:cTn id="54" dur="1" fill="hold">
                                          <p:stCondLst>
                                            <p:cond delay="0"/>
                                          </p:stCondLst>
                                        </p:cTn>
                                        <p:tgtEl>
                                          <p:spTgt spid="68612">
                                            <p:txEl>
                                              <p:pRg st="8" end="8"/>
                                            </p:txEl>
                                          </p:spTgt>
                                        </p:tgtEl>
                                        <p:attrNameLst>
                                          <p:attrName>style.visibility</p:attrName>
                                        </p:attrNameLst>
                                      </p:cBhvr>
                                      <p:to>
                                        <p:strVal val="visible"/>
                                      </p:to>
                                    </p:set>
                                    <p:anim calcmode="lin" valueType="num">
                                      <p:cBhvr>
                                        <p:cTn id="55" dur="500" fill="hold"/>
                                        <p:tgtEl>
                                          <p:spTgt spid="68612">
                                            <p:txEl>
                                              <p:pRg st="8" end="8"/>
                                            </p:txEl>
                                          </p:spTgt>
                                        </p:tgtEl>
                                        <p:attrNameLst>
                                          <p:attrName>ppt_w</p:attrName>
                                        </p:attrNameLst>
                                      </p:cBhvr>
                                      <p:tavLst>
                                        <p:tav tm="0">
                                          <p:val>
                                            <p:fltVal val="0"/>
                                          </p:val>
                                        </p:tav>
                                        <p:tav tm="100000">
                                          <p:val>
                                            <p:strVal val="#ppt_w"/>
                                          </p:val>
                                        </p:tav>
                                      </p:tavLst>
                                    </p:anim>
                                    <p:anim calcmode="lin" valueType="num">
                                      <p:cBhvr>
                                        <p:cTn id="56" dur="500" fill="hold"/>
                                        <p:tgtEl>
                                          <p:spTgt spid="68612">
                                            <p:txEl>
                                              <p:pRg st="8" end="8"/>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2" grpId="0" build="p" bldLvl="2" autoUpdateAnimBg="0"/>
    </p:bld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fontAlgn="auto" hangingPunct="0">
              <a:spcBef>
                <a:spcPts val="0"/>
              </a:spcBef>
              <a:spcAft>
                <a:spcPts val="0"/>
              </a:spcAft>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fontAlgn="auto" hangingPunct="0">
              <a:spcBef>
                <a:spcPts val="0"/>
              </a:spcBef>
              <a:spcAft>
                <a:spcPts val="0"/>
              </a:spcAft>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fontAlgn="auto" hangingPunct="0">
              <a:spcBef>
                <a:spcPts val="0"/>
              </a:spcBef>
              <a:spcAft>
                <a:spcPts val="0"/>
              </a:spcAft>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algn="ctr" defTabSz="314884" fontAlgn="auto" hangingPunct="0">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fontAlgn="auto" hangingPunct="0">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1322891750"/>
      </p:ext>
    </p:extLst>
  </p:cSld>
  <p:clrMapOvr>
    <a:masterClrMapping/>
  </p:clrMapOvr>
  <p:transition spd="med"/>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马可</a:t>
            </a:r>
            <a:r>
              <a:rPr lang="en-US" sz="8800" dirty="0">
                <a:solidFill>
                  <a:schemeClr val="bg1"/>
                </a:solidFill>
                <a:latin typeface="Arial" charset="0"/>
                <a:ea typeface="Osaka" charset="0"/>
                <a:cs typeface="Arial" charset="0"/>
              </a:rPr>
              <a:t> 7</a:t>
            </a:r>
          </a:p>
        </p:txBody>
      </p:sp>
    </p:spTree>
    <p:extLst>
      <p:ext uri="{BB962C8B-B14F-4D97-AF65-F5344CB8AC3E}">
        <p14:creationId xmlns:p14="http://schemas.microsoft.com/office/powerpoint/2010/main" val="816331036"/>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
            <a:extLst>
              <a:ext uri="{FF2B5EF4-FFF2-40B4-BE49-F238E27FC236}">
                <a16:creationId xmlns:a16="http://schemas.microsoft.com/office/drawing/2014/main" id="{39C7B06F-05FE-DC44-B11F-9EE83F05AD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Box 2"/>
          <p:cNvSpPr txBox="1"/>
          <p:nvPr/>
        </p:nvSpPr>
        <p:spPr>
          <a:xfrm>
            <a:off x="200102" y="4437112"/>
            <a:ext cx="8943898" cy="646193"/>
          </a:xfrm>
          <a:prstGeom prst="rect">
            <a:avLst/>
          </a:prstGeom>
          <a:noFill/>
        </p:spPr>
        <p:txBody>
          <a:bodyPr wrap="square" lIns="91303" tIns="45652" rIns="91303" bIns="45652">
            <a:spAutoFit/>
          </a:bodyPr>
          <a:lstStyle/>
          <a:p>
            <a:pPr marL="0" marR="0" lvl="0" indent="0" algn="l" defTabSz="9135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一位叙利腓尼基的妇人恳求耶稣帮助</a:t>
            </a:r>
          </a:p>
        </p:txBody>
      </p:sp>
      <p:pic>
        <p:nvPicPr>
          <p:cNvPr id="369668"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200101" y="5517232"/>
            <a:ext cx="5284995" cy="569249"/>
          </a:xfrm>
          <a:prstGeom prst="rect">
            <a:avLst/>
          </a:prstGeom>
          <a:noFill/>
        </p:spPr>
        <p:txBody>
          <a:bodyPr wrap="square" lIns="91303" tIns="45652" rIns="91303" bIns="45652">
            <a:spAutoFit/>
          </a:bodyPr>
          <a:lstStyle/>
          <a:p>
            <a:pPr marL="0" marR="0" lvl="0" indent="0" algn="l" defTabSz="913500" rtl="0" eaLnBrk="0" fontAlgn="base" latinLnBrk="0" hangingPunct="0">
              <a:lnSpc>
                <a:spcPct val="100000"/>
              </a:lnSpc>
              <a:spcBef>
                <a:spcPct val="0"/>
              </a:spcBef>
              <a:spcAft>
                <a:spcPct val="0"/>
              </a:spcAft>
              <a:buClrTx/>
              <a:buSzTx/>
              <a:buFontTx/>
              <a:buNone/>
              <a:tabLst/>
              <a:defRPr/>
            </a:pPr>
            <a:r>
              <a:rPr kumimoji="0" lang="en-US" sz="3100" b="1" i="0" u="none" strike="noStrike" kern="1200" cap="none" spc="0" normalizeH="0" baseline="0" noProof="0" dirty="0" err="1">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马可福音</a:t>
            </a:r>
            <a:r>
              <a:rPr kumimoji="0" lang="en-US" sz="31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 7:24-30</a:t>
            </a:r>
          </a:p>
        </p:txBody>
      </p:sp>
      <p:grpSp>
        <p:nvGrpSpPr>
          <p:cNvPr id="7" name="Group 6"/>
          <p:cNvGrpSpPr/>
          <p:nvPr/>
        </p:nvGrpSpPr>
        <p:grpSpPr>
          <a:xfrm>
            <a:off x="251520" y="159143"/>
            <a:ext cx="3456896" cy="1440159"/>
            <a:chOff x="5508104" y="620689"/>
            <a:chExt cx="3456896" cy="1440159"/>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grpSp>
        <p:sp>
          <p:nvSpPr>
            <p:cNvPr id="9" name="TextBox 8"/>
            <p:cNvSpPr txBox="1"/>
            <p:nvPr/>
          </p:nvSpPr>
          <p:spPr>
            <a:xfrm>
              <a:off x="6804248" y="648153"/>
              <a:ext cx="2160752" cy="1412695"/>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44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3018722947"/>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a:extLst>
              <a:ext uri="{FF2B5EF4-FFF2-40B4-BE49-F238E27FC236}">
                <a16:creationId xmlns:a16="http://schemas.microsoft.com/office/drawing/2014/main" id="{875672A0-20CC-4748-9618-BD21E62C34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文本框 2">
            <a:extLst>
              <a:ext uri="{FF2B5EF4-FFF2-40B4-BE49-F238E27FC236}">
                <a16:creationId xmlns:a16="http://schemas.microsoft.com/office/drawing/2014/main" id="{383785DD-23E2-0595-7808-9717B4C6A484}"/>
              </a:ext>
            </a:extLst>
          </p:cNvPr>
          <p:cNvSpPr txBox="1"/>
          <p:nvPr/>
        </p:nvSpPr>
        <p:spPr>
          <a:xfrm>
            <a:off x="4355976" y="1196752"/>
            <a:ext cx="886480" cy="461665"/>
          </a:xfrm>
          <a:prstGeom prst="rect">
            <a:avLst/>
          </a:prstGeom>
          <a:noFill/>
        </p:spPr>
        <p:txBody>
          <a:bodyPr wrap="square">
            <a:spAutoFit/>
          </a:bodyPr>
          <a:lstStyle/>
          <a:p>
            <a:r>
              <a:rPr lang="zh-CN" altLang="en-US" b="1" dirty="0">
                <a:solidFill>
                  <a:schemeClr val="bg1"/>
                </a:solidFill>
                <a:effectLst/>
                <a:latin typeface=".AppleSystemUIFont"/>
              </a:rPr>
              <a:t>推罗</a:t>
            </a:r>
            <a:endParaRPr lang="zh-CN" altLang="en-US" dirty="0">
              <a:solidFill>
                <a:schemeClr val="bg1"/>
              </a:solidFill>
              <a:effectLst/>
              <a:latin typeface=".AppleSystemUIFont"/>
            </a:endParaRPr>
          </a:p>
        </p:txBody>
      </p:sp>
      <p:sp>
        <p:nvSpPr>
          <p:cNvPr id="4" name="文本框 3">
            <a:extLst>
              <a:ext uri="{FF2B5EF4-FFF2-40B4-BE49-F238E27FC236}">
                <a16:creationId xmlns:a16="http://schemas.microsoft.com/office/drawing/2014/main" id="{20375C2A-33C5-C2A7-7DBB-DCE69F370845}"/>
              </a:ext>
            </a:extLst>
          </p:cNvPr>
          <p:cNvSpPr txBox="1"/>
          <p:nvPr/>
        </p:nvSpPr>
        <p:spPr>
          <a:xfrm>
            <a:off x="5189096" y="312832"/>
            <a:ext cx="886480" cy="461665"/>
          </a:xfrm>
          <a:prstGeom prst="rect">
            <a:avLst/>
          </a:prstGeom>
          <a:noFill/>
        </p:spPr>
        <p:txBody>
          <a:bodyPr wrap="square">
            <a:spAutoFit/>
          </a:bodyPr>
          <a:lstStyle/>
          <a:p>
            <a:r>
              <a:rPr lang="zh-CN" altLang="en-US" b="1" dirty="0">
                <a:effectLst/>
                <a:latin typeface=".AppleSystemUIFont"/>
              </a:rPr>
              <a:t>西顿</a:t>
            </a:r>
            <a:endParaRPr lang="zh-CN" altLang="en-US" dirty="0">
              <a:effectLst/>
              <a:latin typeface=".AppleSystemUIFont"/>
            </a:endParaRPr>
          </a:p>
        </p:txBody>
      </p:sp>
      <p:sp>
        <p:nvSpPr>
          <p:cNvPr id="5" name="文本框 4">
            <a:extLst>
              <a:ext uri="{FF2B5EF4-FFF2-40B4-BE49-F238E27FC236}">
                <a16:creationId xmlns:a16="http://schemas.microsoft.com/office/drawing/2014/main" id="{5334917C-C204-33C6-8ECA-7E0E0DAB1291}"/>
              </a:ext>
            </a:extLst>
          </p:cNvPr>
          <p:cNvSpPr txBox="1"/>
          <p:nvPr/>
        </p:nvSpPr>
        <p:spPr>
          <a:xfrm>
            <a:off x="8186296" y="770032"/>
            <a:ext cx="886480" cy="369332"/>
          </a:xfrm>
          <a:prstGeom prst="rect">
            <a:avLst/>
          </a:prstGeom>
          <a:noFill/>
        </p:spPr>
        <p:txBody>
          <a:bodyPr wrap="square">
            <a:spAutoFit/>
          </a:bodyPr>
          <a:lstStyle/>
          <a:p>
            <a:r>
              <a:rPr lang="zh-CN" altLang="en-US" sz="1800" b="1" dirty="0">
                <a:effectLst/>
                <a:latin typeface=".AppleSystemUIFont"/>
              </a:rPr>
              <a:t>叙利亚</a:t>
            </a:r>
            <a:endParaRPr lang="zh-CN" altLang="en-US" sz="1800" dirty="0">
              <a:effectLst/>
              <a:latin typeface=".AppleSystemUIFont"/>
            </a:endParaRPr>
          </a:p>
        </p:txBody>
      </p:sp>
      <p:sp>
        <p:nvSpPr>
          <p:cNvPr id="6" name="文本框 5">
            <a:extLst>
              <a:ext uri="{FF2B5EF4-FFF2-40B4-BE49-F238E27FC236}">
                <a16:creationId xmlns:a16="http://schemas.microsoft.com/office/drawing/2014/main" id="{67988A08-0438-2B98-4EBD-2E484798E15D}"/>
              </a:ext>
            </a:extLst>
          </p:cNvPr>
          <p:cNvSpPr txBox="1"/>
          <p:nvPr/>
        </p:nvSpPr>
        <p:spPr>
          <a:xfrm rot="17768995">
            <a:off x="5189096" y="3244334"/>
            <a:ext cx="886480" cy="369332"/>
          </a:xfrm>
          <a:prstGeom prst="rect">
            <a:avLst/>
          </a:prstGeom>
          <a:noFill/>
        </p:spPr>
        <p:txBody>
          <a:bodyPr wrap="square">
            <a:spAutoFit/>
          </a:bodyPr>
          <a:lstStyle/>
          <a:p>
            <a:r>
              <a:rPr lang="zh-CN" altLang="en-US" sz="1800" b="1" dirty="0">
                <a:effectLst/>
                <a:latin typeface=".AppleSystemUIFont"/>
              </a:rPr>
              <a:t>腓尼基</a:t>
            </a:r>
          </a:p>
        </p:txBody>
      </p:sp>
      <p:sp>
        <p:nvSpPr>
          <p:cNvPr id="7" name="文本框 6">
            <a:extLst>
              <a:ext uri="{FF2B5EF4-FFF2-40B4-BE49-F238E27FC236}">
                <a16:creationId xmlns:a16="http://schemas.microsoft.com/office/drawing/2014/main" id="{320E5754-2CA1-67C6-F0A5-E20D56D25527}"/>
              </a:ext>
            </a:extLst>
          </p:cNvPr>
          <p:cNvSpPr txBox="1"/>
          <p:nvPr/>
        </p:nvSpPr>
        <p:spPr>
          <a:xfrm>
            <a:off x="6300192" y="4293096"/>
            <a:ext cx="886480" cy="369332"/>
          </a:xfrm>
          <a:prstGeom prst="rect">
            <a:avLst/>
          </a:prstGeom>
          <a:noFill/>
        </p:spPr>
        <p:txBody>
          <a:bodyPr wrap="square">
            <a:spAutoFit/>
          </a:bodyPr>
          <a:lstStyle/>
          <a:p>
            <a:r>
              <a:rPr lang="zh-CN" altLang="en-US" sz="1800" b="1" dirty="0">
                <a:effectLst/>
                <a:latin typeface=".AppleSystemUIFont"/>
              </a:rPr>
              <a:t>迦百农</a:t>
            </a:r>
          </a:p>
        </p:txBody>
      </p:sp>
      <p:sp>
        <p:nvSpPr>
          <p:cNvPr id="8" name="文本框 7">
            <a:extLst>
              <a:ext uri="{FF2B5EF4-FFF2-40B4-BE49-F238E27FC236}">
                <a16:creationId xmlns:a16="http://schemas.microsoft.com/office/drawing/2014/main" id="{26542743-FA7E-E9BA-88C6-080B294BFE3B}"/>
              </a:ext>
            </a:extLst>
          </p:cNvPr>
          <p:cNvSpPr txBox="1"/>
          <p:nvPr/>
        </p:nvSpPr>
        <p:spPr>
          <a:xfrm>
            <a:off x="5284192" y="5664696"/>
            <a:ext cx="886480" cy="369332"/>
          </a:xfrm>
          <a:prstGeom prst="rect">
            <a:avLst/>
          </a:prstGeom>
          <a:noFill/>
        </p:spPr>
        <p:txBody>
          <a:bodyPr wrap="square">
            <a:spAutoFit/>
          </a:bodyPr>
          <a:lstStyle/>
          <a:p>
            <a:r>
              <a:rPr lang="zh-CN" altLang="en-US" sz="1800" b="1" dirty="0">
                <a:latin typeface=".AppleSystemUIFont"/>
              </a:rPr>
              <a:t>加利利</a:t>
            </a:r>
            <a:endParaRPr lang="zh-CN" altLang="en-US" sz="1800" b="1" dirty="0">
              <a:effectLst/>
              <a:latin typeface=".AppleSystemUIFont"/>
            </a:endParaRPr>
          </a:p>
        </p:txBody>
      </p:sp>
      <p:sp>
        <p:nvSpPr>
          <p:cNvPr id="9" name="文本框 8">
            <a:extLst>
              <a:ext uri="{FF2B5EF4-FFF2-40B4-BE49-F238E27FC236}">
                <a16:creationId xmlns:a16="http://schemas.microsoft.com/office/drawing/2014/main" id="{16D88DAF-DB70-CE7D-1272-41A571DC77C8}"/>
              </a:ext>
            </a:extLst>
          </p:cNvPr>
          <p:cNvSpPr txBox="1"/>
          <p:nvPr/>
        </p:nvSpPr>
        <p:spPr>
          <a:xfrm>
            <a:off x="7668344" y="6381328"/>
            <a:ext cx="1238032" cy="369332"/>
          </a:xfrm>
          <a:prstGeom prst="rect">
            <a:avLst/>
          </a:prstGeom>
          <a:noFill/>
        </p:spPr>
        <p:txBody>
          <a:bodyPr wrap="square">
            <a:spAutoFit/>
          </a:bodyPr>
          <a:lstStyle/>
          <a:p>
            <a:r>
              <a:rPr lang="zh-CN" altLang="en-US" sz="1800" b="1" dirty="0">
                <a:latin typeface=".AppleSystemUIFont"/>
              </a:rPr>
              <a:t>低加波利</a:t>
            </a:r>
          </a:p>
        </p:txBody>
      </p:sp>
      <p:sp>
        <p:nvSpPr>
          <p:cNvPr id="10" name="文本框 9">
            <a:extLst>
              <a:ext uri="{FF2B5EF4-FFF2-40B4-BE49-F238E27FC236}">
                <a16:creationId xmlns:a16="http://schemas.microsoft.com/office/drawing/2014/main" id="{A6257E60-8E3D-FA13-9E4D-03D895A0353E}"/>
              </a:ext>
            </a:extLst>
          </p:cNvPr>
          <p:cNvSpPr txBox="1"/>
          <p:nvPr/>
        </p:nvSpPr>
        <p:spPr>
          <a:xfrm rot="20981736">
            <a:off x="5849704" y="1362288"/>
            <a:ext cx="1238032" cy="369332"/>
          </a:xfrm>
          <a:prstGeom prst="rect">
            <a:avLst/>
          </a:prstGeom>
          <a:noFill/>
        </p:spPr>
        <p:txBody>
          <a:bodyPr wrap="square">
            <a:spAutoFit/>
          </a:bodyPr>
          <a:lstStyle/>
          <a:p>
            <a:r>
              <a:rPr lang="zh-CN" altLang="en-US" sz="1800" b="1" dirty="0">
                <a:latin typeface=".AppleSystemUIFont"/>
              </a:rPr>
              <a:t>利翁特河</a:t>
            </a:r>
          </a:p>
        </p:txBody>
      </p:sp>
    </p:spTree>
    <p:extLst>
      <p:ext uri="{BB962C8B-B14F-4D97-AF65-F5344CB8AC3E}">
        <p14:creationId xmlns:p14="http://schemas.microsoft.com/office/powerpoint/2010/main" val="18310174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a:extLst>
              <a:ext uri="{FF2B5EF4-FFF2-40B4-BE49-F238E27FC236}">
                <a16:creationId xmlns:a16="http://schemas.microsoft.com/office/drawing/2014/main" id="{DE9F1A9F-2ACD-254D-8A93-3A81DAD90D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7668543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a:extLst>
              <a:ext uri="{FF2B5EF4-FFF2-40B4-BE49-F238E27FC236}">
                <a16:creationId xmlns:a16="http://schemas.microsoft.com/office/drawing/2014/main" id="{382F1AAE-C358-EF4F-99B7-08AC737A3E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25259395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a:extLst>
              <a:ext uri="{FF2B5EF4-FFF2-40B4-BE49-F238E27FC236}">
                <a16:creationId xmlns:a16="http://schemas.microsoft.com/office/drawing/2014/main" id="{D21ECCBC-CE58-B84A-A657-C8DC5BB59E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1024637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a:extLst>
              <a:ext uri="{FF2B5EF4-FFF2-40B4-BE49-F238E27FC236}">
                <a16:creationId xmlns:a16="http://schemas.microsoft.com/office/drawing/2014/main" id="{7E13A5CD-BE11-9E4C-8791-18602D5708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5966546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a:extLst>
              <a:ext uri="{FF2B5EF4-FFF2-40B4-BE49-F238E27FC236}">
                <a16:creationId xmlns:a16="http://schemas.microsoft.com/office/drawing/2014/main" id="{E486E34F-F54B-6642-BD48-2D0FC8F55D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87952691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a:extLst>
              <a:ext uri="{FF2B5EF4-FFF2-40B4-BE49-F238E27FC236}">
                <a16:creationId xmlns:a16="http://schemas.microsoft.com/office/drawing/2014/main" id="{CB19B47E-AF4E-E14F-A2AD-E00194A88A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6378397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1"/>
          <p:cNvPicPr>
            <a:picLocks noChangeAspect="1" noChangeArrowheads="1"/>
          </p:cNvPicPr>
          <p:nvPr/>
        </p:nvPicPr>
        <p:blipFill>
          <a:blip r:embed="rId3"/>
          <a:srcRect/>
          <a:stretch>
            <a:fillRect/>
          </a:stretch>
        </p:blipFill>
        <p:spPr bwMode="auto">
          <a:xfrm>
            <a:off x="342900" y="231775"/>
            <a:ext cx="8401050" cy="6402388"/>
          </a:xfrm>
          <a:prstGeom prst="rect">
            <a:avLst/>
          </a:prstGeom>
          <a:blipFill dpi="0" rotWithShape="0">
            <a:blip r:embed="rId4"/>
            <a:srcRect/>
            <a:tile tx="0" ty="0" sx="100000" sy="100000" flip="none" algn="tl"/>
          </a:blipFill>
          <a:ln w="9525">
            <a:noFill/>
            <a:round/>
            <a:headEnd/>
            <a:tailEnd/>
          </a:ln>
        </p:spPr>
      </p:pic>
      <p:sp>
        <p:nvSpPr>
          <p:cNvPr id="174082" name="Rectangle 2"/>
          <p:cNvSpPr>
            <a:spLocks noChangeArrowheads="1"/>
          </p:cNvSpPr>
          <p:nvPr/>
        </p:nvSpPr>
        <p:spPr bwMode="auto">
          <a:xfrm>
            <a:off x="153988" y="6554788"/>
            <a:ext cx="1322387" cy="212725"/>
          </a:xfrm>
          <a:prstGeom prst="rect">
            <a:avLst/>
          </a:prstGeom>
          <a:noFill/>
          <a:ln w="9525">
            <a:noFill/>
            <a:round/>
            <a:headEnd/>
            <a:tailEnd/>
          </a:ln>
        </p:spPr>
        <p:txBody>
          <a:bodyPr wrap="none" lIns="82048" tIns="41025" rIns="82048" bIns="41025" anchor="ctr"/>
          <a:lstStyle/>
          <a:p>
            <a:endParaRPr lang="en-US">
              <a:solidFill>
                <a:srgbClr val="000000"/>
              </a:solidFill>
            </a:endParaRPr>
          </a:p>
        </p:txBody>
      </p:sp>
      <p:sp>
        <p:nvSpPr>
          <p:cNvPr id="174083"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endParaRPr lang="en-US">
              <a:solidFill>
                <a:srgbClr val="000000"/>
              </a:solidFill>
            </a:endParaRPr>
          </a:p>
        </p:txBody>
      </p:sp>
      <p:sp>
        <p:nvSpPr>
          <p:cNvPr id="22532" name="AutoShape 4"/>
          <p:cNvSpPr>
            <a:spLocks noChangeArrowheads="1"/>
          </p:cNvSpPr>
          <p:nvPr/>
        </p:nvSpPr>
        <p:spPr bwMode="auto">
          <a:xfrm>
            <a:off x="4738688" y="93345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solidFill>
                <a:srgbClr val="000000"/>
              </a:solidFill>
            </a:endParaRPr>
          </a:p>
        </p:txBody>
      </p:sp>
      <p:sp>
        <p:nvSpPr>
          <p:cNvPr id="22533" name="AutoShape 5"/>
          <p:cNvSpPr>
            <a:spLocks noChangeArrowheads="1"/>
          </p:cNvSpPr>
          <p:nvPr/>
        </p:nvSpPr>
        <p:spPr bwMode="auto">
          <a:xfrm>
            <a:off x="1339850" y="3565525"/>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solidFill>
                <a:srgbClr val="000000"/>
              </a:solidFill>
            </a:endParaRPr>
          </a:p>
        </p:txBody>
      </p:sp>
      <p:sp>
        <p:nvSpPr>
          <p:cNvPr id="22534" name="AutoShape 6"/>
          <p:cNvSpPr>
            <a:spLocks noChangeArrowheads="1"/>
          </p:cNvSpPr>
          <p:nvPr/>
        </p:nvSpPr>
        <p:spPr bwMode="auto">
          <a:xfrm>
            <a:off x="4724400" y="3544888"/>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solidFill>
                <a:srgbClr val="000000"/>
              </a:solidFill>
            </a:endParaRPr>
          </a:p>
        </p:txBody>
      </p:sp>
      <p:sp>
        <p:nvSpPr>
          <p:cNvPr id="22535" name="AutoShape 7"/>
          <p:cNvSpPr>
            <a:spLocks noChangeArrowheads="1"/>
          </p:cNvSpPr>
          <p:nvPr/>
        </p:nvSpPr>
        <p:spPr bwMode="auto">
          <a:xfrm>
            <a:off x="1338263" y="88265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solidFill>
                <a:srgbClr val="000000"/>
              </a:solidFill>
            </a:endParaRPr>
          </a:p>
        </p:txBody>
      </p:sp>
      <p:sp>
        <p:nvSpPr>
          <p:cNvPr id="22536" name="Rectangle 8"/>
          <p:cNvSpPr>
            <a:spLocks noChangeArrowheads="1"/>
          </p:cNvSpPr>
          <p:nvPr/>
        </p:nvSpPr>
        <p:spPr bwMode="auto">
          <a:xfrm>
            <a:off x="1130300" y="777875"/>
            <a:ext cx="6823075" cy="5419725"/>
          </a:xfrm>
          <a:prstGeom prst="rect">
            <a:avLst/>
          </a:prstGeom>
          <a:gradFill rotWithShape="0">
            <a:gsLst>
              <a:gs pos="0">
                <a:srgbClr val="0B0C60"/>
              </a:gs>
              <a:gs pos="100000">
                <a:srgbClr val="05052C">
                  <a:alpha val="45998"/>
                </a:srgbClr>
              </a:gs>
            </a:gsLst>
            <a:lin ang="5400000" scaled="1"/>
          </a:gradFill>
          <a:ln w="9525">
            <a:noFill/>
            <a:round/>
            <a:headEnd/>
            <a:tailEnd/>
          </a:ln>
        </p:spPr>
        <p:txBody>
          <a:bodyPr wrap="none" lIns="82048" tIns="41025" rIns="82048" bIns="41025" anchor="ctr"/>
          <a:lstStyle/>
          <a:p>
            <a:endParaRPr lang="en-US">
              <a:solidFill>
                <a:srgbClr val="000000"/>
              </a:solidFill>
            </a:endParaRPr>
          </a:p>
        </p:txBody>
      </p:sp>
      <p:sp>
        <p:nvSpPr>
          <p:cNvPr id="174089" name="Rectangle 9"/>
          <p:cNvSpPr>
            <a:spLocks noChangeArrowheads="1"/>
          </p:cNvSpPr>
          <p:nvPr/>
        </p:nvSpPr>
        <p:spPr bwMode="auto">
          <a:xfrm>
            <a:off x="4814888" y="946150"/>
            <a:ext cx="412750" cy="628650"/>
          </a:xfrm>
          <a:prstGeom prst="rect">
            <a:avLst/>
          </a:prstGeom>
          <a:noFill/>
          <a:ln w="9525">
            <a:noFill/>
            <a:round/>
            <a:headEnd/>
            <a:tailEnd/>
          </a:ln>
        </p:spPr>
        <p:txBody>
          <a:bodyPr lIns="81079" tIns="39732" rIns="81079" bIns="39732">
            <a:spAutoFit/>
          </a:bodyPr>
          <a:lstStyle/>
          <a:p>
            <a:pPr>
              <a:spcBef>
                <a:spcPts val="2250"/>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0066FF"/>
                </a:solidFill>
                <a:latin typeface="Helvetica" charset="0"/>
              </a:rPr>
              <a:t>2</a:t>
            </a:r>
          </a:p>
        </p:txBody>
      </p:sp>
      <p:sp>
        <p:nvSpPr>
          <p:cNvPr id="174090" name="Rectangle 10"/>
          <p:cNvSpPr>
            <a:spLocks noChangeArrowheads="1"/>
          </p:cNvSpPr>
          <p:nvPr/>
        </p:nvSpPr>
        <p:spPr bwMode="auto">
          <a:xfrm>
            <a:off x="1427163" y="3638550"/>
            <a:ext cx="412750" cy="628650"/>
          </a:xfrm>
          <a:prstGeom prst="rect">
            <a:avLst/>
          </a:prstGeom>
          <a:noFill/>
          <a:ln w="9525">
            <a:noFill/>
            <a:round/>
            <a:headEnd/>
            <a:tailEnd/>
          </a:ln>
        </p:spPr>
        <p:txBody>
          <a:bodyPr lIns="81079" tIns="39732" rIns="81079" bIns="39732">
            <a:spAutoFit/>
          </a:bodyPr>
          <a:lstStyle/>
          <a:p>
            <a:pPr>
              <a:spcBef>
                <a:spcPts val="2250"/>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0066FF"/>
                </a:solidFill>
                <a:latin typeface="Helvetica" charset="0"/>
              </a:rPr>
              <a:t>3</a:t>
            </a:r>
          </a:p>
        </p:txBody>
      </p:sp>
      <p:sp>
        <p:nvSpPr>
          <p:cNvPr id="174091" name="Rectangle 11"/>
          <p:cNvSpPr>
            <a:spLocks noChangeArrowheads="1"/>
          </p:cNvSpPr>
          <p:nvPr/>
        </p:nvSpPr>
        <p:spPr bwMode="auto">
          <a:xfrm>
            <a:off x="1412875" y="962025"/>
            <a:ext cx="412750" cy="628650"/>
          </a:xfrm>
          <a:prstGeom prst="rect">
            <a:avLst/>
          </a:prstGeom>
          <a:noFill/>
          <a:ln w="9525">
            <a:noFill/>
            <a:round/>
            <a:headEnd/>
            <a:tailEnd/>
          </a:ln>
        </p:spPr>
        <p:txBody>
          <a:bodyPr lIns="81079" tIns="39732" rIns="81079" bIns="39732">
            <a:spAutoFit/>
          </a:bodyPr>
          <a:lstStyle/>
          <a:p>
            <a:pPr>
              <a:spcBef>
                <a:spcPts val="2250"/>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0066FF"/>
                </a:solidFill>
                <a:latin typeface="Helvetica" charset="0"/>
              </a:rPr>
              <a:t>1</a:t>
            </a:r>
          </a:p>
        </p:txBody>
      </p:sp>
      <p:grpSp>
        <p:nvGrpSpPr>
          <p:cNvPr id="174092" name="Group 12"/>
          <p:cNvGrpSpPr>
            <a:grpSpLocks/>
          </p:cNvGrpSpPr>
          <p:nvPr/>
        </p:nvGrpSpPr>
        <p:grpSpPr bwMode="auto">
          <a:xfrm>
            <a:off x="1652588" y="1647825"/>
            <a:ext cx="890587" cy="1376363"/>
            <a:chOff x="1145" y="1176"/>
            <a:chExt cx="617" cy="983"/>
          </a:xfrm>
        </p:grpSpPr>
        <p:sp>
          <p:nvSpPr>
            <p:cNvPr id="174129" name="Rectangle 13"/>
            <p:cNvSpPr>
              <a:spLocks noChangeArrowheads="1"/>
            </p:cNvSpPr>
            <p:nvPr/>
          </p:nvSpPr>
          <p:spPr bwMode="auto">
            <a:xfrm>
              <a:off x="1145" y="1176"/>
              <a:ext cx="587" cy="262"/>
            </a:xfrm>
            <a:prstGeom prst="rect">
              <a:avLst/>
            </a:prstGeom>
            <a:noFill/>
            <a:ln w="9525">
              <a:noFill/>
              <a:round/>
              <a:headEnd/>
              <a:tailEnd/>
            </a:ln>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1800">
                  <a:solidFill>
                    <a:srgbClr val="3366FF"/>
                  </a:solidFill>
                </a:rPr>
                <a:t>至给</a:t>
              </a:r>
              <a:r>
                <a:rPr lang="en-GB" altLang="ja-JP" sz="1800" b="1">
                  <a:solidFill>
                    <a:srgbClr val="3366FF"/>
                  </a:solidFill>
                  <a:latin typeface="Helvetica" charset="0"/>
                </a:rPr>
                <a:t>:</a:t>
              </a:r>
              <a:endParaRPr lang="en-GB" sz="1800" b="1">
                <a:solidFill>
                  <a:srgbClr val="3366FF"/>
                </a:solidFill>
                <a:latin typeface="Helvetica" charset="0"/>
              </a:endParaRPr>
            </a:p>
          </p:txBody>
        </p:sp>
        <p:sp>
          <p:nvSpPr>
            <p:cNvPr id="174130" name="Rectangle 14"/>
            <p:cNvSpPr>
              <a:spLocks noChangeArrowheads="1"/>
            </p:cNvSpPr>
            <p:nvPr/>
          </p:nvSpPr>
          <p:spPr bwMode="auto">
            <a:xfrm>
              <a:off x="1145" y="1530"/>
              <a:ext cx="587" cy="262"/>
            </a:xfrm>
            <a:prstGeom prst="rect">
              <a:avLst/>
            </a:prstGeom>
            <a:noFill/>
            <a:ln w="9525">
              <a:noFill/>
              <a:round/>
              <a:headEnd/>
              <a:tailEnd/>
            </a:ln>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1800">
                  <a:solidFill>
                    <a:srgbClr val="3366FF"/>
                  </a:solidFill>
                </a:rPr>
                <a:t>作为</a:t>
              </a:r>
              <a:r>
                <a:rPr lang="en-GB" altLang="ja-JP" sz="1800" b="1">
                  <a:solidFill>
                    <a:srgbClr val="0066FF"/>
                  </a:solidFill>
                  <a:latin typeface="Helvetica" charset="0"/>
                </a:rPr>
                <a:t>:</a:t>
              </a:r>
              <a:endParaRPr lang="en-GB" sz="1800" b="1">
                <a:solidFill>
                  <a:srgbClr val="0066FF"/>
                </a:solidFill>
                <a:latin typeface="Helvetica" charset="0"/>
              </a:endParaRPr>
            </a:p>
          </p:txBody>
        </p:sp>
        <p:sp>
          <p:nvSpPr>
            <p:cNvPr id="174131" name="Rectangle 15"/>
            <p:cNvSpPr>
              <a:spLocks noChangeArrowheads="1"/>
            </p:cNvSpPr>
            <p:nvPr/>
          </p:nvSpPr>
          <p:spPr bwMode="auto">
            <a:xfrm>
              <a:off x="1145" y="1834"/>
              <a:ext cx="617" cy="325"/>
            </a:xfrm>
            <a:prstGeom prst="rect">
              <a:avLst/>
            </a:prstGeom>
            <a:noFill/>
            <a:ln w="9525">
              <a:noFill/>
              <a:round/>
              <a:headEnd/>
              <a:tailEnd/>
            </a:ln>
          </p:spPr>
          <p:txBody>
            <a:bodyPr lIns="90360" tIns="44280" rIns="90360" bIns="44280">
              <a:spAutoFit/>
            </a:bodyPr>
            <a:lstStyle/>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endParaRPr lang="en-US" sz="1800"/>
            </a:p>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1800">
                  <a:solidFill>
                    <a:srgbClr val="3366FF"/>
                  </a:solidFill>
                </a:rPr>
                <a:t>关于</a:t>
              </a:r>
              <a:r>
                <a:rPr lang="en-GB" altLang="ja-JP" sz="1800" b="1">
                  <a:solidFill>
                    <a:srgbClr val="3366FF"/>
                  </a:solidFill>
                  <a:latin typeface="Helvetica" charset="0"/>
                </a:rPr>
                <a:t>:</a:t>
              </a:r>
              <a:endParaRPr lang="en-GB" sz="1800" b="1">
                <a:solidFill>
                  <a:srgbClr val="3366FF"/>
                </a:solidFill>
                <a:latin typeface="Helvetica" charset="0"/>
              </a:endParaRPr>
            </a:p>
          </p:txBody>
        </p:sp>
      </p:grpSp>
      <p:grpSp>
        <p:nvGrpSpPr>
          <p:cNvPr id="174093" name="Group 16"/>
          <p:cNvGrpSpPr>
            <a:grpSpLocks/>
          </p:cNvGrpSpPr>
          <p:nvPr/>
        </p:nvGrpSpPr>
        <p:grpSpPr bwMode="auto">
          <a:xfrm>
            <a:off x="5070475" y="1658938"/>
            <a:ext cx="890588" cy="1376362"/>
            <a:chOff x="3513" y="1184"/>
            <a:chExt cx="617" cy="983"/>
          </a:xfrm>
        </p:grpSpPr>
        <p:sp>
          <p:nvSpPr>
            <p:cNvPr id="174126" name="Rectangle 17"/>
            <p:cNvSpPr>
              <a:spLocks noChangeArrowheads="1"/>
            </p:cNvSpPr>
            <p:nvPr/>
          </p:nvSpPr>
          <p:spPr bwMode="auto">
            <a:xfrm>
              <a:off x="3513" y="1184"/>
              <a:ext cx="587" cy="262"/>
            </a:xfrm>
            <a:prstGeom prst="rect">
              <a:avLst/>
            </a:prstGeom>
            <a:noFill/>
            <a:ln w="9525">
              <a:noFill/>
              <a:round/>
              <a:headEnd/>
              <a:tailEnd/>
            </a:ln>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1800">
                  <a:solidFill>
                    <a:srgbClr val="3366FF"/>
                  </a:solidFill>
                </a:rPr>
                <a:t>至给</a:t>
              </a:r>
              <a:r>
                <a:rPr lang="en-GB" altLang="ja-JP" sz="1800" b="1">
                  <a:solidFill>
                    <a:srgbClr val="3366FF"/>
                  </a:solidFill>
                  <a:latin typeface="Helvetica" charset="0"/>
                </a:rPr>
                <a:t>:</a:t>
              </a:r>
              <a:endParaRPr lang="en-GB" sz="1800" b="1">
                <a:solidFill>
                  <a:srgbClr val="3366FF"/>
                </a:solidFill>
                <a:latin typeface="Helvetica" charset="0"/>
              </a:endParaRPr>
            </a:p>
          </p:txBody>
        </p:sp>
        <p:sp>
          <p:nvSpPr>
            <p:cNvPr id="174127" name="Rectangle 18"/>
            <p:cNvSpPr>
              <a:spLocks noChangeArrowheads="1"/>
            </p:cNvSpPr>
            <p:nvPr/>
          </p:nvSpPr>
          <p:spPr bwMode="auto">
            <a:xfrm>
              <a:off x="3513" y="1538"/>
              <a:ext cx="587" cy="262"/>
            </a:xfrm>
            <a:prstGeom prst="rect">
              <a:avLst/>
            </a:prstGeom>
            <a:noFill/>
            <a:ln w="9525">
              <a:noFill/>
              <a:round/>
              <a:headEnd/>
              <a:tailEnd/>
            </a:ln>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1800">
                  <a:solidFill>
                    <a:srgbClr val="3366FF"/>
                  </a:solidFill>
                </a:rPr>
                <a:t>作为</a:t>
              </a:r>
              <a:r>
                <a:rPr lang="en-GB" altLang="ja-JP" sz="1800" b="1">
                  <a:solidFill>
                    <a:srgbClr val="0066FF"/>
                  </a:solidFill>
                  <a:latin typeface="Helvetica" charset="0"/>
                </a:rPr>
                <a:t>:</a:t>
              </a:r>
              <a:endParaRPr lang="en-GB" sz="1800" b="1">
                <a:solidFill>
                  <a:srgbClr val="0066FF"/>
                </a:solidFill>
                <a:latin typeface="Helvetica" charset="0"/>
              </a:endParaRPr>
            </a:p>
          </p:txBody>
        </p:sp>
        <p:sp>
          <p:nvSpPr>
            <p:cNvPr id="174128" name="Rectangle 19"/>
            <p:cNvSpPr>
              <a:spLocks noChangeArrowheads="1"/>
            </p:cNvSpPr>
            <p:nvPr/>
          </p:nvSpPr>
          <p:spPr bwMode="auto">
            <a:xfrm>
              <a:off x="3513" y="1842"/>
              <a:ext cx="617" cy="325"/>
            </a:xfrm>
            <a:prstGeom prst="rect">
              <a:avLst/>
            </a:prstGeom>
            <a:noFill/>
            <a:ln w="9525">
              <a:noFill/>
              <a:round/>
              <a:headEnd/>
              <a:tailEnd/>
            </a:ln>
          </p:spPr>
          <p:txBody>
            <a:bodyPr lIns="90360" tIns="44280" rIns="90360" bIns="44280">
              <a:spAutoFit/>
            </a:bodyPr>
            <a:lstStyle/>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endParaRPr lang="en-US" sz="1800">
                <a:solidFill>
                  <a:srgbClr val="3366FF"/>
                </a:solidFill>
              </a:endParaRPr>
            </a:p>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1800">
                  <a:solidFill>
                    <a:srgbClr val="3366FF"/>
                  </a:solidFill>
                </a:rPr>
                <a:t>关于</a:t>
              </a:r>
              <a:r>
                <a:rPr lang="en-GB" altLang="ja-JP" sz="1800" b="1">
                  <a:solidFill>
                    <a:srgbClr val="3366FF"/>
                  </a:solidFill>
                  <a:latin typeface="Helvetica" charset="0"/>
                </a:rPr>
                <a:t>:</a:t>
              </a:r>
              <a:endParaRPr lang="en-GB" sz="1800" b="1">
                <a:solidFill>
                  <a:srgbClr val="3366FF"/>
                </a:solidFill>
                <a:latin typeface="Helvetica" charset="0"/>
              </a:endParaRPr>
            </a:p>
          </p:txBody>
        </p:sp>
      </p:grpSp>
      <p:grpSp>
        <p:nvGrpSpPr>
          <p:cNvPr id="174094" name="Group 20"/>
          <p:cNvGrpSpPr>
            <a:grpSpLocks/>
          </p:cNvGrpSpPr>
          <p:nvPr/>
        </p:nvGrpSpPr>
        <p:grpSpPr bwMode="auto">
          <a:xfrm>
            <a:off x="1674813" y="4325938"/>
            <a:ext cx="890587" cy="1376362"/>
            <a:chOff x="1161" y="3088"/>
            <a:chExt cx="617" cy="983"/>
          </a:xfrm>
        </p:grpSpPr>
        <p:sp>
          <p:nvSpPr>
            <p:cNvPr id="174123" name="Rectangle 21"/>
            <p:cNvSpPr>
              <a:spLocks noChangeArrowheads="1"/>
            </p:cNvSpPr>
            <p:nvPr/>
          </p:nvSpPr>
          <p:spPr bwMode="auto">
            <a:xfrm>
              <a:off x="1161" y="3088"/>
              <a:ext cx="587" cy="262"/>
            </a:xfrm>
            <a:prstGeom prst="rect">
              <a:avLst/>
            </a:prstGeom>
            <a:noFill/>
            <a:ln w="9525">
              <a:noFill/>
              <a:round/>
              <a:headEnd/>
              <a:tailEnd/>
            </a:ln>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1800">
                  <a:solidFill>
                    <a:srgbClr val="3366FF"/>
                  </a:solidFill>
                </a:rPr>
                <a:t>至给</a:t>
              </a:r>
              <a:r>
                <a:rPr lang="en-GB" altLang="ja-JP" sz="1800" b="1">
                  <a:solidFill>
                    <a:srgbClr val="3366FF"/>
                  </a:solidFill>
                  <a:latin typeface="Helvetica" charset="0"/>
                </a:rPr>
                <a:t>:</a:t>
              </a:r>
              <a:endParaRPr lang="en-GB" sz="1800" b="1">
                <a:solidFill>
                  <a:srgbClr val="3366FF"/>
                </a:solidFill>
                <a:latin typeface="Helvetica" charset="0"/>
              </a:endParaRPr>
            </a:p>
          </p:txBody>
        </p:sp>
        <p:sp>
          <p:nvSpPr>
            <p:cNvPr id="174124" name="Rectangle 22"/>
            <p:cNvSpPr>
              <a:spLocks noChangeArrowheads="1"/>
            </p:cNvSpPr>
            <p:nvPr/>
          </p:nvSpPr>
          <p:spPr bwMode="auto">
            <a:xfrm>
              <a:off x="1161" y="3442"/>
              <a:ext cx="587" cy="262"/>
            </a:xfrm>
            <a:prstGeom prst="rect">
              <a:avLst/>
            </a:prstGeom>
            <a:noFill/>
            <a:ln w="9525">
              <a:noFill/>
              <a:round/>
              <a:headEnd/>
              <a:tailEnd/>
            </a:ln>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1800">
                  <a:solidFill>
                    <a:srgbClr val="3366FF"/>
                  </a:solidFill>
                </a:rPr>
                <a:t>作为</a:t>
              </a:r>
              <a:r>
                <a:rPr lang="en-GB" altLang="ja-JP" sz="1800" b="1">
                  <a:solidFill>
                    <a:srgbClr val="0066FF"/>
                  </a:solidFill>
                  <a:latin typeface="Helvetica" charset="0"/>
                </a:rPr>
                <a:t>:</a:t>
              </a:r>
              <a:endParaRPr lang="en-GB" sz="1800" b="1">
                <a:solidFill>
                  <a:srgbClr val="0066FF"/>
                </a:solidFill>
                <a:latin typeface="Helvetica" charset="0"/>
              </a:endParaRPr>
            </a:p>
          </p:txBody>
        </p:sp>
        <p:sp>
          <p:nvSpPr>
            <p:cNvPr id="174125" name="Rectangle 23"/>
            <p:cNvSpPr>
              <a:spLocks noChangeArrowheads="1"/>
            </p:cNvSpPr>
            <p:nvPr/>
          </p:nvSpPr>
          <p:spPr bwMode="auto">
            <a:xfrm>
              <a:off x="1161" y="3746"/>
              <a:ext cx="617" cy="325"/>
            </a:xfrm>
            <a:prstGeom prst="rect">
              <a:avLst/>
            </a:prstGeom>
            <a:noFill/>
            <a:ln w="9525">
              <a:noFill/>
              <a:round/>
              <a:headEnd/>
              <a:tailEnd/>
            </a:ln>
          </p:spPr>
          <p:txBody>
            <a:bodyPr lIns="90360" tIns="44280" rIns="90360" bIns="44280">
              <a:spAutoFit/>
            </a:bodyPr>
            <a:lstStyle/>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endParaRPr lang="en-US" sz="1800"/>
            </a:p>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1800">
                  <a:solidFill>
                    <a:srgbClr val="3366FF"/>
                  </a:solidFill>
                </a:rPr>
                <a:t>关于</a:t>
              </a:r>
              <a:r>
                <a:rPr lang="en-GB" altLang="ja-JP" sz="1800" b="1">
                  <a:solidFill>
                    <a:srgbClr val="3366FF"/>
                  </a:solidFill>
                  <a:latin typeface="Helvetica" charset="0"/>
                </a:rPr>
                <a:t>:</a:t>
              </a:r>
              <a:endParaRPr lang="en-GB" sz="1800" b="1">
                <a:solidFill>
                  <a:srgbClr val="3366FF"/>
                </a:solidFill>
                <a:latin typeface="Helvetica" charset="0"/>
              </a:endParaRPr>
            </a:p>
          </p:txBody>
        </p:sp>
      </p:grpSp>
      <p:sp>
        <p:nvSpPr>
          <p:cNvPr id="174095" name="Rectangle 24"/>
          <p:cNvSpPr>
            <a:spLocks noChangeArrowheads="1"/>
          </p:cNvSpPr>
          <p:nvPr/>
        </p:nvSpPr>
        <p:spPr bwMode="auto">
          <a:xfrm>
            <a:off x="1757363" y="1004888"/>
            <a:ext cx="2355850" cy="573087"/>
          </a:xfrm>
          <a:prstGeom prst="rect">
            <a:avLst/>
          </a:prstGeom>
          <a:noFill/>
          <a:ln w="9525">
            <a:noFill/>
            <a:round/>
            <a:headEnd/>
            <a:tailEnd/>
          </a:ln>
        </p:spPr>
        <p:txBody>
          <a:bodyPr lIns="81079" tIns="39732" rIns="81079" bIns="39732">
            <a:spAutoFit/>
          </a:bodyPr>
          <a:lstStyle/>
          <a:p>
            <a:pPr>
              <a:spcBef>
                <a:spcPts val="20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a:solidFill>
                  <a:srgbClr val="3366FF"/>
                </a:solidFill>
                <a:latin typeface="细圆" pitchFamily="2" charset="-122"/>
                <a:ea typeface="细圆" pitchFamily="2" charset="-122"/>
              </a:rPr>
              <a:t>马太</a:t>
            </a:r>
            <a:endParaRPr lang="en-GB" sz="3200" b="1">
              <a:solidFill>
                <a:srgbClr val="3366FF"/>
              </a:solidFill>
              <a:latin typeface="Helvetica" charset="0"/>
              <a:ea typeface="细圆" pitchFamily="2" charset="-122"/>
            </a:endParaRPr>
          </a:p>
        </p:txBody>
      </p:sp>
      <p:sp>
        <p:nvSpPr>
          <p:cNvPr id="174096" name="Rectangle 25"/>
          <p:cNvSpPr>
            <a:spLocks noChangeArrowheads="1"/>
          </p:cNvSpPr>
          <p:nvPr/>
        </p:nvSpPr>
        <p:spPr bwMode="auto">
          <a:xfrm>
            <a:off x="5588000" y="1025525"/>
            <a:ext cx="2036763" cy="573088"/>
          </a:xfrm>
          <a:prstGeom prst="rect">
            <a:avLst/>
          </a:prstGeom>
          <a:noFill/>
          <a:ln w="9525">
            <a:noFill/>
            <a:round/>
            <a:headEnd/>
            <a:tailEnd/>
          </a:ln>
        </p:spPr>
        <p:txBody>
          <a:bodyPr lIns="81079" tIns="39732" rIns="81079" bIns="39732">
            <a:spAutoFit/>
          </a:bodyPr>
          <a:lstStyle/>
          <a:p>
            <a:pPr>
              <a:spcBef>
                <a:spcPts val="20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a:solidFill>
                  <a:srgbClr val="3366FF"/>
                </a:solidFill>
                <a:latin typeface="细圆" pitchFamily="2" charset="-122"/>
                <a:ea typeface="细圆" pitchFamily="2" charset="-122"/>
              </a:rPr>
              <a:t>马可</a:t>
            </a:r>
            <a:endParaRPr lang="en-GB" sz="3200" b="1">
              <a:solidFill>
                <a:srgbClr val="3366FF"/>
              </a:solidFill>
              <a:latin typeface="Helvetica" charset="0"/>
              <a:ea typeface="细圆" pitchFamily="2" charset="-122"/>
            </a:endParaRPr>
          </a:p>
        </p:txBody>
      </p:sp>
      <p:sp>
        <p:nvSpPr>
          <p:cNvPr id="174097" name="Rectangle 26"/>
          <p:cNvSpPr>
            <a:spLocks noChangeArrowheads="1"/>
          </p:cNvSpPr>
          <p:nvPr/>
        </p:nvSpPr>
        <p:spPr bwMode="auto">
          <a:xfrm>
            <a:off x="2149475" y="3692525"/>
            <a:ext cx="2035175" cy="573088"/>
          </a:xfrm>
          <a:prstGeom prst="rect">
            <a:avLst/>
          </a:prstGeom>
          <a:noFill/>
          <a:ln w="9525">
            <a:noFill/>
            <a:round/>
            <a:headEnd/>
            <a:tailEnd/>
          </a:ln>
        </p:spPr>
        <p:txBody>
          <a:bodyPr lIns="81079" tIns="39732" rIns="81079" bIns="39732">
            <a:spAutoFit/>
          </a:bodyPr>
          <a:lstStyle/>
          <a:p>
            <a:pPr>
              <a:spcBef>
                <a:spcPts val="20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a:solidFill>
                  <a:srgbClr val="3366FF"/>
                </a:solidFill>
                <a:latin typeface="细圆" pitchFamily="2" charset="-122"/>
                <a:ea typeface="细圆" pitchFamily="2" charset="-122"/>
              </a:rPr>
              <a:t>路加</a:t>
            </a:r>
            <a:endParaRPr lang="en-GB" sz="3200" b="1">
              <a:solidFill>
                <a:srgbClr val="3366FF"/>
              </a:solidFill>
              <a:latin typeface="Helvetica" charset="0"/>
              <a:ea typeface="细圆" pitchFamily="2" charset="-122"/>
            </a:endParaRPr>
          </a:p>
        </p:txBody>
      </p:sp>
      <p:sp>
        <p:nvSpPr>
          <p:cNvPr id="174098" name="Rectangle 27"/>
          <p:cNvSpPr>
            <a:spLocks noChangeArrowheads="1"/>
          </p:cNvSpPr>
          <p:nvPr/>
        </p:nvSpPr>
        <p:spPr bwMode="auto">
          <a:xfrm>
            <a:off x="2159000" y="1560513"/>
            <a:ext cx="1766888" cy="511175"/>
          </a:xfrm>
          <a:prstGeom prst="rect">
            <a:avLst/>
          </a:prstGeom>
          <a:noFill/>
          <a:ln w="9525">
            <a:noFill/>
            <a:round/>
            <a:headEnd/>
            <a:tailEnd/>
          </a:ln>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rPr>
              <a:t>   </a:t>
            </a:r>
            <a:r>
              <a:rPr lang="en-US" altLang="en-US" sz="2800">
                <a:solidFill>
                  <a:srgbClr val="3366FF"/>
                </a:solidFill>
              </a:rPr>
              <a:t>犹太人</a:t>
            </a:r>
            <a:endParaRPr lang="en-GB" sz="2500" b="1">
              <a:solidFill>
                <a:srgbClr val="3366FF"/>
              </a:solidFill>
              <a:latin typeface="Helvetica" charset="0"/>
            </a:endParaRPr>
          </a:p>
        </p:txBody>
      </p:sp>
      <p:sp>
        <p:nvSpPr>
          <p:cNvPr id="174099" name="Rectangle 28"/>
          <p:cNvSpPr>
            <a:spLocks noChangeArrowheads="1"/>
          </p:cNvSpPr>
          <p:nvPr/>
        </p:nvSpPr>
        <p:spPr bwMode="auto">
          <a:xfrm>
            <a:off x="5899150" y="1570038"/>
            <a:ext cx="1766888" cy="511175"/>
          </a:xfrm>
          <a:prstGeom prst="rect">
            <a:avLst/>
          </a:prstGeom>
          <a:noFill/>
          <a:ln w="9525">
            <a:noFill/>
            <a:round/>
            <a:headEnd/>
            <a:tailEnd/>
          </a:ln>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2800">
                <a:solidFill>
                  <a:srgbClr val="3366FF"/>
                </a:solidFill>
              </a:rPr>
              <a:t>罗马人</a:t>
            </a:r>
            <a:endParaRPr lang="en-GB" sz="2500" b="1">
              <a:solidFill>
                <a:srgbClr val="3366FF"/>
              </a:solidFill>
              <a:latin typeface="Helvetica" charset="0"/>
            </a:endParaRPr>
          </a:p>
        </p:txBody>
      </p:sp>
      <p:sp>
        <p:nvSpPr>
          <p:cNvPr id="174100" name="Rectangle 29"/>
          <p:cNvSpPr>
            <a:spLocks noChangeArrowheads="1"/>
          </p:cNvSpPr>
          <p:nvPr/>
        </p:nvSpPr>
        <p:spPr bwMode="auto">
          <a:xfrm>
            <a:off x="2362200" y="4237038"/>
            <a:ext cx="1866900" cy="511175"/>
          </a:xfrm>
          <a:prstGeom prst="rect">
            <a:avLst/>
          </a:prstGeom>
          <a:noFill/>
          <a:ln w="9525">
            <a:noFill/>
            <a:round/>
            <a:headEnd/>
            <a:tailEnd/>
          </a:ln>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2800">
                <a:solidFill>
                  <a:srgbClr val="3366FF"/>
                </a:solidFill>
              </a:rPr>
              <a:t>希腊人</a:t>
            </a:r>
            <a:endParaRPr lang="en-GB" sz="2500" b="1">
              <a:solidFill>
                <a:srgbClr val="3366FF"/>
              </a:solidFill>
              <a:latin typeface="Helvetica" charset="0"/>
            </a:endParaRPr>
          </a:p>
        </p:txBody>
      </p:sp>
      <p:sp>
        <p:nvSpPr>
          <p:cNvPr id="174101" name="Rectangle 30"/>
          <p:cNvSpPr>
            <a:spLocks noChangeArrowheads="1"/>
          </p:cNvSpPr>
          <p:nvPr/>
        </p:nvSpPr>
        <p:spPr bwMode="auto">
          <a:xfrm>
            <a:off x="2424113" y="2070100"/>
            <a:ext cx="1766887" cy="449263"/>
          </a:xfrm>
          <a:prstGeom prst="rect">
            <a:avLst/>
          </a:prstGeom>
          <a:noFill/>
          <a:ln w="9525">
            <a:noFill/>
            <a:round/>
            <a:headEnd/>
            <a:tailEnd/>
          </a:ln>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a:solidFill>
                  <a:srgbClr val="3366FF"/>
                </a:solidFill>
              </a:rPr>
              <a:t>君王</a:t>
            </a:r>
            <a:r>
              <a:rPr lang="zh-CN" altLang="en-US">
                <a:solidFill>
                  <a:srgbClr val="3366FF"/>
                </a:solidFill>
              </a:rPr>
              <a:t>的</a:t>
            </a:r>
            <a:r>
              <a:rPr lang="en-US" altLang="en-US">
                <a:solidFill>
                  <a:srgbClr val="3366FF"/>
                </a:solidFill>
              </a:rPr>
              <a:t>身分</a:t>
            </a:r>
            <a:endParaRPr lang="en-GB" b="1">
              <a:solidFill>
                <a:srgbClr val="3366FF"/>
              </a:solidFill>
              <a:latin typeface="Helvetica" charset="0"/>
            </a:endParaRPr>
          </a:p>
        </p:txBody>
      </p:sp>
      <p:sp>
        <p:nvSpPr>
          <p:cNvPr id="174102" name="Rectangle 31"/>
          <p:cNvSpPr>
            <a:spLocks noChangeArrowheads="1"/>
          </p:cNvSpPr>
          <p:nvPr/>
        </p:nvSpPr>
        <p:spPr bwMode="auto">
          <a:xfrm>
            <a:off x="5881688" y="2065338"/>
            <a:ext cx="1766887" cy="449262"/>
          </a:xfrm>
          <a:prstGeom prst="rect">
            <a:avLst/>
          </a:prstGeom>
          <a:noFill/>
          <a:ln w="9525">
            <a:noFill/>
            <a:round/>
            <a:headEnd/>
            <a:tailEnd/>
          </a:ln>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a:solidFill>
                  <a:srgbClr val="3366FF"/>
                </a:solidFill>
              </a:rPr>
              <a:t>仆</a:t>
            </a:r>
            <a:r>
              <a:rPr lang="zh-CN" altLang="en-US" b="1">
                <a:solidFill>
                  <a:srgbClr val="3366FF"/>
                </a:solidFill>
                <a:latin typeface="Times" charset="0"/>
                <a:ea typeface="细圆" pitchFamily="2" charset="-122"/>
              </a:rPr>
              <a:t>人的</a:t>
            </a:r>
            <a:r>
              <a:rPr lang="en-US" altLang="en-US">
                <a:solidFill>
                  <a:srgbClr val="3366FF"/>
                </a:solidFill>
                <a:ea typeface="细圆" pitchFamily="2" charset="-122"/>
              </a:rPr>
              <a:t>身分</a:t>
            </a:r>
            <a:endParaRPr lang="en-GB" b="1">
              <a:solidFill>
                <a:srgbClr val="3366FF"/>
              </a:solidFill>
              <a:latin typeface="Helvetica" charset="0"/>
              <a:ea typeface="细圆" pitchFamily="2" charset="-122"/>
            </a:endParaRPr>
          </a:p>
        </p:txBody>
      </p:sp>
      <p:sp>
        <p:nvSpPr>
          <p:cNvPr id="174103" name="Rectangle 32"/>
          <p:cNvSpPr>
            <a:spLocks noChangeArrowheads="1"/>
          </p:cNvSpPr>
          <p:nvPr/>
        </p:nvSpPr>
        <p:spPr bwMode="auto">
          <a:xfrm>
            <a:off x="2438400" y="4735513"/>
            <a:ext cx="1981200" cy="449262"/>
          </a:xfrm>
          <a:prstGeom prst="rect">
            <a:avLst/>
          </a:prstGeom>
          <a:noFill/>
          <a:ln w="9525">
            <a:noFill/>
            <a:round/>
            <a:headEnd/>
            <a:tailEnd/>
          </a:ln>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a:solidFill>
                  <a:srgbClr val="3366FF"/>
                </a:solidFill>
              </a:rPr>
              <a:t>神</a:t>
            </a:r>
            <a:r>
              <a:rPr lang="en-GB" altLang="ja-JP" b="1">
                <a:solidFill>
                  <a:srgbClr val="3366FF"/>
                </a:solidFill>
                <a:latin typeface="Helvetica" charset="0"/>
              </a:rPr>
              <a:t>/</a:t>
            </a:r>
            <a:r>
              <a:rPr lang="en-US" altLang="en-US">
                <a:solidFill>
                  <a:srgbClr val="3366FF"/>
                </a:solidFill>
              </a:rPr>
              <a:t>人</a:t>
            </a:r>
            <a:r>
              <a:rPr lang="zh-CN" altLang="en-US">
                <a:solidFill>
                  <a:srgbClr val="3366FF"/>
                </a:solidFill>
              </a:rPr>
              <a:t>的</a:t>
            </a:r>
            <a:r>
              <a:rPr lang="en-US" altLang="en-US">
                <a:solidFill>
                  <a:srgbClr val="3366FF"/>
                </a:solidFill>
              </a:rPr>
              <a:t>身分</a:t>
            </a:r>
            <a:endParaRPr lang="en-GB" b="1">
              <a:solidFill>
                <a:srgbClr val="3366FF"/>
              </a:solidFill>
              <a:latin typeface="Helvetica" charset="0"/>
            </a:endParaRPr>
          </a:p>
        </p:txBody>
      </p:sp>
      <p:sp>
        <p:nvSpPr>
          <p:cNvPr id="174104" name="Rectangle 33"/>
          <p:cNvSpPr>
            <a:spLocks noChangeArrowheads="1"/>
          </p:cNvSpPr>
          <p:nvPr/>
        </p:nvSpPr>
        <p:spPr bwMode="auto">
          <a:xfrm>
            <a:off x="2427288" y="2574925"/>
            <a:ext cx="1766887" cy="511175"/>
          </a:xfrm>
          <a:prstGeom prst="rect">
            <a:avLst/>
          </a:prstGeom>
          <a:noFill/>
          <a:ln w="9525">
            <a:noFill/>
            <a:round/>
            <a:headEnd/>
            <a:tailEnd/>
          </a:ln>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2800">
                <a:solidFill>
                  <a:srgbClr val="3366FF"/>
                </a:solidFill>
              </a:rPr>
              <a:t>他的言谈</a:t>
            </a:r>
            <a:endParaRPr lang="en-GB" sz="2800" b="1">
              <a:solidFill>
                <a:srgbClr val="3366FF"/>
              </a:solidFill>
              <a:latin typeface="Helvetica" charset="0"/>
            </a:endParaRPr>
          </a:p>
        </p:txBody>
      </p:sp>
      <p:sp>
        <p:nvSpPr>
          <p:cNvPr id="174105" name="Rectangle 34"/>
          <p:cNvSpPr>
            <a:spLocks noChangeArrowheads="1"/>
          </p:cNvSpPr>
          <p:nvPr/>
        </p:nvSpPr>
        <p:spPr bwMode="auto">
          <a:xfrm>
            <a:off x="5905500" y="2584450"/>
            <a:ext cx="1866900" cy="511175"/>
          </a:xfrm>
          <a:prstGeom prst="rect">
            <a:avLst/>
          </a:prstGeom>
          <a:noFill/>
          <a:ln w="9525">
            <a:noFill/>
            <a:round/>
            <a:headEnd/>
            <a:tailEnd/>
          </a:ln>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2800">
                <a:solidFill>
                  <a:srgbClr val="3366FF"/>
                </a:solidFill>
              </a:rPr>
              <a:t>他的作为</a:t>
            </a:r>
            <a:endParaRPr lang="en-GB" sz="2800" b="1">
              <a:solidFill>
                <a:srgbClr val="3366FF"/>
              </a:solidFill>
              <a:latin typeface="Helvetica" charset="0"/>
            </a:endParaRPr>
          </a:p>
        </p:txBody>
      </p:sp>
      <p:sp>
        <p:nvSpPr>
          <p:cNvPr id="174106" name="Rectangle 35"/>
          <p:cNvSpPr>
            <a:spLocks noChangeArrowheads="1"/>
          </p:cNvSpPr>
          <p:nvPr/>
        </p:nvSpPr>
        <p:spPr bwMode="auto">
          <a:xfrm>
            <a:off x="2439988" y="5251450"/>
            <a:ext cx="1751012" cy="511175"/>
          </a:xfrm>
          <a:prstGeom prst="rect">
            <a:avLst/>
          </a:prstGeom>
          <a:noFill/>
          <a:ln w="9525">
            <a:noFill/>
            <a:round/>
            <a:headEnd/>
            <a:tailEnd/>
          </a:ln>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2800">
                <a:solidFill>
                  <a:srgbClr val="3366FF"/>
                </a:solidFill>
              </a:rPr>
              <a:t>他的</a:t>
            </a:r>
            <a:r>
              <a:rPr lang="en-US" altLang="en-US" sz="2800" b="1">
                <a:solidFill>
                  <a:srgbClr val="3366FF"/>
                </a:solidFill>
              </a:rPr>
              <a:t>感触</a:t>
            </a:r>
            <a:endParaRPr lang="en-GB" sz="2800" b="1">
              <a:solidFill>
                <a:srgbClr val="3366FF"/>
              </a:solidFill>
              <a:latin typeface="Helvetica" charset="0"/>
            </a:endParaRPr>
          </a:p>
        </p:txBody>
      </p:sp>
      <p:sp>
        <p:nvSpPr>
          <p:cNvPr id="174107" name="Text Box 36"/>
          <p:cNvSpPr txBox="1">
            <a:spLocks noChangeArrowheads="1"/>
          </p:cNvSpPr>
          <p:nvPr/>
        </p:nvSpPr>
        <p:spPr bwMode="auto">
          <a:xfrm>
            <a:off x="8747125" y="6350"/>
            <a:ext cx="230188" cy="357188"/>
          </a:xfrm>
          <a:prstGeom prst="rect">
            <a:avLst/>
          </a:prstGeom>
          <a:noFill/>
          <a:ln w="9525">
            <a:noFill/>
            <a:round/>
            <a:headEnd/>
            <a:tailEnd/>
          </a:ln>
        </p:spPr>
        <p:txBody>
          <a:bodyPr wrap="none" lIns="80756" tIns="41993" rIns="80756" bIns="41993" anchor="ctr">
            <a:spAutoFit/>
          </a:bodyPr>
          <a:lstStyle/>
          <a:p>
            <a:pPr algn="ctr">
              <a:spcBef>
                <a:spcPts val="1125"/>
              </a:spcBef>
              <a:buClr>
                <a:srgbClr val="FFA27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a:solidFill>
                  <a:srgbClr val="FFA27C"/>
                </a:solidFill>
                <a:latin typeface="Comic Sans MS" pitchFamily="66" charset="0"/>
              </a:rPr>
              <a:t> </a:t>
            </a:r>
          </a:p>
        </p:txBody>
      </p:sp>
      <p:grpSp>
        <p:nvGrpSpPr>
          <p:cNvPr id="174108" name="Group 37"/>
          <p:cNvGrpSpPr>
            <a:grpSpLocks/>
          </p:cNvGrpSpPr>
          <p:nvPr/>
        </p:nvGrpSpPr>
        <p:grpSpPr bwMode="auto">
          <a:xfrm>
            <a:off x="3230563" y="2209800"/>
            <a:ext cx="3017837" cy="2914650"/>
            <a:chOff x="2231" y="1519"/>
            <a:chExt cx="2091" cy="2081"/>
          </a:xfrm>
        </p:grpSpPr>
        <p:sp>
          <p:nvSpPr>
            <p:cNvPr id="22566" name="Line 38"/>
            <p:cNvSpPr>
              <a:spLocks noChangeShapeType="1"/>
            </p:cNvSpPr>
            <p:nvPr/>
          </p:nvSpPr>
          <p:spPr bwMode="auto">
            <a:xfrm flipV="1">
              <a:off x="2558" y="1837"/>
              <a:ext cx="1297" cy="1232"/>
            </a:xfrm>
            <a:prstGeom prst="line">
              <a:avLst/>
            </a:prstGeom>
            <a:noFill/>
            <a:ln w="38160">
              <a:solidFill>
                <a:srgbClr val="FC0128"/>
              </a:solidFill>
              <a:miter lim="800000"/>
              <a:headEnd/>
              <a:tailEnd/>
            </a:ln>
            <a:effectLst>
              <a:outerShdw dist="71785" dir="2700000" algn="ctr" rotWithShape="0">
                <a:srgbClr val="808080"/>
              </a:outerShdw>
            </a:effectLst>
          </p:spPr>
          <p:txBody>
            <a:bodyPr/>
            <a:lstStyle/>
            <a:p>
              <a:endParaRPr lang="en-SG"/>
            </a:p>
          </p:txBody>
        </p:sp>
        <p:sp>
          <p:nvSpPr>
            <p:cNvPr id="22567" name="Line 39"/>
            <p:cNvSpPr>
              <a:spLocks noChangeShapeType="1"/>
            </p:cNvSpPr>
            <p:nvPr/>
          </p:nvSpPr>
          <p:spPr bwMode="auto">
            <a:xfrm flipV="1">
              <a:off x="2323" y="1631"/>
              <a:ext cx="1190" cy="1132"/>
            </a:xfrm>
            <a:prstGeom prst="line">
              <a:avLst/>
            </a:prstGeom>
            <a:noFill/>
            <a:ln w="38160">
              <a:solidFill>
                <a:srgbClr val="FC0128"/>
              </a:solidFill>
              <a:miter lim="800000"/>
              <a:headEnd/>
              <a:tailEnd/>
            </a:ln>
            <a:effectLst>
              <a:outerShdw dist="71785" dir="2700000" algn="ctr" rotWithShape="0">
                <a:srgbClr val="808080"/>
              </a:outerShdw>
            </a:effectLst>
          </p:spPr>
          <p:txBody>
            <a:bodyPr/>
            <a:lstStyle/>
            <a:p>
              <a:endParaRPr lang="en-SG"/>
            </a:p>
          </p:txBody>
        </p:sp>
        <p:sp>
          <p:nvSpPr>
            <p:cNvPr id="22568" name="AutoShape 40"/>
            <p:cNvSpPr>
              <a:spLocks noChangeArrowheads="1"/>
            </p:cNvSpPr>
            <p:nvPr/>
          </p:nvSpPr>
          <p:spPr bwMode="auto">
            <a:xfrm rot="5400000">
              <a:off x="2239" y="1518"/>
              <a:ext cx="2073" cy="2081"/>
            </a:xfrm>
            <a:prstGeom prst="rtTriangle">
              <a:avLst/>
            </a:prstGeom>
            <a:noFill/>
            <a:ln w="130320">
              <a:solidFill>
                <a:srgbClr val="FC0128"/>
              </a:solidFill>
              <a:miter lim="800000"/>
              <a:headEnd/>
              <a:tailEnd/>
            </a:ln>
            <a:effectLst>
              <a:outerShdw dist="81185" dir="3078031" algn="ctr" rotWithShape="0">
                <a:srgbClr val="808080"/>
              </a:outerShdw>
            </a:effectLst>
          </p:spPr>
          <p:txBody>
            <a:bodyPr rot="10800000" wrap="none" anchor="ctr"/>
            <a:lstStyle/>
            <a:p>
              <a:endParaRPr lang="en-US">
                <a:solidFill>
                  <a:srgbClr val="000000"/>
                </a:solidFill>
              </a:endParaRPr>
            </a:p>
          </p:txBody>
        </p:sp>
      </p:grpSp>
      <p:grpSp>
        <p:nvGrpSpPr>
          <p:cNvPr id="6" name="Group 41"/>
          <p:cNvGrpSpPr>
            <a:grpSpLocks/>
          </p:cNvGrpSpPr>
          <p:nvPr/>
        </p:nvGrpSpPr>
        <p:grpSpPr bwMode="auto">
          <a:xfrm>
            <a:off x="2197100" y="2397125"/>
            <a:ext cx="4516438" cy="1214438"/>
            <a:chOff x="1523" y="1711"/>
            <a:chExt cx="3129" cy="866"/>
          </a:xfrm>
        </p:grpSpPr>
        <p:sp>
          <p:nvSpPr>
            <p:cNvPr id="174118" name="Text Box 42"/>
            <p:cNvSpPr txBox="1">
              <a:spLocks noChangeArrowheads="1"/>
            </p:cNvSpPr>
            <p:nvPr/>
          </p:nvSpPr>
          <p:spPr bwMode="auto">
            <a:xfrm rot="-2700000">
              <a:off x="1523" y="2246"/>
              <a:ext cx="3129" cy="331"/>
            </a:xfrm>
            <a:prstGeom prst="rect">
              <a:avLst/>
            </a:prstGeom>
            <a:noFill/>
            <a:ln w="9525">
              <a:noFill/>
              <a:round/>
              <a:headEnd/>
              <a:tailEnd/>
            </a:ln>
          </p:spPr>
          <p:txBody>
            <a:bodyPr lIns="90000" tIns="46800" rIns="90000" bIns="46800">
              <a:spAutoFit/>
            </a:bodyPr>
            <a:lstStyle/>
            <a:p>
              <a:pPr algn="ctr">
                <a:spcBef>
                  <a:spcPts val="1350"/>
                </a:spcBef>
                <a:buClr>
                  <a:srgbClr val="FFFF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altLang="en-US" b="1">
                  <a:solidFill>
                    <a:srgbClr val="FFFFFF"/>
                  </a:solidFill>
                  <a:latin typeface="Lucida Handwriting" pitchFamily="66" charset="0"/>
                </a:rPr>
                <a:t>“</a:t>
              </a:r>
              <a:r>
                <a:rPr lang="zh-CN" altLang="en-US">
                  <a:ea typeface="SimSun" pitchFamily="2" charset="-122"/>
                </a:rPr>
                <a:t>共同</a:t>
              </a:r>
              <a:r>
                <a:rPr lang="en-US" altLang="en-US">
                  <a:ea typeface="SimSun" pitchFamily="2" charset="-122"/>
                </a:rPr>
                <a:t>来查看</a:t>
              </a:r>
              <a:r>
                <a:rPr lang="en-GB" altLang="ja-JP" b="1">
                  <a:solidFill>
                    <a:srgbClr val="FFFFFF"/>
                  </a:solidFill>
                  <a:latin typeface="Lucida Handwriting" pitchFamily="66" charset="0"/>
                  <a:ea typeface="SimSun" pitchFamily="2" charset="-122"/>
                </a:rPr>
                <a:t>”</a:t>
              </a:r>
              <a:endParaRPr lang="en-GB" b="1">
                <a:solidFill>
                  <a:srgbClr val="FFFFFF"/>
                </a:solidFill>
                <a:latin typeface="Lucida Handwriting" pitchFamily="66" charset="0"/>
                <a:ea typeface="SimSun" pitchFamily="2" charset="-122"/>
              </a:endParaRPr>
            </a:p>
          </p:txBody>
        </p:sp>
        <p:sp>
          <p:nvSpPr>
            <p:cNvPr id="64552" name="Text Box 43"/>
            <p:cNvSpPr txBox="1">
              <a:spLocks noChangeArrowheads="1"/>
            </p:cNvSpPr>
            <p:nvPr/>
          </p:nvSpPr>
          <p:spPr bwMode="auto">
            <a:xfrm rot="18960000">
              <a:off x="1720" y="1711"/>
              <a:ext cx="2076" cy="854"/>
            </a:xfrm>
            <a:prstGeom prst="rect">
              <a:avLst/>
            </a:prstGeom>
            <a:noFill/>
            <a:ln w="9525">
              <a:noFill/>
              <a:round/>
              <a:headEnd/>
              <a:tailEnd/>
            </a:ln>
          </p:spPr>
          <p:txBody>
            <a:bodyPr lIns="90000" tIns="46800" rIns="90000" bIns="46800">
              <a:spAutoFit/>
            </a:bodyPr>
            <a:lstStyle/>
            <a:p>
              <a:pPr algn="ctr">
                <a:spcBef>
                  <a:spcPts val="1350"/>
                </a:spcBef>
                <a:buClr>
                  <a:srgbClr val="FFFF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FFFFF"/>
                  </a:solidFill>
                  <a:latin typeface="Lucida Handwriting" pitchFamily="66" charset="0"/>
                </a:rPr>
                <a:t> </a:t>
              </a:r>
              <a:r>
                <a:rPr lang="en-US" altLang="zh-CN" sz="3600" b="1">
                  <a:effectLst>
                    <a:outerShdw blurRad="38100" dist="38100" dir="2700000" algn="tl">
                      <a:srgbClr val="010199"/>
                    </a:outerShdw>
                  </a:effectLst>
                  <a:latin typeface="隶变" pitchFamily="2" charset="-122"/>
                  <a:ea typeface="隶变" pitchFamily="2" charset="-122"/>
                </a:rPr>
                <a:t>符</a:t>
              </a:r>
              <a:r>
                <a:rPr lang="zh-CN" altLang="en-US" sz="3600" b="1">
                  <a:effectLst>
                    <a:outerShdw blurRad="38100" dist="38100" dir="2700000" algn="tl">
                      <a:srgbClr val="010199"/>
                    </a:outerShdw>
                  </a:effectLst>
                  <a:latin typeface="隶变" pitchFamily="2" charset="-122"/>
                  <a:ea typeface="隶变" pitchFamily="2" charset="-122"/>
                </a:rPr>
                <a:t>类</a:t>
              </a:r>
              <a:r>
                <a:rPr lang="en-GB" altLang="ja-JP" sz="3600" b="1">
                  <a:latin typeface="Comic Sans MS" pitchFamily="66" charset="0"/>
                  <a:ea typeface="隶变" pitchFamily="2" charset="-122"/>
                </a:rPr>
                <a:t>:</a:t>
              </a:r>
            </a:p>
            <a:p>
              <a:pPr algn="ctr">
                <a:spcBef>
                  <a:spcPts val="1350"/>
                </a:spcBef>
                <a:buClr>
                  <a:srgbClr val="FFFF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b="1">
                  <a:solidFill>
                    <a:srgbClr val="FFFFFF"/>
                  </a:solidFill>
                  <a:latin typeface="Lucida Handwriting" pitchFamily="66" charset="0"/>
                  <a:ea typeface="隶变" pitchFamily="2" charset="-122"/>
                </a:rPr>
                <a:t>:</a:t>
              </a:r>
            </a:p>
          </p:txBody>
        </p:sp>
      </p:grpSp>
      <p:sp>
        <p:nvSpPr>
          <p:cNvPr id="22572" name="Text Box 44"/>
          <p:cNvSpPr txBox="1">
            <a:spLocks noChangeArrowheads="1"/>
          </p:cNvSpPr>
          <p:nvPr/>
        </p:nvSpPr>
        <p:spPr bwMode="auto">
          <a:xfrm>
            <a:off x="4419600" y="3886200"/>
            <a:ext cx="3810000" cy="823913"/>
          </a:xfrm>
          <a:prstGeom prst="rect">
            <a:avLst/>
          </a:prstGeom>
          <a:noFill/>
          <a:ln w="9525">
            <a:noFill/>
            <a:round/>
            <a:headEnd/>
            <a:tailEnd/>
          </a:ln>
        </p:spPr>
        <p:txBody>
          <a:bodyPr lIns="80756" tIns="41993" rIns="80756" bIns="41993">
            <a:spAutoFit/>
          </a:bodyPr>
          <a:lstStyle/>
          <a:p>
            <a:pPr algn="ctr">
              <a:spcBef>
                <a:spcPts val="30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altLang="en-US" sz="4800" b="1">
                <a:solidFill>
                  <a:srgbClr val="FFFF00"/>
                </a:solidFill>
                <a:latin typeface="Comic Sans MS" pitchFamily="66" charset="0"/>
              </a:rPr>
              <a:t>“</a:t>
            </a:r>
            <a:r>
              <a:rPr lang="zh-CN" altLang="en-US" sz="4800">
                <a:solidFill>
                  <a:srgbClr val="FFFF00"/>
                </a:solidFill>
                <a:ea typeface="SimSun" pitchFamily="2" charset="-122"/>
              </a:rPr>
              <a:t>共同</a:t>
            </a:r>
            <a:r>
              <a:rPr lang="en-US" altLang="en-US" sz="4800">
                <a:solidFill>
                  <a:srgbClr val="FFFF00"/>
                </a:solidFill>
                <a:ea typeface="SimSun" pitchFamily="2" charset="-122"/>
              </a:rPr>
              <a:t>来</a:t>
            </a:r>
            <a:r>
              <a:rPr lang="en-US" altLang="en-US" sz="4800" b="1">
                <a:solidFill>
                  <a:srgbClr val="FFFF00"/>
                </a:solidFill>
                <a:ea typeface="SimSun" pitchFamily="2" charset="-122"/>
              </a:rPr>
              <a:t>查</a:t>
            </a:r>
            <a:r>
              <a:rPr lang="en-US" altLang="en-US" sz="4800">
                <a:solidFill>
                  <a:srgbClr val="FFFF00"/>
                </a:solidFill>
                <a:ea typeface="SimSun" pitchFamily="2" charset="-122"/>
              </a:rPr>
              <a:t>看</a:t>
            </a:r>
            <a:r>
              <a:rPr lang="en-GB" altLang="ja-JP" sz="4800" b="1">
                <a:solidFill>
                  <a:srgbClr val="FFFF00"/>
                </a:solidFill>
                <a:latin typeface="Comic Sans MS" pitchFamily="66" charset="0"/>
                <a:ea typeface="SimSun" pitchFamily="2" charset="-122"/>
              </a:rPr>
              <a:t>”</a:t>
            </a:r>
            <a:endParaRPr lang="en-GB" sz="4800" b="1">
              <a:solidFill>
                <a:srgbClr val="FFFF00"/>
              </a:solidFill>
              <a:latin typeface="Comic Sans MS" pitchFamily="66" charset="0"/>
              <a:ea typeface="SimSun" pitchFamily="2" charset="-122"/>
            </a:endParaRPr>
          </a:p>
        </p:txBody>
      </p:sp>
      <p:sp>
        <p:nvSpPr>
          <p:cNvPr id="22573" name="Text Box 45"/>
          <p:cNvSpPr txBox="1">
            <a:spLocks noChangeArrowheads="1"/>
          </p:cNvSpPr>
          <p:nvPr/>
        </p:nvSpPr>
        <p:spPr bwMode="auto">
          <a:xfrm>
            <a:off x="990600" y="914400"/>
            <a:ext cx="5718175" cy="1192213"/>
          </a:xfrm>
          <a:prstGeom prst="rect">
            <a:avLst/>
          </a:prstGeom>
          <a:noFill/>
          <a:ln w="9525">
            <a:noFill/>
            <a:round/>
            <a:headEnd/>
            <a:tailEnd/>
          </a:ln>
        </p:spPr>
        <p:txBody>
          <a:bodyPr lIns="80756" tIns="41993" rIns="80756" bIns="41993">
            <a:spAutoFit/>
          </a:bodyPr>
          <a:lstStyle/>
          <a:p>
            <a:pPr algn="ctr">
              <a:spcBef>
                <a:spcPts val="4488"/>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zh-CN" sz="7200" b="1">
                <a:solidFill>
                  <a:srgbClr val="FFFF00"/>
                </a:solidFill>
                <a:effectLst>
                  <a:outerShdw blurRad="38100" dist="38100" dir="2700000" algn="tl">
                    <a:srgbClr val="FFFFFF"/>
                  </a:outerShdw>
                </a:effectLst>
                <a:latin typeface="隶变" pitchFamily="2" charset="-122"/>
                <a:ea typeface="隶变" pitchFamily="2" charset="-122"/>
              </a:rPr>
              <a:t>符</a:t>
            </a:r>
            <a:r>
              <a:rPr lang="zh-CN" altLang="en-US" sz="7200" b="1">
                <a:solidFill>
                  <a:srgbClr val="FFFF00"/>
                </a:solidFill>
                <a:effectLst>
                  <a:outerShdw blurRad="38100" dist="38100" dir="2700000" algn="tl">
                    <a:srgbClr val="FFFFFF"/>
                  </a:outerShdw>
                </a:effectLst>
                <a:latin typeface="隶变" pitchFamily="2" charset="-122"/>
                <a:ea typeface="隶变" pitchFamily="2" charset="-122"/>
              </a:rPr>
              <a:t>类</a:t>
            </a:r>
            <a:r>
              <a:rPr lang="en-GB" altLang="ja-JP" sz="7200" b="1">
                <a:solidFill>
                  <a:srgbClr val="FAFD00"/>
                </a:solidFill>
                <a:latin typeface="Comic Sans MS" pitchFamily="66" charset="0"/>
                <a:ea typeface="隶变" pitchFamily="2" charset="-122"/>
              </a:rPr>
              <a:t>:</a:t>
            </a:r>
            <a:endParaRPr lang="en-GB" sz="7200" b="1">
              <a:solidFill>
                <a:srgbClr val="FAFD00"/>
              </a:solidFill>
              <a:latin typeface="Comic Sans MS" pitchFamily="66" charset="0"/>
              <a:ea typeface="隶变" pitchFamily="2" charset="-122"/>
            </a:endParaRPr>
          </a:p>
        </p:txBody>
      </p:sp>
      <p:sp>
        <p:nvSpPr>
          <p:cNvPr id="174112" name="Text Box 46"/>
          <p:cNvSpPr txBox="1">
            <a:spLocks noChangeArrowheads="1"/>
          </p:cNvSpPr>
          <p:nvPr/>
        </p:nvSpPr>
        <p:spPr bwMode="auto">
          <a:xfrm>
            <a:off x="8020050" y="6538913"/>
            <a:ext cx="166688" cy="215900"/>
          </a:xfrm>
          <a:prstGeom prst="rect">
            <a:avLst/>
          </a:prstGeom>
          <a:noFill/>
          <a:ln w="9525">
            <a:noFill/>
            <a:round/>
            <a:headEnd/>
            <a:tailEnd/>
          </a:ln>
        </p:spPr>
        <p:txBody>
          <a:bodyPr wrap="none" lIns="82048" tIns="41025" rIns="82048" bIns="41025" anchor="ctr"/>
          <a:lstStyle/>
          <a:p>
            <a:endParaRPr lang="en-US">
              <a:solidFill>
                <a:srgbClr val="000000"/>
              </a:solidFill>
            </a:endParaRPr>
          </a:p>
        </p:txBody>
      </p:sp>
      <p:sp>
        <p:nvSpPr>
          <p:cNvPr id="174113" name="Text Box 47"/>
          <p:cNvSpPr txBox="1">
            <a:spLocks noChangeArrowheads="1"/>
          </p:cNvSpPr>
          <p:nvPr/>
        </p:nvSpPr>
        <p:spPr bwMode="auto">
          <a:xfrm>
            <a:off x="8747125" y="6132513"/>
            <a:ext cx="166688" cy="323850"/>
          </a:xfrm>
          <a:prstGeom prst="rect">
            <a:avLst/>
          </a:prstGeom>
          <a:noFill/>
          <a:ln w="9525">
            <a:noFill/>
            <a:round/>
            <a:headEnd/>
            <a:tailEnd/>
          </a:ln>
        </p:spPr>
        <p:txBody>
          <a:bodyPr wrap="none" lIns="82048" tIns="41025" rIns="82048" bIns="41025" anchor="ctr"/>
          <a:lstStyle/>
          <a:p>
            <a:endParaRPr lang="en-US">
              <a:solidFill>
                <a:srgbClr val="000000"/>
              </a:solidFill>
            </a:endParaRPr>
          </a:p>
        </p:txBody>
      </p:sp>
      <p:sp>
        <p:nvSpPr>
          <p:cNvPr id="174114" name="Text Box 48"/>
          <p:cNvSpPr txBox="1">
            <a:spLocks noChangeArrowheads="1"/>
          </p:cNvSpPr>
          <p:nvPr/>
        </p:nvSpPr>
        <p:spPr bwMode="auto">
          <a:xfrm>
            <a:off x="8358188" y="6542088"/>
            <a:ext cx="301625" cy="219075"/>
          </a:xfrm>
          <a:prstGeom prst="rect">
            <a:avLst/>
          </a:prstGeom>
          <a:noFill/>
          <a:ln w="9525">
            <a:noFill/>
            <a:round/>
            <a:headEnd/>
            <a:tailEnd/>
          </a:ln>
        </p:spPr>
        <p:txBody>
          <a:bodyPr wrap="none" lIns="80756" tIns="41993" rIns="80756" bIns="41993" anchor="ctr">
            <a:spAutoFit/>
          </a:bodyPr>
          <a:lstStyle/>
          <a:p>
            <a:pPr algn="ctr">
              <a:spcBef>
                <a:spcPts val="563"/>
              </a:spcBef>
              <a:buClr>
                <a:srgbClr val="FFFF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900" b="1">
                <a:solidFill>
                  <a:srgbClr val="FFFFFF"/>
                </a:solidFill>
                <a:latin typeface="Comic Sans MS" pitchFamily="66" charset="0"/>
              </a:rPr>
              <a:t>20</a:t>
            </a:r>
          </a:p>
        </p:txBody>
      </p:sp>
      <p:sp>
        <p:nvSpPr>
          <p:cNvPr id="174115" name="Text Box 49"/>
          <p:cNvSpPr txBox="1">
            <a:spLocks noChangeArrowheads="1"/>
          </p:cNvSpPr>
          <p:nvPr/>
        </p:nvSpPr>
        <p:spPr bwMode="auto">
          <a:xfrm>
            <a:off x="8705850" y="6484938"/>
            <a:ext cx="269875" cy="295275"/>
          </a:xfrm>
          <a:prstGeom prst="rect">
            <a:avLst/>
          </a:prstGeom>
          <a:noFill/>
          <a:ln w="9525">
            <a:noFill/>
            <a:round/>
            <a:headEnd/>
            <a:tailEnd/>
          </a:ln>
        </p:spPr>
        <p:txBody>
          <a:bodyPr wrap="none" lIns="80756" tIns="41993" rIns="80756" bIns="41993" anchor="ctr">
            <a:spAutoFit/>
          </a:bodyPr>
          <a:lstStyle/>
          <a:p>
            <a:pPr algn="ctr">
              <a:spcBef>
                <a:spcPts val="900"/>
              </a:spcBef>
              <a:buClr>
                <a:srgbClr val="FFFF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400" b="1">
                <a:solidFill>
                  <a:srgbClr val="FFFFFF"/>
                </a:solidFill>
                <a:latin typeface="Comic Sans MS" pitchFamily="66" charset="0"/>
              </a:rPr>
              <a:t>3</a:t>
            </a:r>
          </a:p>
        </p:txBody>
      </p:sp>
      <p:sp>
        <p:nvSpPr>
          <p:cNvPr id="52" name="Title 51"/>
          <p:cNvSpPr>
            <a:spLocks noGrp="1"/>
          </p:cNvSpPr>
          <p:nvPr>
            <p:ph type="title" idx="4294967295"/>
          </p:nvPr>
        </p:nvSpPr>
        <p:spPr>
          <a:xfrm>
            <a:off x="457200" y="228600"/>
            <a:ext cx="8229600" cy="609600"/>
          </a:xfrm>
        </p:spPr>
        <p:txBody>
          <a:bodyPr/>
          <a:lstStyle/>
          <a:p>
            <a:pPr eaLnBrk="1" hangingPunct="1">
              <a:buFont typeface="Times New Roman" pitchFamily="18" charset="0"/>
              <a:buNone/>
            </a:pPr>
            <a:r>
              <a:rPr lang="en-US" altLang="en-US" sz="3200">
                <a:solidFill>
                  <a:srgbClr val="FFFF00"/>
                </a:solidFill>
              </a:rPr>
              <a:t>这个异乎寻常</a:t>
            </a:r>
            <a:r>
              <a:rPr lang="en-US" altLang="en-US" sz="2800">
                <a:solidFill>
                  <a:srgbClr val="FFFF00"/>
                </a:solidFill>
              </a:rPr>
              <a:t>的</a:t>
            </a:r>
            <a:r>
              <a:rPr lang="en-US" altLang="en-US" sz="3200">
                <a:solidFill>
                  <a:srgbClr val="FFFF00"/>
                </a:solidFill>
              </a:rPr>
              <a:t>字</a:t>
            </a:r>
            <a:r>
              <a:rPr lang="en-US" altLang="ja-JP" sz="2900" b="1">
                <a:solidFill>
                  <a:srgbClr val="FFEA18"/>
                </a:solidFill>
                <a:latin typeface="Comic Sans MS" pitchFamily="66" charset="0"/>
              </a:rPr>
              <a:t>…</a:t>
            </a:r>
            <a:endParaRPr lang="en-US"/>
          </a:p>
        </p:txBody>
      </p:sp>
      <p:sp>
        <p:nvSpPr>
          <p:cNvPr id="53" name="TextBox 52"/>
          <p:cNvSpPr txBox="1"/>
          <p:nvPr/>
        </p:nvSpPr>
        <p:spPr>
          <a:xfrm>
            <a:off x="8610600" y="0"/>
            <a:ext cx="527050" cy="461963"/>
          </a:xfrm>
          <a:prstGeom prst="rect">
            <a:avLst/>
          </a:prstGeom>
          <a:noFill/>
        </p:spPr>
        <p:txBody>
          <a:bodyPr wrap="none">
            <a:spAutoFit/>
          </a:bodyPr>
          <a:lstStyle/>
          <a:p>
            <a:r>
              <a:rPr lang="en-US" b="1">
                <a:solidFill>
                  <a:srgbClr val="FFFFFF"/>
                </a:solidFill>
                <a:effectLst>
                  <a:outerShdw blurRad="38100" dist="38100" dir="2700000" algn="tl">
                    <a:srgbClr val="010199"/>
                  </a:outerShdw>
                </a:effectLst>
                <a:latin typeface="Arial" pitchFamily="34" charset="0"/>
                <a:cs typeface="Arial" pitchFamily="34" charset="0"/>
              </a:rPr>
              <a:t>52</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2"/>
                                        </p:tgtEl>
                                        <p:attrNameLst>
                                          <p:attrName>ppt_y</p:attrName>
                                        </p:attrNameLst>
                                      </p:cBhvr>
                                      <p:tavLst>
                                        <p:tav tm="0">
                                          <p:val>
                                            <p:strVal val="#ppt_y"/>
                                          </p:val>
                                        </p:tav>
                                        <p:tav tm="100000">
                                          <p:val>
                                            <p:strVal val="#ppt_y"/>
                                          </p:val>
                                        </p:tav>
                                      </p:tavLst>
                                    </p:anim>
                                    <p:anim calcmode="lin" valueType="num">
                                      <p:cBhvr>
                                        <p:cTn id="9" dur="500" fill="hold"/>
                                        <p:tgtEl>
                                          <p:spTgt spid="5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2"/>
                                        </p:tgtEl>
                                      </p:cBhvr>
                                    </p:animEffect>
                                  </p:childTnLst>
                                </p:cTn>
                              </p:par>
                            </p:childTnLst>
                          </p:cTn>
                        </p:par>
                        <p:par>
                          <p:cTn id="12" fill="hold" nodeType="afterGroup">
                            <p:stCondLst>
                              <p:cond delay="900"/>
                            </p:stCondLst>
                            <p:childTnLst>
                              <p:par>
                                <p:cTn id="13" presetID="22" presetClass="entr" presetSubtype="1" fill="hold" grpId="0" nodeType="afterEffect">
                                  <p:stCondLst>
                                    <p:cond delay="0"/>
                                  </p:stCondLst>
                                  <p:childTnLst>
                                    <p:set>
                                      <p:cBhvr>
                                        <p:cTn id="14" dur="1" fill="hold">
                                          <p:stCondLst>
                                            <p:cond delay="0"/>
                                          </p:stCondLst>
                                        </p:cTn>
                                        <p:tgtEl>
                                          <p:spTgt spid="22536"/>
                                        </p:tgtEl>
                                        <p:attrNameLst>
                                          <p:attrName>style.visibility</p:attrName>
                                        </p:attrNameLst>
                                      </p:cBhvr>
                                      <p:to>
                                        <p:strVal val="visible"/>
                                      </p:to>
                                    </p:set>
                                    <p:animEffect transition="in" filter="wipe(up)">
                                      <p:cBhvr>
                                        <p:cTn id="15" dur="500"/>
                                        <p:tgtEl>
                                          <p:spTgt spid="2253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fill="hold" nodeType="clickEffect">
                                  <p:stCondLst>
                                    <p:cond delay="0"/>
                                  </p:stCondLst>
                                  <p:childTnLst>
                                    <p:set>
                                      <p:cBhvr>
                                        <p:cTn id="19" dur="1" fill="hold">
                                          <p:stCondLst>
                                            <p:cond delay="0"/>
                                          </p:stCondLst>
                                        </p:cTn>
                                        <p:tgtEl>
                                          <p:spTgt spid="22573"/>
                                        </p:tgtEl>
                                        <p:attrNameLst>
                                          <p:attrName>style.visibility</p:attrName>
                                        </p:attrNameLst>
                                      </p:cBhvr>
                                      <p:to>
                                        <p:strVal val="visible"/>
                                      </p:to>
                                    </p:set>
                                    <p:animEffect transition="in" filter="fade">
                                      <p:cBhvr>
                                        <p:cTn id="20" dur="1000"/>
                                        <p:tgtEl>
                                          <p:spTgt spid="2257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fill="hold" nodeType="clickEffect">
                                  <p:stCondLst>
                                    <p:cond delay="0"/>
                                  </p:stCondLst>
                                  <p:childTnLst>
                                    <p:set>
                                      <p:cBhvr>
                                        <p:cTn id="24" dur="1" fill="hold">
                                          <p:stCondLst>
                                            <p:cond delay="0"/>
                                          </p:stCondLst>
                                        </p:cTn>
                                        <p:tgtEl>
                                          <p:spTgt spid="22572"/>
                                        </p:tgtEl>
                                        <p:attrNameLst>
                                          <p:attrName>style.visibility</p:attrName>
                                        </p:attrNameLst>
                                      </p:cBhvr>
                                      <p:to>
                                        <p:strVal val="visible"/>
                                      </p:to>
                                    </p:set>
                                    <p:animEffect transition="in" filter="fade">
                                      <p:cBhvr>
                                        <p:cTn id="25" dur="1000"/>
                                        <p:tgtEl>
                                          <p:spTgt spid="22572"/>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6" grpId="0" animBg="1"/>
      <p:bldP spid="52" grpId="0"/>
    </p:bldLst>
  </p:timing>
</p:sld>
</file>

<file path=ppt/slides/slide27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a:extLst>
              <a:ext uri="{FF2B5EF4-FFF2-40B4-BE49-F238E27FC236}">
                <a16:creationId xmlns:a16="http://schemas.microsoft.com/office/drawing/2014/main" id="{C1160803-A913-0B43-A2EA-0DFA0C2530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6224812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a:extLst>
              <a:ext uri="{FF2B5EF4-FFF2-40B4-BE49-F238E27FC236}">
                <a16:creationId xmlns:a16="http://schemas.microsoft.com/office/drawing/2014/main" id="{A90D3E3B-2D6D-FC4C-BC34-A895368EA1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1356069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a:extLst>
              <a:ext uri="{FF2B5EF4-FFF2-40B4-BE49-F238E27FC236}">
                <a16:creationId xmlns:a16="http://schemas.microsoft.com/office/drawing/2014/main" id="{8183A571-40C1-544D-ADD4-6EDCEBA8EA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34583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a:extLst>
              <a:ext uri="{FF2B5EF4-FFF2-40B4-BE49-F238E27FC236}">
                <a16:creationId xmlns:a16="http://schemas.microsoft.com/office/drawing/2014/main" id="{5136F235-9E71-A84F-B9E5-AF60CC25EA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0456820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由Lumo Project出版独家资源，我们特此通知您我们不授权将这些图片发放给除</a:t>
            </a:r>
            <a:r>
              <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3"/>
              </a:rPr>
              <a:t>freebibleimages.org</a:t>
            </a: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客户以外的任何人。</a:t>
            </a:r>
            <a:endParaRPr kumimoji="0" lang="en-US"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endPar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马太福音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马可福音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路加福音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约翰福音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marL="0" marR="0" lvl="0" indent="0" algn="l" defTabSz="914400" rtl="0" eaLnBrk="1" fontAlgn="auto" latinLnBrk="0" hangingPunct="0">
              <a:lnSpc>
                <a:spcPct val="100000"/>
              </a:lnSpc>
              <a:spcBef>
                <a:spcPts val="0"/>
              </a:spcBef>
              <a:spcAft>
                <a:spcPts val="0"/>
              </a:spcAft>
              <a:buClrTx/>
              <a:buSzTx/>
              <a:buFontTx/>
              <a:buNone/>
              <a:tabLst/>
              <a:defRPr sz="1300">
                <a:solidFill>
                  <a:srgbClr val="FFFFFF"/>
                </a:solidFill>
                <a:latin typeface="Times New Roman"/>
                <a:ea typeface="Times New Roman"/>
                <a:cs typeface="Times New Roman"/>
                <a:sym typeface="Times New Roman"/>
              </a:defRPr>
            </a:pPr>
            <a:r>
              <a:rPr kumimoji="0" sz="13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图片仅供教育展示、博客和社交媒体使用；所有用途均需注明出处</a:t>
            </a:r>
            <a:br>
              <a:rPr kumimoji="0" lang="en-US"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br>
            <a:r>
              <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rPr>
              <a:t>www.LumoProject.com</a:t>
            </a:r>
            <a:endParaRPr kumimoji="0" lang="en-US"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endParaRPr>
          </a:p>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t>图片声明 BBM</a:t>
            </a:r>
            <a:b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br>
            <a: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t>© 版权所有</a:t>
            </a:r>
          </a:p>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spTree>
    <p:extLst>
      <p:ext uri="{BB962C8B-B14F-4D97-AF65-F5344CB8AC3E}">
        <p14:creationId xmlns:p14="http://schemas.microsoft.com/office/powerpoint/2010/main" val="2976348838"/>
      </p:ext>
    </p:extLst>
  </p:cSld>
  <p:clrMapOvr>
    <a:masterClrMapping/>
  </p:clrMapOvr>
  <p:transition spd="med"/>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马可</a:t>
            </a:r>
            <a:r>
              <a:rPr lang="en-US" sz="8800" dirty="0">
                <a:solidFill>
                  <a:schemeClr val="bg1"/>
                </a:solidFill>
                <a:latin typeface="Arial" charset="0"/>
                <a:ea typeface="Osaka" charset="0"/>
                <a:cs typeface="Arial" charset="0"/>
              </a:rPr>
              <a:t> 8</a:t>
            </a:r>
          </a:p>
        </p:txBody>
      </p:sp>
    </p:spTree>
    <p:extLst>
      <p:ext uri="{BB962C8B-B14F-4D97-AF65-F5344CB8AC3E}">
        <p14:creationId xmlns:p14="http://schemas.microsoft.com/office/powerpoint/2010/main" val="3127078244"/>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6" name="Picture 2">
            <a:extLst>
              <a:ext uri="{FF2B5EF4-FFF2-40B4-BE49-F238E27FC236}">
                <a16:creationId xmlns:a16="http://schemas.microsoft.com/office/drawing/2014/main" id="{49311875-DEA2-E241-8A44-F9229BB61F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3004" y="1916832"/>
            <a:ext cx="55753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你要怎么在这个凶狠的世界里成为耶稣真正的</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门徒</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4" name="Rectangle 2">
            <a:extLst>
              <a:ext uri="{FF2B5EF4-FFF2-40B4-BE49-F238E27FC236}">
                <a16:creationId xmlns:a16="http://schemas.microsoft.com/office/drawing/2014/main" id="{C33CAE6E-8DEC-7D4B-9375-657AFE30F038}"/>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马可福音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4124743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8" name="Picture 2">
            <a:extLst>
              <a:ext uri="{FF2B5EF4-FFF2-40B4-BE49-F238E27FC236}">
                <a16:creationId xmlns:a16="http://schemas.microsoft.com/office/drawing/2014/main" id="{CF285D49-68A5-6649-8467-D6F8888EB0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9144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主要思想</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3" name="Rectangle 2"/>
          <p:cNvSpPr txBox="1">
            <a:spLocks noChangeArrowheads="1"/>
          </p:cNvSpPr>
          <p:nvPr/>
        </p:nvSpPr>
        <p:spPr bwMode="auto">
          <a:xfrm>
            <a:off x="-19436" y="1412776"/>
            <a:ext cx="9144000" cy="176075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C00000"/>
                </a:solidFill>
                <a:effectLst/>
                <a:uLnTx/>
                <a:uFillTx/>
                <a:latin typeface="Microsoft YaHei UI" panose="020B0503020204020204" pitchFamily="34" charset="-122"/>
                <a:ea typeface="Microsoft YaHei UI" panose="020B0503020204020204" pitchFamily="34" charset="-122"/>
                <a:cs typeface="ＭＳ Ｐゴシック" charset="0"/>
              </a:rPr>
              <a:t>如基督</a:t>
            </a:r>
            <a:r>
              <a:rPr kumimoji="0" lang="zh-CN" altLang="en-US" sz="5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rPr>
              <a:t>服侍与受苦</a:t>
            </a:r>
            <a:endParaRPr kumimoji="0" lang="en-US" sz="5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a:extLst>
              <a:ext uri="{FF2B5EF4-FFF2-40B4-BE49-F238E27FC236}">
                <a16:creationId xmlns:a16="http://schemas.microsoft.com/office/drawing/2014/main" id="{B8DD7100-05F9-E741-B5E1-CC740945D1E6}"/>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Mark</a:t>
            </a:r>
          </a:p>
        </p:txBody>
      </p:sp>
    </p:spTree>
    <p:extLst>
      <p:ext uri="{BB962C8B-B14F-4D97-AF65-F5344CB8AC3E}">
        <p14:creationId xmlns:p14="http://schemas.microsoft.com/office/powerpoint/2010/main" val="3705587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Text Box 2"/>
          <p:cNvSpPr txBox="1">
            <a:spLocks noChangeArrowheads="1"/>
          </p:cNvSpPr>
          <p:nvPr/>
        </p:nvSpPr>
        <p:spPr bwMode="auto">
          <a:xfrm>
            <a:off x="609600" y="1828800"/>
            <a:ext cx="6019800" cy="1768475"/>
          </a:xfrm>
          <a:prstGeom prst="rect">
            <a:avLst/>
          </a:prstGeom>
          <a:solidFill>
            <a:schemeClr val="bg1">
              <a:lumMod val="10000"/>
            </a:schemeClr>
          </a:solid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sng" strike="noStrike" kern="1200" cap="none" spc="0" normalizeH="0" baseline="0" noProof="0" dirty="0">
                <a:ln>
                  <a:noFill/>
                </a:ln>
                <a:solidFill>
                  <a:srgbClr val="FEFEE8"/>
                </a:solidFill>
                <a:effectLst/>
                <a:uLnTx/>
                <a:uFillTx/>
                <a:latin typeface="Times" charset="0"/>
                <a:ea typeface="细圆" pitchFamily="2" charset="-122"/>
                <a:cs typeface="+mn-cs"/>
              </a:rPr>
              <a:t>应用</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000" b="1" i="0" u="none" strike="noStrike" kern="1200" cap="none" spc="0" normalizeH="0" baseline="0" noProof="0" dirty="0">
              <a:ln>
                <a:noFill/>
              </a:ln>
              <a:solidFill>
                <a:srgbClr val="FEFEE8"/>
              </a:solidFill>
              <a:effectLst/>
              <a:uLnTx/>
              <a:uFillTx/>
              <a:latin typeface="Times" charset="0"/>
              <a:ea typeface="细圆" pitchFamily="2" charset="-122"/>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EFEE8"/>
                </a:solidFill>
                <a:effectLst/>
                <a:uLnTx/>
                <a:uFillTx/>
                <a:latin typeface="Times" charset="0"/>
                <a:ea typeface="细圆" pitchFamily="2" charset="-122"/>
                <a:cs typeface="+mn-cs"/>
              </a:rPr>
              <a:t>你是否是一个跟随耶稣的榜样，</a:t>
            </a:r>
            <a:br>
              <a:rPr kumimoji="0" lang="en-US" altLang="zh-CN" sz="2800" b="1" i="0" u="none" strike="noStrike" kern="1200" cap="none" spc="0" normalizeH="0" baseline="0" noProof="0" dirty="0">
                <a:ln>
                  <a:noFill/>
                </a:ln>
                <a:solidFill>
                  <a:srgbClr val="FEFEE8"/>
                </a:solidFill>
                <a:effectLst/>
                <a:uLnTx/>
                <a:uFillTx/>
                <a:latin typeface="Times" charset="0"/>
                <a:ea typeface="细圆" pitchFamily="2" charset="-122"/>
                <a:cs typeface="+mn-cs"/>
              </a:rPr>
            </a:br>
            <a:r>
              <a:rPr kumimoji="0" lang="zh-CN" altLang="en-US" sz="2800" b="1" i="0" u="none" strike="noStrike" kern="1200" cap="none" spc="0" normalizeH="0" baseline="0" noProof="0" dirty="0">
                <a:ln>
                  <a:noFill/>
                </a:ln>
                <a:solidFill>
                  <a:srgbClr val="FEFEE8"/>
                </a:solidFill>
                <a:effectLst/>
                <a:uLnTx/>
                <a:uFillTx/>
                <a:latin typeface="Times New Roman" pitchFamily="18" charset="0"/>
                <a:ea typeface="细圆" pitchFamily="2" charset="-122"/>
                <a:cs typeface="+mn-cs"/>
              </a:rPr>
              <a:t>甘心乐意受苦的门徒？</a:t>
            </a:r>
            <a:endParaRPr kumimoji="0" lang="en-US" altLang="zh-CN" sz="2800" b="1" i="0" u="none" strike="noStrike" kern="1200" cap="none" spc="0" normalizeH="0" baseline="0" noProof="0" dirty="0">
              <a:ln>
                <a:noFill/>
              </a:ln>
              <a:solidFill>
                <a:srgbClr val="FEFEE8"/>
              </a:solidFill>
              <a:effectLst/>
              <a:uLnTx/>
              <a:uFillTx/>
              <a:latin typeface="Times" charset="0"/>
              <a:ea typeface="细圆" pitchFamily="2" charset="-122"/>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FEFEE8"/>
              </a:solidFill>
              <a:effectLst/>
              <a:uLnTx/>
              <a:uFillTx/>
              <a:latin typeface="Times" charset="0"/>
              <a:ea typeface="细圆" pitchFamily="2" charset="-122"/>
              <a:cs typeface="+mn-cs"/>
            </a:endParaRPr>
          </a:p>
        </p:txBody>
      </p:sp>
      <p:sp>
        <p:nvSpPr>
          <p:cNvPr id="256002" name="Text Box 3"/>
          <p:cNvSpPr txBox="1">
            <a:spLocks noChangeArrowheads="1"/>
          </p:cNvSpPr>
          <p:nvPr/>
        </p:nvSpPr>
        <p:spPr bwMode="auto">
          <a:xfrm>
            <a:off x="8458200" y="381000"/>
            <a:ext cx="488950" cy="457200"/>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t>82</a:t>
            </a:r>
            <a:endParaRPr kumimoji="0" lang="en-US" sz="2400" b="0" i="0" u="none" strike="noStrike" kern="1200" cap="none" spc="0" normalizeH="0" baseline="0" noProof="0">
              <a:ln>
                <a:noFill/>
              </a:ln>
              <a:solidFill>
                <a:srgbClr val="8383AD"/>
              </a:solidFill>
              <a:effectLst/>
              <a:uLnTx/>
              <a:uFillTx/>
              <a:latin typeface="Times New Roman" pitchFamily="18" charset="0"/>
              <a:ea typeface="MS PGothic" pitchFamily="34" charset="-128"/>
              <a:cs typeface="+mn-cs"/>
            </a:endParaRPr>
          </a:p>
        </p:txBody>
      </p:sp>
      <p:sp>
        <p:nvSpPr>
          <p:cNvPr id="256003" name="Text Box 4"/>
          <p:cNvSpPr txBox="1">
            <a:spLocks noChangeArrowheads="1"/>
          </p:cNvSpPr>
          <p:nvPr/>
        </p:nvSpPr>
        <p:spPr bwMode="auto">
          <a:xfrm>
            <a:off x="3810000" y="457200"/>
            <a:ext cx="1485900" cy="823913"/>
          </a:xfrm>
          <a:prstGeom prst="rect">
            <a:avLst/>
          </a:prstGeom>
          <a:solidFill>
            <a:srgbClr val="000000"/>
          </a:solid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800" b="1" i="0" u="none" strike="noStrike" kern="1200" cap="none" spc="0" normalizeH="0" baseline="0" noProof="0">
                <a:ln>
                  <a:noFill/>
                </a:ln>
                <a:solidFill>
                  <a:srgbClr val="FFFFFF"/>
                </a:solidFill>
                <a:effectLst/>
                <a:uLnTx/>
                <a:uFillTx/>
                <a:latin typeface="Chicago" charset="0"/>
                <a:ea typeface="隶变" pitchFamily="2" charset="-122"/>
                <a:cs typeface="+mn-cs"/>
              </a:rPr>
              <a:t>马可</a:t>
            </a:r>
            <a:r>
              <a:rPr kumimoji="0" lang="zh-CN" altLang="en-US" sz="2400" b="0" i="0" u="none" strike="noStrike" kern="1200" cap="none" spc="0" normalizeH="0" baseline="0" noProof="0">
                <a:ln>
                  <a:noFill/>
                </a:ln>
                <a:solidFill>
                  <a:srgbClr val="FFFFFF"/>
                </a:solidFill>
                <a:effectLst/>
                <a:uLnTx/>
                <a:uFillTx/>
                <a:latin typeface="Times New Roman" pitchFamily="18" charset="0"/>
                <a:ea typeface="SimSun" pitchFamily="2" charset="-122"/>
                <a:cs typeface="+mn-cs"/>
              </a:rPr>
              <a:t> </a:t>
            </a:r>
          </a:p>
        </p:txBody>
      </p:sp>
      <p:pic>
        <p:nvPicPr>
          <p:cNvPr id="256004" name="Picture 5"/>
          <p:cNvPicPr>
            <a:picLocks noChangeAspect="1" noChangeArrowheads="1"/>
          </p:cNvPicPr>
          <p:nvPr/>
        </p:nvPicPr>
        <p:blipFill>
          <a:blip r:embed="rId3"/>
          <a:srcRect/>
          <a:stretch>
            <a:fillRect/>
          </a:stretch>
        </p:blipFill>
        <p:spPr bwMode="auto">
          <a:xfrm>
            <a:off x="3733800" y="4514850"/>
            <a:ext cx="5276850" cy="2190750"/>
          </a:xfrm>
          <a:prstGeom prst="rect">
            <a:avLst/>
          </a:prstGeom>
          <a:noFill/>
          <a:ln w="9525">
            <a:noFill/>
            <a:miter lim="800000"/>
            <a:headEnd/>
            <a:tailEnd/>
          </a:ln>
        </p:spPr>
      </p:pic>
    </p:spTree>
    <p:extLst>
      <p:ext uri="{BB962C8B-B14F-4D97-AF65-F5344CB8AC3E}">
        <p14:creationId xmlns:p14="http://schemas.microsoft.com/office/powerpoint/2010/main" val="8904254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83298"/>
                                        </p:tgtEl>
                                        <p:attrNameLst>
                                          <p:attrName>style.visibility</p:attrName>
                                        </p:attrNameLst>
                                      </p:cBhvr>
                                      <p:to>
                                        <p:strVal val="visible"/>
                                      </p:to>
                                    </p:set>
                                    <p:animEffect transition="in" filter="box(in)">
                                      <p:cBhvr>
                                        <p:cTn id="7" dur="500"/>
                                        <p:tgtEl>
                                          <p:spTgt spid="183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298" grpId="0" animBg="1" autoUpdateAnimBg="0"/>
    </p:bld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3387" y="1454899"/>
            <a:ext cx="9144000" cy="6097905"/>
          </a:xfrm>
          <a:prstGeom prst="rect">
            <a:avLst/>
          </a:prstGeom>
        </p:spPr>
      </p:pic>
      <p:sp>
        <p:nvSpPr>
          <p:cNvPr id="900098" name="Rectangle 2"/>
          <p:cNvSpPr>
            <a:spLocks noGrp="1" noChangeArrowheads="1"/>
          </p:cNvSpPr>
          <p:nvPr>
            <p:ph type="ctrTitle"/>
          </p:nvPr>
        </p:nvSpPr>
        <p:spPr>
          <a:xfrm>
            <a:off x="0" y="49784"/>
            <a:ext cx="9144000" cy="1405115"/>
          </a:xfrm>
          <a:effectLst>
            <a:outerShdw blurRad="63500" dist="35921" dir="2700000" algn="ctr" rotWithShape="0">
              <a:schemeClr val="tx2">
                <a:alpha val="74998"/>
              </a:schemeClr>
            </a:outerShdw>
          </a:effectLst>
        </p:spPr>
        <p:txBody>
          <a:bodyPr anchor="ctr"/>
          <a:lstStyle/>
          <a:p>
            <a:pPr>
              <a:defRPr/>
            </a:pPr>
            <a:r>
              <a:rPr lang="zh-CN" altLang="en-US" sz="40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你要怎么做一个如基督受苦的门徒</a:t>
            </a:r>
            <a:r>
              <a:rPr lang="en-US" sz="40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5" name="Rectangle 2">
            <a:extLst>
              <a:ext uri="{FF2B5EF4-FFF2-40B4-BE49-F238E27FC236}">
                <a16:creationId xmlns:a16="http://schemas.microsoft.com/office/drawing/2014/main" id="{BB532B13-CFE7-1940-8EE5-0C236B3CC99A}"/>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马可福音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8761936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29" name="Picture 1"/>
          <p:cNvPicPr>
            <a:picLocks noChangeAspect="1" noChangeArrowheads="1"/>
          </p:cNvPicPr>
          <p:nvPr/>
        </p:nvPicPr>
        <p:blipFill>
          <a:blip r:embed="rId3"/>
          <a:srcRect/>
          <a:stretch>
            <a:fillRect/>
          </a:stretch>
        </p:blipFill>
        <p:spPr bwMode="auto">
          <a:xfrm>
            <a:off x="342900" y="231775"/>
            <a:ext cx="8401050" cy="6400800"/>
          </a:xfrm>
          <a:prstGeom prst="rect">
            <a:avLst/>
          </a:prstGeom>
          <a:blipFill dpi="0" rotWithShape="0">
            <a:blip r:embed="rId4"/>
            <a:srcRect/>
            <a:tile tx="0" ty="0" sx="100000" sy="100000" flip="none" algn="tl"/>
          </a:blipFill>
          <a:ln w="9525">
            <a:noFill/>
            <a:round/>
            <a:headEnd/>
            <a:tailEnd/>
          </a:ln>
        </p:spPr>
      </p:pic>
      <p:sp>
        <p:nvSpPr>
          <p:cNvPr id="176130" name="Rectangle 2"/>
          <p:cNvSpPr>
            <a:spLocks noChangeArrowheads="1"/>
          </p:cNvSpPr>
          <p:nvPr/>
        </p:nvSpPr>
        <p:spPr bwMode="auto">
          <a:xfrm>
            <a:off x="153988" y="6554788"/>
            <a:ext cx="1322387" cy="212725"/>
          </a:xfrm>
          <a:prstGeom prst="rect">
            <a:avLst/>
          </a:prstGeom>
          <a:noFill/>
          <a:ln w="9525">
            <a:noFill/>
            <a:round/>
            <a:headEnd/>
            <a:tailEnd/>
          </a:ln>
        </p:spPr>
        <p:txBody>
          <a:bodyPr wrap="none" lIns="82048" tIns="41025" rIns="82048" bIns="41025" anchor="ctr"/>
          <a:lstStyle/>
          <a:p>
            <a:endParaRPr lang="en-US">
              <a:solidFill>
                <a:srgbClr val="000000"/>
              </a:solidFill>
            </a:endParaRPr>
          </a:p>
        </p:txBody>
      </p:sp>
      <p:sp>
        <p:nvSpPr>
          <p:cNvPr id="176131"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endParaRPr lang="en-US">
              <a:solidFill>
                <a:srgbClr val="000000"/>
              </a:solidFill>
            </a:endParaRPr>
          </a:p>
        </p:txBody>
      </p:sp>
      <p:sp>
        <p:nvSpPr>
          <p:cNvPr id="23556" name="AutoShape 4"/>
          <p:cNvSpPr>
            <a:spLocks noChangeArrowheads="1"/>
          </p:cNvSpPr>
          <p:nvPr/>
        </p:nvSpPr>
        <p:spPr bwMode="auto">
          <a:xfrm>
            <a:off x="4725988" y="88900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solidFill>
                <a:srgbClr val="000000"/>
              </a:solidFill>
            </a:endParaRPr>
          </a:p>
        </p:txBody>
      </p:sp>
      <p:sp>
        <p:nvSpPr>
          <p:cNvPr id="23557" name="AutoShape 5"/>
          <p:cNvSpPr>
            <a:spLocks noChangeArrowheads="1"/>
          </p:cNvSpPr>
          <p:nvPr/>
        </p:nvSpPr>
        <p:spPr bwMode="auto">
          <a:xfrm>
            <a:off x="1339850" y="3565525"/>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solidFill>
                <a:srgbClr val="000000"/>
              </a:solidFill>
            </a:endParaRPr>
          </a:p>
        </p:txBody>
      </p:sp>
      <p:sp>
        <p:nvSpPr>
          <p:cNvPr id="23558" name="AutoShape 6"/>
          <p:cNvSpPr>
            <a:spLocks noChangeArrowheads="1"/>
          </p:cNvSpPr>
          <p:nvPr/>
        </p:nvSpPr>
        <p:spPr bwMode="auto">
          <a:xfrm>
            <a:off x="4724400" y="3544888"/>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solidFill>
                <a:srgbClr val="000000"/>
              </a:solidFill>
            </a:endParaRPr>
          </a:p>
        </p:txBody>
      </p:sp>
      <p:sp>
        <p:nvSpPr>
          <p:cNvPr id="23559" name="AutoShape 7"/>
          <p:cNvSpPr>
            <a:spLocks noChangeArrowheads="1"/>
          </p:cNvSpPr>
          <p:nvPr/>
        </p:nvSpPr>
        <p:spPr bwMode="auto">
          <a:xfrm>
            <a:off x="1338263" y="88265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solidFill>
                <a:srgbClr val="000000"/>
              </a:solidFill>
            </a:endParaRPr>
          </a:p>
        </p:txBody>
      </p:sp>
      <p:sp>
        <p:nvSpPr>
          <p:cNvPr id="176136" name="Rectangle 8"/>
          <p:cNvSpPr>
            <a:spLocks noChangeArrowheads="1"/>
          </p:cNvSpPr>
          <p:nvPr/>
        </p:nvSpPr>
        <p:spPr bwMode="auto">
          <a:xfrm>
            <a:off x="4814888" y="946150"/>
            <a:ext cx="412750" cy="628650"/>
          </a:xfrm>
          <a:prstGeom prst="rect">
            <a:avLst/>
          </a:prstGeom>
          <a:noFill/>
          <a:ln w="9525">
            <a:noFill/>
            <a:round/>
            <a:headEnd/>
            <a:tailEnd/>
          </a:ln>
        </p:spPr>
        <p:txBody>
          <a:bodyPr lIns="81079" tIns="39732" rIns="81079" bIns="39732">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rPr>
              <a:t>2</a:t>
            </a:r>
          </a:p>
        </p:txBody>
      </p:sp>
      <p:sp>
        <p:nvSpPr>
          <p:cNvPr id="176137" name="Rectangle 9"/>
          <p:cNvSpPr>
            <a:spLocks noChangeArrowheads="1"/>
          </p:cNvSpPr>
          <p:nvPr/>
        </p:nvSpPr>
        <p:spPr bwMode="auto">
          <a:xfrm>
            <a:off x="1427163" y="3638550"/>
            <a:ext cx="412750" cy="628650"/>
          </a:xfrm>
          <a:prstGeom prst="rect">
            <a:avLst/>
          </a:prstGeom>
          <a:noFill/>
          <a:ln w="9525">
            <a:noFill/>
            <a:round/>
            <a:headEnd/>
            <a:tailEnd/>
          </a:ln>
        </p:spPr>
        <p:txBody>
          <a:bodyPr lIns="81079" tIns="39732" rIns="81079" bIns="39732">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rPr>
              <a:t>3</a:t>
            </a:r>
          </a:p>
        </p:txBody>
      </p:sp>
      <p:sp>
        <p:nvSpPr>
          <p:cNvPr id="176138" name="Rectangle 10"/>
          <p:cNvSpPr>
            <a:spLocks noChangeArrowheads="1"/>
          </p:cNvSpPr>
          <p:nvPr/>
        </p:nvSpPr>
        <p:spPr bwMode="auto">
          <a:xfrm>
            <a:off x="4860925" y="3624263"/>
            <a:ext cx="412750" cy="628650"/>
          </a:xfrm>
          <a:prstGeom prst="rect">
            <a:avLst/>
          </a:prstGeom>
          <a:noFill/>
          <a:ln w="9525">
            <a:noFill/>
            <a:round/>
            <a:headEnd/>
            <a:tailEnd/>
          </a:ln>
        </p:spPr>
        <p:txBody>
          <a:bodyPr lIns="81079" tIns="39732" rIns="81079" bIns="39732">
            <a:spAutoFit/>
          </a:bodyPr>
          <a:lstStyle/>
          <a:p>
            <a:pPr>
              <a:spcBef>
                <a:spcPts val="2250"/>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0066FF"/>
                </a:solidFill>
                <a:latin typeface="Helvetica" charset="0"/>
              </a:rPr>
              <a:t>4</a:t>
            </a:r>
          </a:p>
        </p:txBody>
      </p:sp>
      <p:sp>
        <p:nvSpPr>
          <p:cNvPr id="176139" name="Rectangle 11"/>
          <p:cNvSpPr>
            <a:spLocks noChangeArrowheads="1"/>
          </p:cNvSpPr>
          <p:nvPr/>
        </p:nvSpPr>
        <p:spPr bwMode="auto">
          <a:xfrm>
            <a:off x="1412875" y="962025"/>
            <a:ext cx="412750" cy="628650"/>
          </a:xfrm>
          <a:prstGeom prst="rect">
            <a:avLst/>
          </a:prstGeom>
          <a:noFill/>
          <a:ln w="9525">
            <a:noFill/>
            <a:round/>
            <a:headEnd/>
            <a:tailEnd/>
          </a:ln>
        </p:spPr>
        <p:txBody>
          <a:bodyPr lIns="81079" tIns="39732" rIns="81079" bIns="39732">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rPr>
              <a:t>1</a:t>
            </a:r>
          </a:p>
        </p:txBody>
      </p:sp>
      <p:grpSp>
        <p:nvGrpSpPr>
          <p:cNvPr id="176140" name="Group 12"/>
          <p:cNvGrpSpPr>
            <a:grpSpLocks/>
          </p:cNvGrpSpPr>
          <p:nvPr/>
        </p:nvGrpSpPr>
        <p:grpSpPr bwMode="auto">
          <a:xfrm>
            <a:off x="1652588" y="1647825"/>
            <a:ext cx="936625" cy="1376363"/>
            <a:chOff x="1145" y="1176"/>
            <a:chExt cx="649" cy="983"/>
          </a:xfrm>
        </p:grpSpPr>
        <p:sp>
          <p:nvSpPr>
            <p:cNvPr id="176182" name="Rectangle 13"/>
            <p:cNvSpPr>
              <a:spLocks noChangeArrowheads="1"/>
            </p:cNvSpPr>
            <p:nvPr/>
          </p:nvSpPr>
          <p:spPr bwMode="auto">
            <a:xfrm>
              <a:off x="1145" y="1176"/>
              <a:ext cx="587" cy="262"/>
            </a:xfrm>
            <a:prstGeom prst="rect">
              <a:avLst/>
            </a:prstGeom>
            <a:noFill/>
            <a:ln w="9525">
              <a:noFill/>
              <a:round/>
              <a:headEnd/>
              <a:tailEnd/>
            </a:ln>
          </p:spPr>
          <p:txBody>
            <a:bodyPr lIns="90360" tIns="44280" rIns="90360" bIns="44280">
              <a:spAutoFit/>
            </a:bodyPr>
            <a:lstStyle/>
            <a:p>
              <a:pPr>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1800">
                  <a:solidFill>
                    <a:srgbClr val="FFFF00"/>
                  </a:solidFill>
                </a:rPr>
                <a:t>至给</a:t>
              </a:r>
              <a:r>
                <a:rPr lang="en-GB" altLang="ja-JP" sz="1800" b="1">
                  <a:solidFill>
                    <a:srgbClr val="FFFF00"/>
                  </a:solidFill>
                  <a:latin typeface="Helvetica" charset="0"/>
                </a:rPr>
                <a:t>:</a:t>
              </a:r>
              <a:endParaRPr lang="en-GB" sz="1800" b="1">
                <a:solidFill>
                  <a:srgbClr val="FFFF00"/>
                </a:solidFill>
                <a:latin typeface="Helvetica" charset="0"/>
              </a:endParaRPr>
            </a:p>
          </p:txBody>
        </p:sp>
        <p:sp>
          <p:nvSpPr>
            <p:cNvPr id="176183" name="Rectangle 14"/>
            <p:cNvSpPr>
              <a:spLocks noChangeArrowheads="1"/>
            </p:cNvSpPr>
            <p:nvPr/>
          </p:nvSpPr>
          <p:spPr bwMode="auto">
            <a:xfrm>
              <a:off x="1145" y="1530"/>
              <a:ext cx="587" cy="262"/>
            </a:xfrm>
            <a:prstGeom prst="rect">
              <a:avLst/>
            </a:prstGeom>
            <a:noFill/>
            <a:ln w="9525">
              <a:noFill/>
              <a:round/>
              <a:headEnd/>
              <a:tailEnd/>
            </a:ln>
          </p:spPr>
          <p:txBody>
            <a:bodyPr lIns="90360" tIns="44280" rIns="90360" bIns="44280">
              <a:spAutoFit/>
            </a:bodyPr>
            <a:lstStyle/>
            <a:p>
              <a:pPr>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1800">
                  <a:solidFill>
                    <a:srgbClr val="FFFF00"/>
                  </a:solidFill>
                </a:rPr>
                <a:t>作为</a:t>
              </a:r>
              <a:r>
                <a:rPr lang="en-GB" altLang="ja-JP" sz="1800" b="1">
                  <a:solidFill>
                    <a:srgbClr val="FAFD00"/>
                  </a:solidFill>
                  <a:latin typeface="Helvetica" charset="0"/>
                </a:rPr>
                <a:t>:</a:t>
              </a:r>
              <a:endParaRPr lang="en-GB" sz="1800" b="1">
                <a:solidFill>
                  <a:srgbClr val="FAFD00"/>
                </a:solidFill>
                <a:latin typeface="Helvetica" charset="0"/>
              </a:endParaRPr>
            </a:p>
          </p:txBody>
        </p:sp>
        <p:sp>
          <p:nvSpPr>
            <p:cNvPr id="176184" name="Rectangle 15"/>
            <p:cNvSpPr>
              <a:spLocks noChangeArrowheads="1"/>
            </p:cNvSpPr>
            <p:nvPr/>
          </p:nvSpPr>
          <p:spPr bwMode="auto">
            <a:xfrm>
              <a:off x="1161" y="1834"/>
              <a:ext cx="633" cy="325"/>
            </a:xfrm>
            <a:prstGeom prst="rect">
              <a:avLst/>
            </a:prstGeom>
            <a:noFill/>
            <a:ln w="9525">
              <a:noFill/>
              <a:round/>
              <a:headEnd/>
              <a:tailEnd/>
            </a:ln>
          </p:spPr>
          <p:txBody>
            <a:bodyPr lIns="90360" tIns="44280" rIns="90360" bIns="44280">
              <a:spAutoFit/>
            </a:bodyPr>
            <a:lstStyle/>
            <a:p>
              <a:pPr>
                <a:lnSpc>
                  <a:spcPct val="35000"/>
                </a:lnSpc>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endParaRPr lang="en-US" sz="1800">
                <a:solidFill>
                  <a:srgbClr val="3366FF"/>
                </a:solidFill>
              </a:endParaRPr>
            </a:p>
            <a:p>
              <a:pPr>
                <a:lnSpc>
                  <a:spcPct val="35000"/>
                </a:lnSpc>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1800">
                  <a:solidFill>
                    <a:srgbClr val="FFFF00"/>
                  </a:solidFill>
                </a:rPr>
                <a:t>关于</a:t>
              </a:r>
              <a:r>
                <a:rPr lang="en-GB" altLang="ja-JP" sz="1800" b="1">
                  <a:solidFill>
                    <a:srgbClr val="FFFF00"/>
                  </a:solidFill>
                  <a:latin typeface="Helvetica" charset="0"/>
                </a:rPr>
                <a:t>:</a:t>
              </a:r>
              <a:endParaRPr lang="en-GB" sz="1800" b="1">
                <a:solidFill>
                  <a:srgbClr val="FFFF00"/>
                </a:solidFill>
                <a:latin typeface="Helvetica" charset="0"/>
              </a:endParaRPr>
            </a:p>
          </p:txBody>
        </p:sp>
      </p:grpSp>
      <p:grpSp>
        <p:nvGrpSpPr>
          <p:cNvPr id="176141" name="Group 16"/>
          <p:cNvGrpSpPr>
            <a:grpSpLocks/>
          </p:cNvGrpSpPr>
          <p:nvPr/>
        </p:nvGrpSpPr>
        <p:grpSpPr bwMode="auto">
          <a:xfrm>
            <a:off x="5070475" y="1658938"/>
            <a:ext cx="890588" cy="1376362"/>
            <a:chOff x="3513" y="1184"/>
            <a:chExt cx="617" cy="983"/>
          </a:xfrm>
        </p:grpSpPr>
        <p:sp>
          <p:nvSpPr>
            <p:cNvPr id="176179" name="Rectangle 17"/>
            <p:cNvSpPr>
              <a:spLocks noChangeArrowheads="1"/>
            </p:cNvSpPr>
            <p:nvPr/>
          </p:nvSpPr>
          <p:spPr bwMode="auto">
            <a:xfrm>
              <a:off x="3513" y="1184"/>
              <a:ext cx="587" cy="262"/>
            </a:xfrm>
            <a:prstGeom prst="rect">
              <a:avLst/>
            </a:prstGeom>
            <a:noFill/>
            <a:ln w="9525">
              <a:noFill/>
              <a:round/>
              <a:headEnd/>
              <a:tailEnd/>
            </a:ln>
          </p:spPr>
          <p:txBody>
            <a:bodyPr lIns="90360" tIns="44280" rIns="90360" bIns="44280">
              <a:spAutoFit/>
            </a:bodyPr>
            <a:lstStyle/>
            <a:p>
              <a:pPr>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1800">
                  <a:solidFill>
                    <a:srgbClr val="FFFF00"/>
                  </a:solidFill>
                </a:rPr>
                <a:t>至给</a:t>
              </a:r>
              <a:r>
                <a:rPr lang="en-GB" altLang="ja-JP" sz="1800" b="1">
                  <a:solidFill>
                    <a:srgbClr val="FFFF00"/>
                  </a:solidFill>
                  <a:latin typeface="Helvetica" charset="0"/>
                </a:rPr>
                <a:t>:</a:t>
              </a:r>
              <a:endParaRPr lang="en-GB" sz="1800" b="1">
                <a:solidFill>
                  <a:srgbClr val="FFFF00"/>
                </a:solidFill>
                <a:latin typeface="Helvetica" charset="0"/>
              </a:endParaRPr>
            </a:p>
          </p:txBody>
        </p:sp>
        <p:sp>
          <p:nvSpPr>
            <p:cNvPr id="176180" name="Rectangle 18"/>
            <p:cNvSpPr>
              <a:spLocks noChangeArrowheads="1"/>
            </p:cNvSpPr>
            <p:nvPr/>
          </p:nvSpPr>
          <p:spPr bwMode="auto">
            <a:xfrm>
              <a:off x="3513" y="1538"/>
              <a:ext cx="587" cy="262"/>
            </a:xfrm>
            <a:prstGeom prst="rect">
              <a:avLst/>
            </a:prstGeom>
            <a:noFill/>
            <a:ln w="9525">
              <a:noFill/>
              <a:round/>
              <a:headEnd/>
              <a:tailEnd/>
            </a:ln>
          </p:spPr>
          <p:txBody>
            <a:bodyPr lIns="90360" tIns="44280" rIns="90360" bIns="44280">
              <a:spAutoFit/>
            </a:bodyPr>
            <a:lstStyle/>
            <a:p>
              <a:pPr>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1800">
                  <a:solidFill>
                    <a:srgbClr val="FFFF00"/>
                  </a:solidFill>
                </a:rPr>
                <a:t>作为</a:t>
              </a:r>
              <a:r>
                <a:rPr lang="en-GB" altLang="ja-JP" sz="1800" b="1">
                  <a:solidFill>
                    <a:srgbClr val="FAFD00"/>
                  </a:solidFill>
                  <a:latin typeface="Helvetica" charset="0"/>
                </a:rPr>
                <a:t>:</a:t>
              </a:r>
              <a:endParaRPr lang="en-GB" sz="1800" b="1">
                <a:solidFill>
                  <a:srgbClr val="FAFD00"/>
                </a:solidFill>
                <a:latin typeface="Helvetica" charset="0"/>
              </a:endParaRPr>
            </a:p>
          </p:txBody>
        </p:sp>
        <p:sp>
          <p:nvSpPr>
            <p:cNvPr id="176181" name="Rectangle 19"/>
            <p:cNvSpPr>
              <a:spLocks noChangeArrowheads="1"/>
            </p:cNvSpPr>
            <p:nvPr/>
          </p:nvSpPr>
          <p:spPr bwMode="auto">
            <a:xfrm>
              <a:off x="3513" y="1842"/>
              <a:ext cx="617" cy="325"/>
            </a:xfrm>
            <a:prstGeom prst="rect">
              <a:avLst/>
            </a:prstGeom>
            <a:noFill/>
            <a:ln w="9525">
              <a:noFill/>
              <a:round/>
              <a:headEnd/>
              <a:tailEnd/>
            </a:ln>
          </p:spPr>
          <p:txBody>
            <a:bodyPr lIns="90360" tIns="44280" rIns="90360" bIns="44280">
              <a:spAutoFit/>
            </a:bodyPr>
            <a:lstStyle/>
            <a:p>
              <a:pPr>
                <a:lnSpc>
                  <a:spcPct val="35000"/>
                </a:lnSpc>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endParaRPr lang="en-US" sz="1800">
                <a:solidFill>
                  <a:srgbClr val="FFFF00"/>
                </a:solidFill>
              </a:endParaRPr>
            </a:p>
            <a:p>
              <a:pPr>
                <a:lnSpc>
                  <a:spcPct val="35000"/>
                </a:lnSpc>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1800">
                  <a:solidFill>
                    <a:srgbClr val="FFFF00"/>
                  </a:solidFill>
                </a:rPr>
                <a:t>关于</a:t>
              </a:r>
              <a:r>
                <a:rPr lang="en-GB" altLang="ja-JP" sz="1800" b="1">
                  <a:solidFill>
                    <a:srgbClr val="FFFF00"/>
                  </a:solidFill>
                  <a:latin typeface="Helvetica" charset="0"/>
                </a:rPr>
                <a:t>:</a:t>
              </a:r>
              <a:endParaRPr lang="en-GB" sz="1800" b="1">
                <a:solidFill>
                  <a:srgbClr val="FFFF00"/>
                </a:solidFill>
                <a:latin typeface="Helvetica" charset="0"/>
              </a:endParaRPr>
            </a:p>
          </p:txBody>
        </p:sp>
      </p:grpSp>
      <p:grpSp>
        <p:nvGrpSpPr>
          <p:cNvPr id="176142" name="Group 20"/>
          <p:cNvGrpSpPr>
            <a:grpSpLocks/>
          </p:cNvGrpSpPr>
          <p:nvPr/>
        </p:nvGrpSpPr>
        <p:grpSpPr bwMode="auto">
          <a:xfrm>
            <a:off x="1674813" y="4325938"/>
            <a:ext cx="890587" cy="1376362"/>
            <a:chOff x="1161" y="3088"/>
            <a:chExt cx="617" cy="983"/>
          </a:xfrm>
        </p:grpSpPr>
        <p:sp>
          <p:nvSpPr>
            <p:cNvPr id="176176" name="Rectangle 21"/>
            <p:cNvSpPr>
              <a:spLocks noChangeArrowheads="1"/>
            </p:cNvSpPr>
            <p:nvPr/>
          </p:nvSpPr>
          <p:spPr bwMode="auto">
            <a:xfrm>
              <a:off x="1161" y="3088"/>
              <a:ext cx="587" cy="262"/>
            </a:xfrm>
            <a:prstGeom prst="rect">
              <a:avLst/>
            </a:prstGeom>
            <a:noFill/>
            <a:ln w="9525">
              <a:noFill/>
              <a:round/>
              <a:headEnd/>
              <a:tailEnd/>
            </a:ln>
          </p:spPr>
          <p:txBody>
            <a:bodyPr lIns="90360" tIns="44280" rIns="90360" bIns="44280">
              <a:spAutoFit/>
            </a:bodyPr>
            <a:lstStyle/>
            <a:p>
              <a:pPr>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1800">
                  <a:solidFill>
                    <a:srgbClr val="FFFF00"/>
                  </a:solidFill>
                </a:rPr>
                <a:t>至给</a:t>
              </a:r>
              <a:r>
                <a:rPr lang="en-GB" altLang="ja-JP" sz="1800" b="1">
                  <a:solidFill>
                    <a:srgbClr val="FFFF00"/>
                  </a:solidFill>
                  <a:latin typeface="Helvetica" charset="0"/>
                </a:rPr>
                <a:t>:</a:t>
              </a:r>
              <a:endParaRPr lang="en-GB" sz="1800" b="1">
                <a:solidFill>
                  <a:srgbClr val="FFFF00"/>
                </a:solidFill>
                <a:latin typeface="Helvetica" charset="0"/>
              </a:endParaRPr>
            </a:p>
          </p:txBody>
        </p:sp>
        <p:sp>
          <p:nvSpPr>
            <p:cNvPr id="176177" name="Rectangle 22"/>
            <p:cNvSpPr>
              <a:spLocks noChangeArrowheads="1"/>
            </p:cNvSpPr>
            <p:nvPr/>
          </p:nvSpPr>
          <p:spPr bwMode="auto">
            <a:xfrm>
              <a:off x="1161" y="3442"/>
              <a:ext cx="587" cy="262"/>
            </a:xfrm>
            <a:prstGeom prst="rect">
              <a:avLst/>
            </a:prstGeom>
            <a:noFill/>
            <a:ln w="9525">
              <a:noFill/>
              <a:round/>
              <a:headEnd/>
              <a:tailEnd/>
            </a:ln>
          </p:spPr>
          <p:txBody>
            <a:bodyPr lIns="90360" tIns="44280" rIns="90360" bIns="44280">
              <a:spAutoFit/>
            </a:bodyPr>
            <a:lstStyle/>
            <a:p>
              <a:pPr>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1800">
                  <a:solidFill>
                    <a:srgbClr val="FFFF00"/>
                  </a:solidFill>
                </a:rPr>
                <a:t>作为</a:t>
              </a:r>
              <a:r>
                <a:rPr lang="en-GB" altLang="ja-JP" sz="1800" b="1">
                  <a:solidFill>
                    <a:srgbClr val="FAFD00"/>
                  </a:solidFill>
                  <a:latin typeface="Helvetica" charset="0"/>
                </a:rPr>
                <a:t>:</a:t>
              </a:r>
              <a:endParaRPr lang="en-GB" sz="1800" b="1">
                <a:solidFill>
                  <a:srgbClr val="FAFD00"/>
                </a:solidFill>
                <a:latin typeface="Helvetica" charset="0"/>
              </a:endParaRPr>
            </a:p>
          </p:txBody>
        </p:sp>
        <p:sp>
          <p:nvSpPr>
            <p:cNvPr id="176178" name="Rectangle 23"/>
            <p:cNvSpPr>
              <a:spLocks noChangeArrowheads="1"/>
            </p:cNvSpPr>
            <p:nvPr/>
          </p:nvSpPr>
          <p:spPr bwMode="auto">
            <a:xfrm>
              <a:off x="1161" y="3746"/>
              <a:ext cx="617" cy="325"/>
            </a:xfrm>
            <a:prstGeom prst="rect">
              <a:avLst/>
            </a:prstGeom>
            <a:noFill/>
            <a:ln w="9525">
              <a:noFill/>
              <a:round/>
              <a:headEnd/>
              <a:tailEnd/>
            </a:ln>
          </p:spPr>
          <p:txBody>
            <a:bodyPr lIns="90360" tIns="44280" rIns="90360" bIns="44280">
              <a:spAutoFit/>
            </a:bodyPr>
            <a:lstStyle/>
            <a:p>
              <a:pPr>
                <a:lnSpc>
                  <a:spcPct val="35000"/>
                </a:lnSpc>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endParaRPr lang="en-US" sz="1800">
                <a:solidFill>
                  <a:srgbClr val="3366FF"/>
                </a:solidFill>
              </a:endParaRPr>
            </a:p>
            <a:p>
              <a:pPr>
                <a:lnSpc>
                  <a:spcPct val="35000"/>
                </a:lnSpc>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1800">
                  <a:solidFill>
                    <a:srgbClr val="FFFF00"/>
                  </a:solidFill>
                </a:rPr>
                <a:t>关于</a:t>
              </a:r>
              <a:r>
                <a:rPr lang="en-GB" altLang="ja-JP" sz="1800" b="1">
                  <a:solidFill>
                    <a:srgbClr val="FFFF00"/>
                  </a:solidFill>
                  <a:latin typeface="Helvetica" charset="0"/>
                </a:rPr>
                <a:t>:</a:t>
              </a:r>
              <a:endParaRPr lang="en-GB" sz="1800" b="1">
                <a:solidFill>
                  <a:srgbClr val="FFFF00"/>
                </a:solidFill>
                <a:latin typeface="Helvetica" charset="0"/>
              </a:endParaRPr>
            </a:p>
          </p:txBody>
        </p:sp>
      </p:grpSp>
      <p:grpSp>
        <p:nvGrpSpPr>
          <p:cNvPr id="176143" name="Group 24"/>
          <p:cNvGrpSpPr>
            <a:grpSpLocks/>
          </p:cNvGrpSpPr>
          <p:nvPr/>
        </p:nvGrpSpPr>
        <p:grpSpPr bwMode="auto">
          <a:xfrm>
            <a:off x="5011738" y="4325938"/>
            <a:ext cx="890587" cy="1376362"/>
            <a:chOff x="3473" y="3088"/>
            <a:chExt cx="617" cy="983"/>
          </a:xfrm>
        </p:grpSpPr>
        <p:sp>
          <p:nvSpPr>
            <p:cNvPr id="176173" name="Rectangle 25"/>
            <p:cNvSpPr>
              <a:spLocks noChangeArrowheads="1"/>
            </p:cNvSpPr>
            <p:nvPr/>
          </p:nvSpPr>
          <p:spPr bwMode="auto">
            <a:xfrm>
              <a:off x="3473" y="3088"/>
              <a:ext cx="587" cy="262"/>
            </a:xfrm>
            <a:prstGeom prst="rect">
              <a:avLst/>
            </a:prstGeom>
            <a:noFill/>
            <a:ln w="9525">
              <a:noFill/>
              <a:round/>
              <a:headEnd/>
              <a:tailEnd/>
            </a:ln>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1800">
                  <a:solidFill>
                    <a:srgbClr val="3366FF"/>
                  </a:solidFill>
                </a:rPr>
                <a:t>至给</a:t>
              </a:r>
              <a:r>
                <a:rPr lang="en-GB" altLang="ja-JP" sz="1800" b="1">
                  <a:solidFill>
                    <a:srgbClr val="3366FF"/>
                  </a:solidFill>
                  <a:latin typeface="Helvetica" charset="0"/>
                </a:rPr>
                <a:t>:</a:t>
              </a:r>
              <a:endParaRPr lang="en-GB" sz="1800" b="1">
                <a:solidFill>
                  <a:srgbClr val="3366FF"/>
                </a:solidFill>
                <a:latin typeface="Helvetica" charset="0"/>
              </a:endParaRPr>
            </a:p>
          </p:txBody>
        </p:sp>
        <p:sp>
          <p:nvSpPr>
            <p:cNvPr id="176174" name="Rectangle 26"/>
            <p:cNvSpPr>
              <a:spLocks noChangeArrowheads="1"/>
            </p:cNvSpPr>
            <p:nvPr/>
          </p:nvSpPr>
          <p:spPr bwMode="auto">
            <a:xfrm>
              <a:off x="3473" y="3442"/>
              <a:ext cx="587" cy="262"/>
            </a:xfrm>
            <a:prstGeom prst="rect">
              <a:avLst/>
            </a:prstGeom>
            <a:noFill/>
            <a:ln w="9525">
              <a:noFill/>
              <a:round/>
              <a:headEnd/>
              <a:tailEnd/>
            </a:ln>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1800">
                  <a:solidFill>
                    <a:srgbClr val="3366FF"/>
                  </a:solidFill>
                </a:rPr>
                <a:t>作为</a:t>
              </a:r>
              <a:r>
                <a:rPr lang="en-GB" altLang="ja-JP" sz="1800" b="1">
                  <a:solidFill>
                    <a:srgbClr val="3366FF"/>
                  </a:solidFill>
                  <a:latin typeface="Helvetica" charset="0"/>
                </a:rPr>
                <a:t>:</a:t>
              </a:r>
              <a:endParaRPr lang="en-GB" sz="1800" b="1">
                <a:solidFill>
                  <a:srgbClr val="3366FF"/>
                </a:solidFill>
                <a:latin typeface="Helvetica" charset="0"/>
              </a:endParaRPr>
            </a:p>
          </p:txBody>
        </p:sp>
        <p:sp>
          <p:nvSpPr>
            <p:cNvPr id="176175" name="Rectangle 27"/>
            <p:cNvSpPr>
              <a:spLocks noChangeArrowheads="1"/>
            </p:cNvSpPr>
            <p:nvPr/>
          </p:nvSpPr>
          <p:spPr bwMode="auto">
            <a:xfrm>
              <a:off x="3473" y="3746"/>
              <a:ext cx="617" cy="325"/>
            </a:xfrm>
            <a:prstGeom prst="rect">
              <a:avLst/>
            </a:prstGeom>
            <a:noFill/>
            <a:ln w="9525">
              <a:noFill/>
              <a:round/>
              <a:headEnd/>
              <a:tailEnd/>
            </a:ln>
          </p:spPr>
          <p:txBody>
            <a:bodyPr lIns="90360" tIns="44280" rIns="90360" bIns="44280">
              <a:spAutoFit/>
            </a:bodyPr>
            <a:lstStyle/>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endParaRPr lang="en-US" sz="1800">
                <a:solidFill>
                  <a:srgbClr val="FFFF00"/>
                </a:solidFill>
              </a:endParaRPr>
            </a:p>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1800">
                  <a:solidFill>
                    <a:srgbClr val="3366FF"/>
                  </a:solidFill>
                </a:rPr>
                <a:t>关于</a:t>
              </a:r>
              <a:r>
                <a:rPr lang="en-GB" altLang="ja-JP" sz="1800" b="1">
                  <a:solidFill>
                    <a:srgbClr val="3366FF"/>
                  </a:solidFill>
                  <a:latin typeface="Helvetica" charset="0"/>
                </a:rPr>
                <a:t>:</a:t>
              </a:r>
              <a:endParaRPr lang="en-GB" sz="1800" b="1">
                <a:solidFill>
                  <a:srgbClr val="3366FF"/>
                </a:solidFill>
                <a:latin typeface="Helvetica" charset="0"/>
              </a:endParaRPr>
            </a:p>
          </p:txBody>
        </p:sp>
      </p:grpSp>
      <p:sp>
        <p:nvSpPr>
          <p:cNvPr id="176144" name="Rectangle 28"/>
          <p:cNvSpPr>
            <a:spLocks noChangeArrowheads="1"/>
          </p:cNvSpPr>
          <p:nvPr/>
        </p:nvSpPr>
        <p:spPr bwMode="auto">
          <a:xfrm>
            <a:off x="1757363" y="1004888"/>
            <a:ext cx="2355850" cy="573087"/>
          </a:xfrm>
          <a:prstGeom prst="rect">
            <a:avLst/>
          </a:prstGeom>
          <a:noFill/>
          <a:ln w="9525">
            <a:noFill/>
            <a:round/>
            <a:headEnd/>
            <a:tailEnd/>
          </a:ln>
        </p:spPr>
        <p:txBody>
          <a:bodyPr lIns="81079" tIns="39732" rIns="81079" bIns="39732">
            <a:spAutoFit/>
          </a:bodyPr>
          <a:lstStyle/>
          <a:p>
            <a:pPr>
              <a:spcBef>
                <a:spcPts val="20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00FF00"/>
                </a:solidFill>
                <a:latin typeface="细圆" pitchFamily="2" charset="-122"/>
                <a:ea typeface="细圆" pitchFamily="2" charset="-122"/>
              </a:rPr>
              <a:t>马太</a:t>
            </a:r>
            <a:endParaRPr lang="en-GB" sz="3200" b="1">
              <a:solidFill>
                <a:srgbClr val="00FF00"/>
              </a:solidFill>
              <a:latin typeface="Helvetica" charset="0"/>
              <a:ea typeface="细圆" pitchFamily="2" charset="-122"/>
            </a:endParaRPr>
          </a:p>
        </p:txBody>
      </p:sp>
      <p:sp>
        <p:nvSpPr>
          <p:cNvPr id="176145" name="Rectangle 29"/>
          <p:cNvSpPr>
            <a:spLocks noChangeArrowheads="1"/>
          </p:cNvSpPr>
          <p:nvPr/>
        </p:nvSpPr>
        <p:spPr bwMode="auto">
          <a:xfrm>
            <a:off x="5588000" y="1025525"/>
            <a:ext cx="2036763" cy="573088"/>
          </a:xfrm>
          <a:prstGeom prst="rect">
            <a:avLst/>
          </a:prstGeom>
          <a:noFill/>
          <a:ln w="9525">
            <a:noFill/>
            <a:round/>
            <a:headEnd/>
            <a:tailEnd/>
          </a:ln>
        </p:spPr>
        <p:txBody>
          <a:bodyPr lIns="81079" tIns="39732" rIns="81079" bIns="39732">
            <a:spAutoFit/>
          </a:bodyPr>
          <a:lstStyle/>
          <a:p>
            <a:pPr>
              <a:spcBef>
                <a:spcPts val="20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00FF00"/>
                </a:solidFill>
                <a:latin typeface="细圆" pitchFamily="2" charset="-122"/>
                <a:ea typeface="细圆" pitchFamily="2" charset="-122"/>
              </a:rPr>
              <a:t>马可</a:t>
            </a:r>
            <a:endParaRPr lang="en-GB" sz="3200" b="1">
              <a:solidFill>
                <a:srgbClr val="00FF00"/>
              </a:solidFill>
              <a:latin typeface="Helvetica" charset="0"/>
              <a:ea typeface="细圆" pitchFamily="2" charset="-122"/>
            </a:endParaRPr>
          </a:p>
        </p:txBody>
      </p:sp>
      <p:sp>
        <p:nvSpPr>
          <p:cNvPr id="176146" name="Rectangle 30"/>
          <p:cNvSpPr>
            <a:spLocks noChangeArrowheads="1"/>
          </p:cNvSpPr>
          <p:nvPr/>
        </p:nvSpPr>
        <p:spPr bwMode="auto">
          <a:xfrm>
            <a:off x="2149475" y="3692525"/>
            <a:ext cx="2035175" cy="573088"/>
          </a:xfrm>
          <a:prstGeom prst="rect">
            <a:avLst/>
          </a:prstGeom>
          <a:noFill/>
          <a:ln w="9525">
            <a:noFill/>
            <a:round/>
            <a:headEnd/>
            <a:tailEnd/>
          </a:ln>
        </p:spPr>
        <p:txBody>
          <a:bodyPr lIns="81079" tIns="39732" rIns="81079" bIns="39732">
            <a:spAutoFit/>
          </a:bodyPr>
          <a:lstStyle/>
          <a:p>
            <a:pPr>
              <a:spcBef>
                <a:spcPts val="20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00FF00"/>
                </a:solidFill>
                <a:latin typeface="细圆" pitchFamily="2" charset="-122"/>
                <a:ea typeface="细圆" pitchFamily="2" charset="-122"/>
              </a:rPr>
              <a:t>路加</a:t>
            </a:r>
            <a:endParaRPr lang="en-GB" sz="3200" b="1">
              <a:solidFill>
                <a:srgbClr val="00FF00"/>
              </a:solidFill>
              <a:latin typeface="Helvetica" charset="0"/>
              <a:ea typeface="细圆" pitchFamily="2" charset="-122"/>
            </a:endParaRPr>
          </a:p>
        </p:txBody>
      </p:sp>
      <p:sp>
        <p:nvSpPr>
          <p:cNvPr id="176147" name="Rectangle 31"/>
          <p:cNvSpPr>
            <a:spLocks noChangeArrowheads="1"/>
          </p:cNvSpPr>
          <p:nvPr/>
        </p:nvSpPr>
        <p:spPr bwMode="auto">
          <a:xfrm>
            <a:off x="5759450" y="3684588"/>
            <a:ext cx="1476375" cy="573087"/>
          </a:xfrm>
          <a:prstGeom prst="rect">
            <a:avLst/>
          </a:prstGeom>
          <a:noFill/>
          <a:ln w="9525">
            <a:noFill/>
            <a:round/>
            <a:headEnd/>
            <a:tailEnd/>
          </a:ln>
        </p:spPr>
        <p:txBody>
          <a:bodyPr lIns="81079" tIns="39732" rIns="81079" bIns="39732">
            <a:spAutoFit/>
          </a:bodyPr>
          <a:lstStyle/>
          <a:p>
            <a:pPr>
              <a:spcBef>
                <a:spcPts val="20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3200">
                <a:solidFill>
                  <a:srgbClr val="3366FF"/>
                </a:solidFill>
              </a:rPr>
              <a:t>约翰</a:t>
            </a:r>
            <a:endParaRPr lang="en-GB" sz="3200" b="1">
              <a:solidFill>
                <a:srgbClr val="3366FF"/>
              </a:solidFill>
              <a:latin typeface="Helvetica" charset="0"/>
            </a:endParaRPr>
          </a:p>
        </p:txBody>
      </p:sp>
      <p:sp>
        <p:nvSpPr>
          <p:cNvPr id="176148" name="Rectangle 32"/>
          <p:cNvSpPr>
            <a:spLocks noChangeArrowheads="1"/>
          </p:cNvSpPr>
          <p:nvPr/>
        </p:nvSpPr>
        <p:spPr bwMode="auto">
          <a:xfrm>
            <a:off x="2159000" y="1560513"/>
            <a:ext cx="1766888" cy="511175"/>
          </a:xfrm>
          <a:prstGeom prst="rect">
            <a:avLst/>
          </a:prstGeom>
          <a:noFill/>
          <a:ln w="9525">
            <a:noFill/>
            <a:round/>
            <a:headEnd/>
            <a:tailEnd/>
          </a:ln>
        </p:spPr>
        <p:txBody>
          <a:bodyPr lIns="81079" tIns="39732" rIns="81079" bIns="39732">
            <a:spAutoFit/>
          </a:bodyPr>
          <a:lstStyle/>
          <a:p>
            <a:pPr>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a:solidFill>
                  <a:srgbClr val="CECECE"/>
                </a:solidFill>
                <a:latin typeface="Helvetica" charset="0"/>
              </a:rPr>
              <a:t>   </a:t>
            </a:r>
            <a:r>
              <a:rPr lang="en-US" altLang="en-US" sz="2800">
                <a:solidFill>
                  <a:srgbClr val="DDDDE9"/>
                </a:solidFill>
              </a:rPr>
              <a:t>犹太人</a:t>
            </a:r>
            <a:endParaRPr lang="en-GB" sz="2500">
              <a:solidFill>
                <a:srgbClr val="DDDDE9"/>
              </a:solidFill>
              <a:latin typeface="Helvetica" charset="0"/>
            </a:endParaRPr>
          </a:p>
        </p:txBody>
      </p:sp>
      <p:sp>
        <p:nvSpPr>
          <p:cNvPr id="176149" name="Rectangle 33"/>
          <p:cNvSpPr>
            <a:spLocks noChangeArrowheads="1"/>
          </p:cNvSpPr>
          <p:nvPr/>
        </p:nvSpPr>
        <p:spPr bwMode="auto">
          <a:xfrm>
            <a:off x="5899150" y="1570038"/>
            <a:ext cx="1766888" cy="511175"/>
          </a:xfrm>
          <a:prstGeom prst="rect">
            <a:avLst/>
          </a:prstGeom>
          <a:noFill/>
          <a:ln w="9525">
            <a:noFill/>
            <a:round/>
            <a:headEnd/>
            <a:tailEnd/>
          </a:ln>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2800">
                <a:solidFill>
                  <a:srgbClr val="DDDDE9"/>
                </a:solidFill>
              </a:rPr>
              <a:t>罗马人</a:t>
            </a:r>
            <a:endParaRPr lang="en-GB" sz="2800">
              <a:solidFill>
                <a:srgbClr val="DDDDE9"/>
              </a:solidFill>
              <a:latin typeface="Helvetica" charset="0"/>
            </a:endParaRPr>
          </a:p>
        </p:txBody>
      </p:sp>
      <p:sp>
        <p:nvSpPr>
          <p:cNvPr id="176150" name="Rectangle 34"/>
          <p:cNvSpPr>
            <a:spLocks noChangeArrowheads="1"/>
          </p:cNvSpPr>
          <p:nvPr/>
        </p:nvSpPr>
        <p:spPr bwMode="auto">
          <a:xfrm>
            <a:off x="2462213" y="4237038"/>
            <a:ext cx="1766887" cy="511175"/>
          </a:xfrm>
          <a:prstGeom prst="rect">
            <a:avLst/>
          </a:prstGeom>
          <a:noFill/>
          <a:ln w="9525">
            <a:noFill/>
            <a:round/>
            <a:headEnd/>
            <a:tailEnd/>
          </a:ln>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2800" b="1">
                <a:solidFill>
                  <a:srgbClr val="DDDDE9"/>
                </a:solidFill>
              </a:rPr>
              <a:t>希腊人</a:t>
            </a:r>
            <a:endParaRPr lang="en-GB" sz="2800" b="1">
              <a:solidFill>
                <a:srgbClr val="DDDDE9"/>
              </a:solidFill>
              <a:latin typeface="Helvetica" charset="0"/>
            </a:endParaRPr>
          </a:p>
        </p:txBody>
      </p:sp>
      <p:sp>
        <p:nvSpPr>
          <p:cNvPr id="176151" name="Rectangle 35"/>
          <p:cNvSpPr>
            <a:spLocks noChangeArrowheads="1"/>
          </p:cNvSpPr>
          <p:nvPr/>
        </p:nvSpPr>
        <p:spPr bwMode="auto">
          <a:xfrm>
            <a:off x="5916613" y="4241800"/>
            <a:ext cx="1093787" cy="511175"/>
          </a:xfrm>
          <a:prstGeom prst="rect">
            <a:avLst/>
          </a:prstGeom>
          <a:noFill/>
          <a:ln w="9525">
            <a:noFill/>
            <a:round/>
            <a:headEnd/>
            <a:tailEnd/>
          </a:ln>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2800">
                <a:solidFill>
                  <a:srgbClr val="3366FF"/>
                </a:solidFill>
              </a:rPr>
              <a:t>教会</a:t>
            </a:r>
            <a:endParaRPr lang="en-GB" sz="2500" b="1">
              <a:solidFill>
                <a:srgbClr val="3366FF"/>
              </a:solidFill>
              <a:latin typeface="Helvetica" charset="0"/>
            </a:endParaRPr>
          </a:p>
        </p:txBody>
      </p:sp>
      <p:sp>
        <p:nvSpPr>
          <p:cNvPr id="176152" name="Rectangle 36"/>
          <p:cNvSpPr>
            <a:spLocks noChangeArrowheads="1"/>
          </p:cNvSpPr>
          <p:nvPr/>
        </p:nvSpPr>
        <p:spPr bwMode="auto">
          <a:xfrm>
            <a:off x="2424113" y="2070100"/>
            <a:ext cx="1766887" cy="449263"/>
          </a:xfrm>
          <a:prstGeom prst="rect">
            <a:avLst/>
          </a:prstGeom>
          <a:noFill/>
          <a:ln w="9525">
            <a:noFill/>
            <a:round/>
            <a:headEnd/>
            <a:tailEnd/>
          </a:ln>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a:solidFill>
                  <a:srgbClr val="DDDDE9"/>
                </a:solidFill>
              </a:rPr>
              <a:t>君王</a:t>
            </a:r>
            <a:r>
              <a:rPr lang="zh-CN" altLang="en-US">
                <a:solidFill>
                  <a:srgbClr val="DDDDE9"/>
                </a:solidFill>
              </a:rPr>
              <a:t>的</a:t>
            </a:r>
            <a:r>
              <a:rPr lang="en-US" altLang="en-US"/>
              <a:t>身分</a:t>
            </a:r>
            <a:endParaRPr lang="en-GB">
              <a:solidFill>
                <a:srgbClr val="DDDDE9"/>
              </a:solidFill>
              <a:latin typeface="Helvetica" charset="0"/>
            </a:endParaRPr>
          </a:p>
        </p:txBody>
      </p:sp>
      <p:sp>
        <p:nvSpPr>
          <p:cNvPr id="176153" name="Rectangle 37"/>
          <p:cNvSpPr>
            <a:spLocks noChangeArrowheads="1"/>
          </p:cNvSpPr>
          <p:nvPr/>
        </p:nvSpPr>
        <p:spPr bwMode="auto">
          <a:xfrm>
            <a:off x="5881688" y="2065338"/>
            <a:ext cx="1766887" cy="449262"/>
          </a:xfrm>
          <a:prstGeom prst="rect">
            <a:avLst/>
          </a:prstGeom>
          <a:noFill/>
          <a:ln w="9525">
            <a:noFill/>
            <a:round/>
            <a:headEnd/>
            <a:tailEnd/>
          </a:ln>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a:solidFill>
                  <a:srgbClr val="DDDDE9"/>
                </a:solidFill>
              </a:rPr>
              <a:t>仆</a:t>
            </a:r>
            <a:r>
              <a:rPr lang="zh-CN" altLang="en-US" b="1">
                <a:latin typeface="Times" charset="0"/>
                <a:ea typeface="细圆" pitchFamily="2" charset="-122"/>
              </a:rPr>
              <a:t>人的</a:t>
            </a:r>
            <a:r>
              <a:rPr lang="en-US" altLang="en-US">
                <a:ea typeface="细圆" pitchFamily="2" charset="-122"/>
              </a:rPr>
              <a:t>身分</a:t>
            </a:r>
            <a:endParaRPr lang="en-GB">
              <a:solidFill>
                <a:srgbClr val="DDDDE9"/>
              </a:solidFill>
              <a:latin typeface="Helvetica" charset="0"/>
              <a:ea typeface="细圆" pitchFamily="2" charset="-122"/>
            </a:endParaRPr>
          </a:p>
        </p:txBody>
      </p:sp>
      <p:sp>
        <p:nvSpPr>
          <p:cNvPr id="176154" name="Rectangle 38"/>
          <p:cNvSpPr>
            <a:spLocks noChangeArrowheads="1"/>
          </p:cNvSpPr>
          <p:nvPr/>
        </p:nvSpPr>
        <p:spPr bwMode="auto">
          <a:xfrm>
            <a:off x="2439988" y="4735513"/>
            <a:ext cx="1766887" cy="449262"/>
          </a:xfrm>
          <a:prstGeom prst="rect">
            <a:avLst/>
          </a:prstGeom>
          <a:noFill/>
          <a:ln w="9525">
            <a:noFill/>
            <a:round/>
            <a:headEnd/>
            <a:tailEnd/>
          </a:ln>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b="1">
                <a:solidFill>
                  <a:srgbClr val="DDDDE9"/>
                </a:solidFill>
              </a:rPr>
              <a:t>神</a:t>
            </a:r>
            <a:r>
              <a:rPr lang="en-GB" altLang="ja-JP" b="1">
                <a:solidFill>
                  <a:srgbClr val="DDDDE9"/>
                </a:solidFill>
                <a:latin typeface="Helvetica" charset="0"/>
              </a:rPr>
              <a:t>/</a:t>
            </a:r>
            <a:r>
              <a:rPr lang="en-US" altLang="en-US" b="1">
                <a:solidFill>
                  <a:srgbClr val="DDDDE9"/>
                </a:solidFill>
              </a:rPr>
              <a:t>人</a:t>
            </a:r>
            <a:r>
              <a:rPr lang="zh-CN" altLang="en-US" b="1">
                <a:solidFill>
                  <a:srgbClr val="DDDDE9"/>
                </a:solidFill>
              </a:rPr>
              <a:t>的</a:t>
            </a:r>
            <a:r>
              <a:rPr lang="en-US" altLang="en-US"/>
              <a:t>身分</a:t>
            </a:r>
            <a:endParaRPr lang="en-GB" b="1">
              <a:solidFill>
                <a:srgbClr val="DDDDE9"/>
              </a:solidFill>
              <a:latin typeface="Helvetica" charset="0"/>
            </a:endParaRPr>
          </a:p>
        </p:txBody>
      </p:sp>
      <p:sp>
        <p:nvSpPr>
          <p:cNvPr id="176155" name="Rectangle 39"/>
          <p:cNvSpPr>
            <a:spLocks noChangeArrowheads="1"/>
          </p:cNvSpPr>
          <p:nvPr/>
        </p:nvSpPr>
        <p:spPr bwMode="auto">
          <a:xfrm>
            <a:off x="5903913" y="4729163"/>
            <a:ext cx="1487487" cy="449262"/>
          </a:xfrm>
          <a:prstGeom prst="rect">
            <a:avLst/>
          </a:prstGeom>
          <a:noFill/>
          <a:ln w="9525">
            <a:noFill/>
            <a:round/>
            <a:headEnd/>
            <a:tailEnd/>
          </a:ln>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b="1">
                <a:solidFill>
                  <a:srgbClr val="3366FF"/>
                </a:solidFill>
              </a:rPr>
              <a:t>神</a:t>
            </a:r>
            <a:r>
              <a:rPr lang="zh-CN" altLang="en-US" b="1">
                <a:solidFill>
                  <a:srgbClr val="3366FF"/>
                </a:solidFill>
              </a:rPr>
              <a:t>的</a:t>
            </a:r>
            <a:r>
              <a:rPr lang="en-US" altLang="en-US">
                <a:solidFill>
                  <a:srgbClr val="3366FF"/>
                </a:solidFill>
              </a:rPr>
              <a:t>身分</a:t>
            </a:r>
            <a:endParaRPr lang="en-GB" b="1">
              <a:solidFill>
                <a:srgbClr val="3366FF"/>
              </a:solidFill>
              <a:latin typeface="Helvetica" charset="0"/>
            </a:endParaRPr>
          </a:p>
        </p:txBody>
      </p:sp>
      <p:sp>
        <p:nvSpPr>
          <p:cNvPr id="176156" name="Rectangle 40"/>
          <p:cNvSpPr>
            <a:spLocks noChangeArrowheads="1"/>
          </p:cNvSpPr>
          <p:nvPr/>
        </p:nvSpPr>
        <p:spPr bwMode="auto">
          <a:xfrm>
            <a:off x="2427288" y="2574925"/>
            <a:ext cx="1766887" cy="511175"/>
          </a:xfrm>
          <a:prstGeom prst="rect">
            <a:avLst/>
          </a:prstGeom>
          <a:noFill/>
          <a:ln w="9525">
            <a:noFill/>
            <a:round/>
            <a:headEnd/>
            <a:tailEnd/>
          </a:ln>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2800" b="1"/>
              <a:t>他的言谈</a:t>
            </a:r>
            <a:endParaRPr lang="en-GB" sz="2800" b="1">
              <a:solidFill>
                <a:srgbClr val="DDDDE9"/>
              </a:solidFill>
              <a:latin typeface="Helvetica" charset="0"/>
            </a:endParaRPr>
          </a:p>
        </p:txBody>
      </p:sp>
      <p:sp>
        <p:nvSpPr>
          <p:cNvPr id="176157" name="Rectangle 41"/>
          <p:cNvSpPr>
            <a:spLocks noChangeArrowheads="1"/>
          </p:cNvSpPr>
          <p:nvPr/>
        </p:nvSpPr>
        <p:spPr bwMode="auto">
          <a:xfrm>
            <a:off x="5905500" y="2584450"/>
            <a:ext cx="1638300" cy="511175"/>
          </a:xfrm>
          <a:prstGeom prst="rect">
            <a:avLst/>
          </a:prstGeom>
          <a:noFill/>
          <a:ln w="9525">
            <a:noFill/>
            <a:round/>
            <a:headEnd/>
            <a:tailEnd/>
          </a:ln>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2800" b="1"/>
              <a:t>他的作为</a:t>
            </a:r>
            <a:endParaRPr lang="en-GB" sz="2800" b="1">
              <a:solidFill>
                <a:srgbClr val="DDDDE9"/>
              </a:solidFill>
              <a:latin typeface="Helvetica" charset="0"/>
            </a:endParaRPr>
          </a:p>
        </p:txBody>
      </p:sp>
      <p:sp>
        <p:nvSpPr>
          <p:cNvPr id="176158" name="Rectangle 42"/>
          <p:cNvSpPr>
            <a:spLocks noChangeArrowheads="1"/>
          </p:cNvSpPr>
          <p:nvPr/>
        </p:nvSpPr>
        <p:spPr bwMode="auto">
          <a:xfrm>
            <a:off x="5872163" y="5256213"/>
            <a:ext cx="1766887" cy="511175"/>
          </a:xfrm>
          <a:prstGeom prst="rect">
            <a:avLst/>
          </a:prstGeom>
          <a:noFill/>
          <a:ln w="9525">
            <a:noFill/>
            <a:round/>
            <a:headEnd/>
            <a:tailEnd/>
          </a:ln>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2800">
                <a:solidFill>
                  <a:srgbClr val="3366FF"/>
                </a:solidFill>
              </a:rPr>
              <a:t>他的意</a:t>
            </a:r>
            <a:r>
              <a:rPr lang="zh-CN" altLang="en-US" sz="2800">
                <a:solidFill>
                  <a:srgbClr val="3366FF"/>
                </a:solidFill>
              </a:rPr>
              <a:t>示</a:t>
            </a:r>
            <a:endParaRPr lang="en-GB" sz="2500" b="1">
              <a:solidFill>
                <a:srgbClr val="3366FF"/>
              </a:solidFill>
              <a:latin typeface="Helvetica" charset="0"/>
            </a:endParaRPr>
          </a:p>
        </p:txBody>
      </p:sp>
      <p:sp>
        <p:nvSpPr>
          <p:cNvPr id="176159" name="Rectangle 43"/>
          <p:cNvSpPr>
            <a:spLocks noChangeArrowheads="1"/>
          </p:cNvSpPr>
          <p:nvPr/>
        </p:nvSpPr>
        <p:spPr bwMode="auto">
          <a:xfrm>
            <a:off x="2439988" y="5251450"/>
            <a:ext cx="1598612" cy="511175"/>
          </a:xfrm>
          <a:prstGeom prst="rect">
            <a:avLst/>
          </a:prstGeom>
          <a:noFill/>
          <a:ln w="9525">
            <a:noFill/>
            <a:round/>
            <a:headEnd/>
            <a:tailEnd/>
          </a:ln>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2800" b="1"/>
              <a:t>他的</a:t>
            </a:r>
            <a:r>
              <a:rPr lang="en-US" altLang="en-US" sz="2800" b="1">
                <a:solidFill>
                  <a:srgbClr val="DDDDE9"/>
                </a:solidFill>
              </a:rPr>
              <a:t>感触</a:t>
            </a:r>
            <a:endParaRPr lang="en-GB" sz="2800" b="1">
              <a:solidFill>
                <a:srgbClr val="DDDDE9"/>
              </a:solidFill>
              <a:latin typeface="Helvetica" charset="0"/>
            </a:endParaRPr>
          </a:p>
        </p:txBody>
      </p:sp>
      <p:sp>
        <p:nvSpPr>
          <p:cNvPr id="176160" name="AutoShape 44"/>
          <p:cNvSpPr>
            <a:spLocks noChangeArrowheads="1"/>
          </p:cNvSpPr>
          <p:nvPr/>
        </p:nvSpPr>
        <p:spPr bwMode="auto">
          <a:xfrm>
            <a:off x="1354138" y="3567113"/>
            <a:ext cx="3003550" cy="2487612"/>
          </a:xfrm>
          <a:prstGeom prst="roundRect">
            <a:avLst>
              <a:gd name="adj" fmla="val 16667"/>
            </a:avLst>
          </a:prstGeom>
          <a:noFill/>
          <a:ln w="76320">
            <a:solidFill>
              <a:srgbClr val="FC0128"/>
            </a:solidFill>
            <a:miter lim="800000"/>
            <a:headEnd/>
            <a:tailEnd/>
          </a:ln>
        </p:spPr>
        <p:txBody>
          <a:bodyPr wrap="none" lIns="82048" tIns="41025" rIns="82048" bIns="41025" anchor="ctr"/>
          <a:lstStyle/>
          <a:p>
            <a:endParaRPr lang="en-US">
              <a:solidFill>
                <a:srgbClr val="000000"/>
              </a:solidFill>
            </a:endParaRPr>
          </a:p>
        </p:txBody>
      </p:sp>
      <p:sp>
        <p:nvSpPr>
          <p:cNvPr id="176161" name="AutoShape 45"/>
          <p:cNvSpPr>
            <a:spLocks noChangeArrowheads="1"/>
          </p:cNvSpPr>
          <p:nvPr/>
        </p:nvSpPr>
        <p:spPr bwMode="auto">
          <a:xfrm>
            <a:off x="4748213" y="877888"/>
            <a:ext cx="3003550" cy="2486025"/>
          </a:xfrm>
          <a:prstGeom prst="roundRect">
            <a:avLst>
              <a:gd name="adj" fmla="val 16667"/>
            </a:avLst>
          </a:prstGeom>
          <a:noFill/>
          <a:ln w="76320">
            <a:solidFill>
              <a:srgbClr val="FC0128"/>
            </a:solidFill>
            <a:miter lim="800000"/>
            <a:headEnd/>
            <a:tailEnd/>
          </a:ln>
        </p:spPr>
        <p:txBody>
          <a:bodyPr wrap="none" lIns="82048" tIns="41025" rIns="82048" bIns="41025" anchor="ctr"/>
          <a:lstStyle/>
          <a:p>
            <a:endParaRPr lang="en-US">
              <a:solidFill>
                <a:srgbClr val="000000"/>
              </a:solidFill>
            </a:endParaRPr>
          </a:p>
        </p:txBody>
      </p:sp>
      <p:sp>
        <p:nvSpPr>
          <p:cNvPr id="176162" name="AutoShape 46"/>
          <p:cNvSpPr>
            <a:spLocks noChangeArrowheads="1"/>
          </p:cNvSpPr>
          <p:nvPr/>
        </p:nvSpPr>
        <p:spPr bwMode="auto">
          <a:xfrm>
            <a:off x="1365250" y="911225"/>
            <a:ext cx="3003550" cy="2487613"/>
          </a:xfrm>
          <a:prstGeom prst="roundRect">
            <a:avLst>
              <a:gd name="adj" fmla="val 16667"/>
            </a:avLst>
          </a:prstGeom>
          <a:noFill/>
          <a:ln w="76320">
            <a:solidFill>
              <a:srgbClr val="FC0128"/>
            </a:solidFill>
            <a:miter lim="800000"/>
            <a:headEnd/>
            <a:tailEnd/>
          </a:ln>
        </p:spPr>
        <p:txBody>
          <a:bodyPr wrap="none" lIns="82048" tIns="41025" rIns="82048" bIns="41025" anchor="ctr"/>
          <a:lstStyle/>
          <a:p>
            <a:endParaRPr lang="en-US">
              <a:solidFill>
                <a:srgbClr val="000000"/>
              </a:solidFill>
            </a:endParaRPr>
          </a:p>
        </p:txBody>
      </p:sp>
      <p:sp>
        <p:nvSpPr>
          <p:cNvPr id="23600" name="Line 48"/>
          <p:cNvSpPr>
            <a:spLocks noChangeShapeType="1"/>
          </p:cNvSpPr>
          <p:nvPr/>
        </p:nvSpPr>
        <p:spPr bwMode="auto">
          <a:xfrm flipH="1">
            <a:off x="3900488" y="728663"/>
            <a:ext cx="407987" cy="817562"/>
          </a:xfrm>
          <a:prstGeom prst="line">
            <a:avLst/>
          </a:prstGeom>
          <a:noFill/>
          <a:ln w="76320">
            <a:solidFill>
              <a:srgbClr val="FFFF00"/>
            </a:solidFill>
            <a:miter lim="800000"/>
            <a:headEnd/>
            <a:tailEnd type="triangle" w="med" len="med"/>
          </a:ln>
          <a:effectLst>
            <a:outerShdw dist="89605" dir="2700000" algn="ctr" rotWithShape="0">
              <a:srgbClr val="808080"/>
            </a:outerShdw>
          </a:effectLst>
        </p:spPr>
        <p:txBody>
          <a:bodyPr lIns="82048" tIns="41025" rIns="82048" bIns="41025"/>
          <a:lstStyle/>
          <a:p>
            <a:endParaRPr lang="en-SG"/>
          </a:p>
        </p:txBody>
      </p:sp>
      <p:sp>
        <p:nvSpPr>
          <p:cNvPr id="23601" name="Line 49"/>
          <p:cNvSpPr>
            <a:spLocks noChangeShapeType="1"/>
          </p:cNvSpPr>
          <p:nvPr/>
        </p:nvSpPr>
        <p:spPr bwMode="auto">
          <a:xfrm flipH="1">
            <a:off x="3946525" y="728663"/>
            <a:ext cx="604838" cy="3182937"/>
          </a:xfrm>
          <a:prstGeom prst="line">
            <a:avLst/>
          </a:prstGeom>
          <a:noFill/>
          <a:ln w="76320">
            <a:solidFill>
              <a:srgbClr val="FFFF00"/>
            </a:solidFill>
            <a:miter lim="800000"/>
            <a:headEnd/>
            <a:tailEnd type="triangle" w="med" len="med"/>
          </a:ln>
          <a:effectLst>
            <a:outerShdw dist="89605" dir="2700000" algn="ctr" rotWithShape="0">
              <a:srgbClr val="808080"/>
            </a:outerShdw>
          </a:effectLst>
        </p:spPr>
        <p:txBody>
          <a:bodyPr lIns="82048" tIns="41025" rIns="82048" bIns="41025"/>
          <a:lstStyle/>
          <a:p>
            <a:endParaRPr lang="en-SG"/>
          </a:p>
        </p:txBody>
      </p:sp>
      <p:sp>
        <p:nvSpPr>
          <p:cNvPr id="23602" name="Line 50"/>
          <p:cNvSpPr>
            <a:spLocks noChangeShapeType="1"/>
          </p:cNvSpPr>
          <p:nvPr/>
        </p:nvSpPr>
        <p:spPr bwMode="auto">
          <a:xfrm>
            <a:off x="4767263" y="739775"/>
            <a:ext cx="150812" cy="806450"/>
          </a:xfrm>
          <a:prstGeom prst="line">
            <a:avLst/>
          </a:prstGeom>
          <a:noFill/>
          <a:ln w="76320">
            <a:solidFill>
              <a:srgbClr val="FFFF00"/>
            </a:solidFill>
            <a:miter lim="800000"/>
            <a:headEnd/>
            <a:tailEnd type="triangle" w="med" len="med"/>
          </a:ln>
          <a:effectLst>
            <a:outerShdw dist="89605" dir="2700000" algn="ctr" rotWithShape="0">
              <a:srgbClr val="808080"/>
            </a:outerShdw>
          </a:effectLst>
        </p:spPr>
        <p:txBody>
          <a:bodyPr lIns="82048" tIns="41025" rIns="82048" bIns="41025"/>
          <a:lstStyle/>
          <a:p>
            <a:endParaRPr lang="en-SG"/>
          </a:p>
        </p:txBody>
      </p:sp>
      <p:sp>
        <p:nvSpPr>
          <p:cNvPr id="176166" name="Text Box 51"/>
          <p:cNvSpPr txBox="1">
            <a:spLocks noChangeArrowheads="1"/>
          </p:cNvSpPr>
          <p:nvPr/>
        </p:nvSpPr>
        <p:spPr bwMode="auto">
          <a:xfrm>
            <a:off x="8747125" y="6350"/>
            <a:ext cx="230188" cy="357188"/>
          </a:xfrm>
          <a:prstGeom prst="rect">
            <a:avLst/>
          </a:prstGeom>
          <a:noFill/>
          <a:ln w="9525">
            <a:noFill/>
            <a:round/>
            <a:headEnd/>
            <a:tailEnd/>
          </a:ln>
        </p:spPr>
        <p:txBody>
          <a:bodyPr wrap="none" lIns="80756" tIns="41993" rIns="80756" bIns="41993" anchor="ctr">
            <a:spAutoFit/>
          </a:bodyPr>
          <a:lstStyle/>
          <a:p>
            <a:pPr algn="ctr">
              <a:spcBef>
                <a:spcPts val="1125"/>
              </a:spcBef>
              <a:buClr>
                <a:srgbClr val="FFA27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a:solidFill>
                  <a:srgbClr val="FFA27C"/>
                </a:solidFill>
                <a:latin typeface="Comic Sans MS" pitchFamily="66" charset="0"/>
              </a:rPr>
              <a:t> </a:t>
            </a:r>
          </a:p>
        </p:txBody>
      </p:sp>
      <p:sp>
        <p:nvSpPr>
          <p:cNvPr id="23604" name="Text Box 52"/>
          <p:cNvSpPr txBox="1">
            <a:spLocks noChangeArrowheads="1"/>
          </p:cNvSpPr>
          <p:nvPr/>
        </p:nvSpPr>
        <p:spPr bwMode="auto">
          <a:xfrm>
            <a:off x="5334000" y="3352800"/>
            <a:ext cx="1771650" cy="2398713"/>
          </a:xfrm>
          <a:prstGeom prst="rect">
            <a:avLst/>
          </a:prstGeom>
          <a:noFill/>
          <a:ln w="9525">
            <a:noFill/>
            <a:round/>
            <a:headEnd/>
            <a:tailEnd/>
          </a:ln>
        </p:spPr>
        <p:txBody>
          <a:bodyPr lIns="80756" tIns="41993" rIns="80756" bIns="41993">
            <a:spAutoFit/>
          </a:bodyPr>
          <a:lstStyle/>
          <a:p>
            <a:pPr algn="ctr">
              <a:spcBef>
                <a:spcPts val="947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5200" b="1">
                <a:solidFill>
                  <a:srgbClr val="FFEA18"/>
                </a:solidFill>
              </a:rPr>
              <a:t>∑</a:t>
            </a:r>
          </a:p>
        </p:txBody>
      </p:sp>
      <p:sp>
        <p:nvSpPr>
          <p:cNvPr id="176168" name="Text Box 53"/>
          <p:cNvSpPr txBox="1">
            <a:spLocks noChangeArrowheads="1"/>
          </p:cNvSpPr>
          <p:nvPr/>
        </p:nvSpPr>
        <p:spPr bwMode="auto">
          <a:xfrm>
            <a:off x="8704263" y="6118225"/>
            <a:ext cx="166687" cy="323850"/>
          </a:xfrm>
          <a:prstGeom prst="rect">
            <a:avLst/>
          </a:prstGeom>
          <a:noFill/>
          <a:ln w="9525">
            <a:noFill/>
            <a:round/>
            <a:headEnd/>
            <a:tailEnd/>
          </a:ln>
        </p:spPr>
        <p:txBody>
          <a:bodyPr wrap="none" lIns="82048" tIns="41025" rIns="82048" bIns="41025" anchor="ctr"/>
          <a:lstStyle/>
          <a:p>
            <a:endParaRPr lang="en-US">
              <a:solidFill>
                <a:srgbClr val="000000"/>
              </a:solidFill>
            </a:endParaRPr>
          </a:p>
        </p:txBody>
      </p:sp>
      <p:sp>
        <p:nvSpPr>
          <p:cNvPr id="176169" name="Text Box 54"/>
          <p:cNvSpPr txBox="1">
            <a:spLocks noChangeArrowheads="1"/>
          </p:cNvSpPr>
          <p:nvPr/>
        </p:nvSpPr>
        <p:spPr bwMode="auto">
          <a:xfrm>
            <a:off x="8358188" y="6542088"/>
            <a:ext cx="301625" cy="219075"/>
          </a:xfrm>
          <a:prstGeom prst="rect">
            <a:avLst/>
          </a:prstGeom>
          <a:noFill/>
          <a:ln w="9525">
            <a:noFill/>
            <a:round/>
            <a:headEnd/>
            <a:tailEnd/>
          </a:ln>
        </p:spPr>
        <p:txBody>
          <a:bodyPr wrap="none" lIns="80756" tIns="41993" rIns="80756" bIns="41993" anchor="ctr">
            <a:spAutoFit/>
          </a:bodyPr>
          <a:lstStyle/>
          <a:p>
            <a:pPr algn="ctr">
              <a:spcBef>
                <a:spcPts val="563"/>
              </a:spcBef>
              <a:buClr>
                <a:srgbClr val="FFFF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900" b="1">
                <a:solidFill>
                  <a:srgbClr val="FFFFFF"/>
                </a:solidFill>
                <a:latin typeface="Comic Sans MS" pitchFamily="66" charset="0"/>
              </a:rPr>
              <a:t>21</a:t>
            </a:r>
          </a:p>
        </p:txBody>
      </p:sp>
      <p:sp>
        <p:nvSpPr>
          <p:cNvPr id="176170" name="Text Box 55"/>
          <p:cNvSpPr txBox="1">
            <a:spLocks noChangeArrowheads="1"/>
          </p:cNvSpPr>
          <p:nvPr/>
        </p:nvSpPr>
        <p:spPr bwMode="auto">
          <a:xfrm>
            <a:off x="8705850" y="6488113"/>
            <a:ext cx="269875" cy="295275"/>
          </a:xfrm>
          <a:prstGeom prst="rect">
            <a:avLst/>
          </a:prstGeom>
          <a:noFill/>
          <a:ln w="9525">
            <a:noFill/>
            <a:round/>
            <a:headEnd/>
            <a:tailEnd/>
          </a:ln>
        </p:spPr>
        <p:txBody>
          <a:bodyPr wrap="none" lIns="80756" tIns="41993" rIns="80756" bIns="41993" anchor="ctr">
            <a:spAutoFit/>
          </a:bodyPr>
          <a:lstStyle/>
          <a:p>
            <a:pPr algn="ctr">
              <a:spcBef>
                <a:spcPts val="900"/>
              </a:spcBef>
              <a:buClr>
                <a:srgbClr val="FFFF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400" b="1">
                <a:solidFill>
                  <a:srgbClr val="FFFFFF"/>
                </a:solidFill>
                <a:latin typeface="Comic Sans MS" pitchFamily="66" charset="0"/>
              </a:rPr>
              <a:t>1</a:t>
            </a:r>
          </a:p>
        </p:txBody>
      </p:sp>
      <p:sp>
        <p:nvSpPr>
          <p:cNvPr id="57" name="Title 56"/>
          <p:cNvSpPr>
            <a:spLocks noGrp="1"/>
          </p:cNvSpPr>
          <p:nvPr>
            <p:ph type="title" idx="4294967295"/>
          </p:nvPr>
        </p:nvSpPr>
        <p:spPr>
          <a:xfrm>
            <a:off x="457200" y="228600"/>
            <a:ext cx="8229600" cy="609600"/>
          </a:xfrm>
        </p:spPr>
        <p:txBody>
          <a:bodyPr/>
          <a:lstStyle/>
          <a:p>
            <a:pPr eaLnBrk="1" hangingPunct="1">
              <a:buFont typeface="Times New Roman" pitchFamily="18" charset="0"/>
              <a:buNone/>
            </a:pPr>
            <a:r>
              <a:rPr lang="en-US" altLang="zh-CN" sz="3200" b="1">
                <a:solidFill>
                  <a:srgbClr val="FFFF00"/>
                </a:solidFill>
                <a:latin typeface="隶变" pitchFamily="2" charset="-122"/>
                <a:ea typeface="隶变" pitchFamily="2" charset="-122"/>
              </a:rPr>
              <a:t>符</a:t>
            </a:r>
            <a:r>
              <a:rPr lang="zh-CN" altLang="en-US" sz="3200" b="1">
                <a:solidFill>
                  <a:srgbClr val="FFFF00"/>
                </a:solidFill>
                <a:latin typeface="隶变" pitchFamily="2" charset="-122"/>
                <a:ea typeface="隶变" pitchFamily="2" charset="-122"/>
              </a:rPr>
              <a:t>类</a:t>
            </a:r>
            <a:r>
              <a:rPr lang="en-US" altLang="ja-JP" sz="2900" b="1">
                <a:solidFill>
                  <a:srgbClr val="FAFD00"/>
                </a:solidFill>
                <a:latin typeface="Comic Sans MS" pitchFamily="66" charset="0"/>
              </a:rPr>
              <a:t>: “</a:t>
            </a:r>
            <a:r>
              <a:rPr lang="zh-CN" altLang="en-US" sz="3200">
                <a:solidFill>
                  <a:srgbClr val="FFFF00"/>
                </a:solidFill>
              </a:rPr>
              <a:t>共同</a:t>
            </a:r>
            <a:r>
              <a:rPr lang="en-US" altLang="en-US" sz="3200">
                <a:solidFill>
                  <a:srgbClr val="FFFF00"/>
                </a:solidFill>
              </a:rPr>
              <a:t>来</a:t>
            </a:r>
            <a:r>
              <a:rPr lang="en-US" altLang="en-US" sz="3200" b="1">
                <a:solidFill>
                  <a:srgbClr val="FFFF00"/>
                </a:solidFill>
              </a:rPr>
              <a:t>查</a:t>
            </a:r>
            <a:r>
              <a:rPr lang="en-US" altLang="en-US" sz="3200">
                <a:solidFill>
                  <a:srgbClr val="FFFF00"/>
                </a:solidFill>
              </a:rPr>
              <a:t>看</a:t>
            </a:r>
            <a:r>
              <a:rPr lang="en-US" altLang="ja-JP" sz="2900" b="1">
                <a:solidFill>
                  <a:srgbClr val="FAFD00"/>
                </a:solidFill>
                <a:latin typeface="Comic Sans MS" pitchFamily="66" charset="0"/>
              </a:rPr>
              <a:t>”</a:t>
            </a:r>
            <a:endParaRPr lang="en-US"/>
          </a:p>
        </p:txBody>
      </p:sp>
      <p:sp>
        <p:nvSpPr>
          <p:cNvPr id="58" name="TextBox 57"/>
          <p:cNvSpPr txBox="1"/>
          <p:nvPr/>
        </p:nvSpPr>
        <p:spPr>
          <a:xfrm>
            <a:off x="8610600" y="0"/>
            <a:ext cx="527050" cy="461963"/>
          </a:xfrm>
          <a:prstGeom prst="rect">
            <a:avLst/>
          </a:prstGeom>
          <a:noFill/>
        </p:spPr>
        <p:txBody>
          <a:bodyPr wrap="none">
            <a:spAutoFit/>
          </a:bodyPr>
          <a:lstStyle/>
          <a:p>
            <a:r>
              <a:rPr lang="en-US" b="1">
                <a:solidFill>
                  <a:srgbClr val="FFFFFF"/>
                </a:solidFill>
                <a:effectLst>
                  <a:outerShdw blurRad="38100" dist="38100" dir="2700000" algn="tl">
                    <a:srgbClr val="010199"/>
                  </a:outerShdw>
                </a:effectLst>
                <a:latin typeface="Arial" pitchFamily="34" charset="0"/>
                <a:cs typeface="Arial" pitchFamily="34" charset="0"/>
              </a:rPr>
              <a:t>52</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7"/>
                                        </p:tgtEl>
                                        <p:attrNameLst>
                                          <p:attrName>style.visibility</p:attrName>
                                        </p:attrNameLst>
                                      </p:cBhvr>
                                      <p:to>
                                        <p:strVal val="visible"/>
                                      </p:to>
                                    </p:set>
                                    <p:anim calcmode="lin" valueType="num">
                                      <p:cBhvr>
                                        <p:cTn id="7" dur="500" fill="hold"/>
                                        <p:tgtEl>
                                          <p:spTgt spid="5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7"/>
                                        </p:tgtEl>
                                        <p:attrNameLst>
                                          <p:attrName>ppt_y</p:attrName>
                                        </p:attrNameLst>
                                      </p:cBhvr>
                                      <p:tavLst>
                                        <p:tav tm="0">
                                          <p:val>
                                            <p:strVal val="#ppt_y"/>
                                          </p:val>
                                        </p:tav>
                                        <p:tav tm="100000">
                                          <p:val>
                                            <p:strVal val="#ppt_y"/>
                                          </p:val>
                                        </p:tav>
                                      </p:tavLst>
                                    </p:anim>
                                    <p:anim calcmode="lin" valueType="num">
                                      <p:cBhvr>
                                        <p:cTn id="9" dur="500" fill="hold"/>
                                        <p:tgtEl>
                                          <p:spTgt spid="5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7"/>
                                        </p:tgtEl>
                                      </p:cBhvr>
                                    </p:animEffect>
                                  </p:childTnLst>
                                </p:cTn>
                              </p:par>
                            </p:childTnLst>
                          </p:cTn>
                        </p:par>
                        <p:par>
                          <p:cTn id="12" fill="hold" nodeType="afterGroup">
                            <p:stCondLst>
                              <p:cond delay="950"/>
                            </p:stCondLst>
                            <p:childTnLst>
                              <p:par>
                                <p:cTn id="13" presetID="22" presetClass="entr" presetSubtype="1" fill="hold" grpId="0" nodeType="afterEffect">
                                  <p:stCondLst>
                                    <p:cond delay="0"/>
                                  </p:stCondLst>
                                  <p:childTnLst>
                                    <p:set>
                                      <p:cBhvr>
                                        <p:cTn id="14" dur="1" fill="hold">
                                          <p:stCondLst>
                                            <p:cond delay="0"/>
                                          </p:stCondLst>
                                        </p:cTn>
                                        <p:tgtEl>
                                          <p:spTgt spid="23600"/>
                                        </p:tgtEl>
                                        <p:attrNameLst>
                                          <p:attrName>style.visibility</p:attrName>
                                        </p:attrNameLst>
                                      </p:cBhvr>
                                      <p:to>
                                        <p:strVal val="visible"/>
                                      </p:to>
                                    </p:set>
                                    <p:animEffect transition="in" filter="wipe(up)">
                                      <p:cBhvr>
                                        <p:cTn id="15" dur="500"/>
                                        <p:tgtEl>
                                          <p:spTgt spid="23600"/>
                                        </p:tgtEl>
                                      </p:cBhvr>
                                    </p:animEffect>
                                  </p:childTnLst>
                                </p:cTn>
                              </p:par>
                            </p:childTnLst>
                          </p:cTn>
                        </p:par>
                        <p:par>
                          <p:cTn id="16" fill="hold" nodeType="afterGroup">
                            <p:stCondLst>
                              <p:cond delay="1450"/>
                            </p:stCondLst>
                            <p:childTnLst>
                              <p:par>
                                <p:cTn id="17" presetID="22" presetClass="entr" presetSubtype="1" fill="hold" grpId="0" nodeType="afterEffect">
                                  <p:stCondLst>
                                    <p:cond delay="0"/>
                                  </p:stCondLst>
                                  <p:childTnLst>
                                    <p:set>
                                      <p:cBhvr>
                                        <p:cTn id="18" dur="1" fill="hold">
                                          <p:stCondLst>
                                            <p:cond delay="0"/>
                                          </p:stCondLst>
                                        </p:cTn>
                                        <p:tgtEl>
                                          <p:spTgt spid="23601"/>
                                        </p:tgtEl>
                                        <p:attrNameLst>
                                          <p:attrName>style.visibility</p:attrName>
                                        </p:attrNameLst>
                                      </p:cBhvr>
                                      <p:to>
                                        <p:strVal val="visible"/>
                                      </p:to>
                                    </p:set>
                                    <p:animEffect transition="in" filter="wipe(up)">
                                      <p:cBhvr>
                                        <p:cTn id="19" dur="500"/>
                                        <p:tgtEl>
                                          <p:spTgt spid="23601"/>
                                        </p:tgtEl>
                                      </p:cBhvr>
                                    </p:animEffect>
                                  </p:childTnLst>
                                </p:cTn>
                              </p:par>
                            </p:childTnLst>
                          </p:cTn>
                        </p:par>
                        <p:par>
                          <p:cTn id="20" fill="hold" nodeType="afterGroup">
                            <p:stCondLst>
                              <p:cond delay="1950"/>
                            </p:stCondLst>
                            <p:childTnLst>
                              <p:par>
                                <p:cTn id="21" presetID="22" presetClass="entr" presetSubtype="1" fill="hold" grpId="0" nodeType="afterEffect">
                                  <p:stCondLst>
                                    <p:cond delay="0"/>
                                  </p:stCondLst>
                                  <p:childTnLst>
                                    <p:set>
                                      <p:cBhvr>
                                        <p:cTn id="22" dur="1" fill="hold">
                                          <p:stCondLst>
                                            <p:cond delay="0"/>
                                          </p:stCondLst>
                                        </p:cTn>
                                        <p:tgtEl>
                                          <p:spTgt spid="23602"/>
                                        </p:tgtEl>
                                        <p:attrNameLst>
                                          <p:attrName>style.visibility</p:attrName>
                                        </p:attrNameLst>
                                      </p:cBhvr>
                                      <p:to>
                                        <p:strVal val="visible"/>
                                      </p:to>
                                    </p:set>
                                    <p:animEffect transition="in" filter="wipe(up)">
                                      <p:cBhvr>
                                        <p:cTn id="23" dur="500"/>
                                        <p:tgtEl>
                                          <p:spTgt spid="2360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nodeType="clickEffect">
                                  <p:stCondLst>
                                    <p:cond delay="0"/>
                                  </p:stCondLst>
                                  <p:childTnLst>
                                    <p:set>
                                      <p:cBhvr>
                                        <p:cTn id="27" dur="1" fill="hold">
                                          <p:stCondLst>
                                            <p:cond delay="0"/>
                                          </p:stCondLst>
                                        </p:cTn>
                                        <p:tgtEl>
                                          <p:spTgt spid="23604"/>
                                        </p:tgtEl>
                                        <p:attrNameLst>
                                          <p:attrName>style.visibility</p:attrName>
                                        </p:attrNameLst>
                                      </p:cBhvr>
                                      <p:to>
                                        <p:strVal val="visible"/>
                                      </p:to>
                                    </p:set>
                                    <p:anim calcmode="lin" valueType="num">
                                      <p:cBhvr>
                                        <p:cTn id="28" dur="500" fill="hold"/>
                                        <p:tgtEl>
                                          <p:spTgt spid="23604"/>
                                        </p:tgtEl>
                                        <p:attrNameLst>
                                          <p:attrName>ppt_w</p:attrName>
                                        </p:attrNameLst>
                                      </p:cBhvr>
                                      <p:tavLst>
                                        <p:tav tm="100000">
                                          <p:val>
                                            <p:fltVal val="0"/>
                                          </p:val>
                                        </p:tav>
                                        <p:tav>
                                          <p:val>
                                            <p:strVal val="#ppt_w"/>
                                          </p:val>
                                        </p:tav>
                                      </p:tavLst>
                                    </p:anim>
                                    <p:anim calcmode="lin" valueType="num">
                                      <p:cBhvr>
                                        <p:cTn id="29" dur="500" fill="hold"/>
                                        <p:tgtEl>
                                          <p:spTgt spid="23604"/>
                                        </p:tgtEl>
                                        <p:attrNameLst>
                                          <p:attrName>ppt_h</p:attrName>
                                        </p:attrNameLst>
                                      </p:cBhvr>
                                      <p:tavLst>
                                        <p:tav tm="100000">
                                          <p:val>
                                            <p:fltVal val="0"/>
                                          </p:val>
                                        </p:tav>
                                        <p:tav>
                                          <p:val>
                                            <p:strVal val="#ppt_h"/>
                                          </p:val>
                                        </p:tav>
                                      </p:tavLst>
                                    </p:anim>
                                    <p:anim calcmode="lin" valueType="num">
                                      <p:cBhvr>
                                        <p:cTn id="30" dur="500" fill="hold"/>
                                        <p:tgtEl>
                                          <p:spTgt spid="23604"/>
                                        </p:tgtEl>
                                        <p:attrNameLst>
                                          <p:attrName>ppt_x</p:attrName>
                                        </p:attrNameLst>
                                      </p:cBhvr>
                                      <p:tavLst>
                                        <p:tav tm="100000">
                                          <p:val>
                                            <p:fltVal val="0.5"/>
                                          </p:val>
                                        </p:tav>
                                        <p:tav>
                                          <p:val>
                                            <p:strVal val="#ppt_x"/>
                                          </p:val>
                                        </p:tav>
                                      </p:tavLst>
                                    </p:anim>
                                    <p:anim calcmode="lin" valueType="num">
                                      <p:cBhvr>
                                        <p:cTn id="31" dur="500" fill="hold"/>
                                        <p:tgtEl>
                                          <p:spTgt spid="23604"/>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00" grpId="0" animBg="1"/>
      <p:bldP spid="23601" grpId="0" animBg="1"/>
      <p:bldP spid="23602" grpId="0" animBg="1"/>
      <p:bldP spid="57" grpId="0"/>
    </p:bld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91844" y="4653136"/>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Disciple making bottlenecks</a:t>
            </a:r>
          </a:p>
        </p:txBody>
      </p:sp>
      <p:pic>
        <p:nvPicPr>
          <p:cNvPr id="303106" name="Picture 2">
            <a:extLst>
              <a:ext uri="{FF2B5EF4-FFF2-40B4-BE49-F238E27FC236}">
                <a16:creationId xmlns:a16="http://schemas.microsoft.com/office/drawing/2014/main" id="{56339958-91B1-634B-B4B0-826F758184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641350"/>
            <a:ext cx="8915400" cy="5575300"/>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2">
            <a:extLst>
              <a:ext uri="{FF2B5EF4-FFF2-40B4-BE49-F238E27FC236}">
                <a16:creationId xmlns:a16="http://schemas.microsoft.com/office/drawing/2014/main" id="{E964679D-EF47-6041-4939-14BBFA883DF4}"/>
              </a:ext>
            </a:extLst>
          </p:cNvPr>
          <p:cNvSpPr txBox="1"/>
          <p:nvPr/>
        </p:nvSpPr>
        <p:spPr>
          <a:xfrm>
            <a:off x="3419872" y="5193196"/>
            <a:ext cx="4617720" cy="461665"/>
          </a:xfrm>
          <a:prstGeom prst="rect">
            <a:avLst/>
          </a:prstGeom>
          <a:noFill/>
        </p:spPr>
        <p:txBody>
          <a:bodyPr wrap="square">
            <a:spAutoFit/>
          </a:bodyPr>
          <a:lstStyle/>
          <a:p>
            <a:r>
              <a:rPr lang="zh-CN" altLang="en-US" b="1" dirty="0">
                <a:solidFill>
                  <a:srgbClr val="0E0E0E"/>
                </a:solidFill>
                <a:effectLst/>
                <a:latin typeface=".AppleSystemUIFont"/>
              </a:rPr>
              <a:t>门徒培养瓶颈</a:t>
            </a:r>
            <a:endParaRPr lang="zh-CN" altLang="en-US" dirty="0">
              <a:solidFill>
                <a:srgbClr val="0E0E0E"/>
              </a:solidFill>
              <a:effectLst/>
              <a:latin typeface=".AppleSystemUIFont"/>
            </a:endParaRPr>
          </a:p>
        </p:txBody>
      </p:sp>
    </p:spTree>
    <p:extLst>
      <p:ext uri="{BB962C8B-B14F-4D97-AF65-F5344CB8AC3E}">
        <p14:creationId xmlns:p14="http://schemas.microsoft.com/office/powerpoint/2010/main" val="1800932149"/>
      </p:ext>
    </p:extLst>
  </p:cSld>
  <p:clrMapOvr>
    <a:masterClrMapping/>
  </p:clrMapOvr>
  <p:transition/>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51001"/>
            <a:ext cx="9144000" cy="829727"/>
          </a:xfrm>
          <a:effectLst>
            <a:outerShdw blurRad="63500" dist="35921" dir="2700000" algn="ctr" rotWithShape="0">
              <a:schemeClr val="tx2">
                <a:alpha val="74998"/>
              </a:schemeClr>
            </a:outerShdw>
          </a:effectLst>
        </p:spPr>
        <p:txBody>
          <a:bodyPr anchor="t"/>
          <a:lstStyle/>
          <a:p>
            <a:pPr>
              <a:defRPr/>
            </a:pPr>
            <a:r>
              <a:rPr lang="zh-CN" altLang="en-US" sz="3600" b="1" dirty="0">
                <a:effectLst>
                  <a:glow rad="127000">
                    <a:schemeClr val="tx1"/>
                  </a:glow>
                </a:effectLst>
                <a:latin typeface="Arial" charset="0"/>
                <a:ea typeface="ＭＳ Ｐゴシック" charset="0"/>
                <a:cs typeface="ＭＳ Ｐゴシック" charset="0"/>
              </a:rPr>
              <a:t>在群体中培养门徒</a:t>
            </a:r>
            <a:endParaRPr lang="en-US" sz="3600" b="1" dirty="0">
              <a:effectLst>
                <a:glow rad="127000">
                  <a:schemeClr val="tx1"/>
                </a:glow>
              </a:effectLst>
              <a:latin typeface="Arial" charset="0"/>
              <a:ea typeface="ＭＳ Ｐゴシック" charset="0"/>
              <a:cs typeface="ＭＳ Ｐゴシック" charset="0"/>
            </a:endParaRPr>
          </a:p>
        </p:txBody>
      </p:sp>
      <p:pic>
        <p:nvPicPr>
          <p:cNvPr id="301058" name="Picture 2">
            <a:extLst>
              <a:ext uri="{FF2B5EF4-FFF2-40B4-BE49-F238E27FC236}">
                <a16:creationId xmlns:a16="http://schemas.microsoft.com/office/drawing/2014/main" id="{03232E30-7E02-2545-8422-22594C629D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700" y="1253231"/>
            <a:ext cx="8356600" cy="557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1059896"/>
      </p:ext>
    </p:extLst>
  </p:cSld>
  <p:clrMapOvr>
    <a:masterClrMapping/>
  </p:clrMapOvr>
  <p:transition/>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597163973"/>
      </p:ext>
    </p:extLst>
  </p:cSld>
  <p:clrMapOvr>
    <a:masterClrMapping/>
  </p:clrMapOvr>
  <p:transition/>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9E634BC-D63F-6166-5D85-A278785D91A1}"/>
              </a:ext>
            </a:extLst>
          </p:cNvPr>
          <p:cNvPicPr>
            <a:picLocks noChangeAspect="1"/>
          </p:cNvPicPr>
          <p:nvPr/>
        </p:nvPicPr>
        <p:blipFill>
          <a:blip r:embed="rId3"/>
          <a:srcRect/>
          <a:stretch/>
        </p:blipFill>
        <p:spPr>
          <a:xfrm>
            <a:off x="0" y="628049"/>
            <a:ext cx="9144000" cy="6083300"/>
          </a:xfrm>
          <a:prstGeom prst="rect">
            <a:avLst/>
          </a:prstGeom>
        </p:spPr>
      </p:pic>
      <p:sp>
        <p:nvSpPr>
          <p:cNvPr id="3" name="文本框 2">
            <a:extLst>
              <a:ext uri="{FF2B5EF4-FFF2-40B4-BE49-F238E27FC236}">
                <a16:creationId xmlns:a16="http://schemas.microsoft.com/office/drawing/2014/main" id="{2304170D-B1EB-A1C9-83A1-5FB5B14B8769}"/>
              </a:ext>
            </a:extLst>
          </p:cNvPr>
          <p:cNvSpPr txBox="1"/>
          <p:nvPr/>
        </p:nvSpPr>
        <p:spPr>
          <a:xfrm>
            <a:off x="510988" y="3368040"/>
            <a:ext cx="8175812" cy="787075"/>
          </a:xfrm>
          <a:prstGeom prst="rect">
            <a:avLst/>
          </a:prstGeom>
          <a:noFill/>
        </p:spPr>
        <p:txBody>
          <a:bodyPr wrap="square" rtlCol="0">
            <a:spAutoFit/>
          </a:bodyPr>
          <a:lstStyle/>
          <a:p>
            <a:pPr marL="0" marR="0" lvl="0" indent="0" algn="r" defTabSz="914400" rtl="0" eaLnBrk="0" fontAlgn="base" latinLnBrk="0" hangingPunct="0">
              <a:lnSpc>
                <a:spcPct val="150000"/>
              </a:lnSpc>
              <a:spcBef>
                <a:spcPct val="0"/>
              </a:spcBef>
              <a:spcAft>
                <a:spcPct val="0"/>
              </a:spcAft>
              <a:buClrTx/>
              <a:buSzTx/>
              <a:buFontTx/>
              <a:buNone/>
              <a:tabLst/>
              <a:defRPr/>
            </a:pP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你需要更好地了解圣经吗？谁不需要呢？</a:t>
            </a:r>
            <a:r>
              <a:rPr kumimoji="1" lang="en-US" altLang="zh-CN" sz="1600" b="0" i="0" u="none" strike="noStrike" kern="1200" cap="none" spc="0" normalizeH="0" baseline="0" noProof="0" dirty="0" err="1">
                <a:ln>
                  <a:noFill/>
                </a:ln>
                <a:solidFill>
                  <a:srgbClr val="000000"/>
                </a:solidFill>
                <a:effectLst/>
                <a:uLnTx/>
                <a:uFillTx/>
                <a:latin typeface="Arial Narrow" charset="0"/>
                <a:ea typeface="ＭＳ Ｐゴシック" charset="0"/>
                <a:cs typeface="Times New Roman" charset="0"/>
                <a:sym typeface="Arial"/>
              </a:rPr>
              <a:t>BibleStudyDownloads</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（圣经学习下载）为神学生和教师们提供了从 创世纪</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到 启示录的</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30</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万份</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可编辑的免费</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PowerPoint</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和</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Word</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文件。</a:t>
            </a:r>
          </a:p>
        </p:txBody>
      </p:sp>
      <p:sp>
        <p:nvSpPr>
          <p:cNvPr id="4" name="文本框 3">
            <a:extLst>
              <a:ext uri="{FF2B5EF4-FFF2-40B4-BE49-F238E27FC236}">
                <a16:creationId xmlns:a16="http://schemas.microsoft.com/office/drawing/2014/main" id="{CCD1F2A7-DA75-FC6E-974A-28599A2FFFB7}"/>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本网站的大部分资料由</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Dr. Rick Griffith </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博士设计，他从</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1991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年到</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2021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年在新加坡神学院教授圣经、神学和讲道学，现在是约旦福音神学院的圣经释经教授。</a:t>
            </a:r>
          </a:p>
        </p:txBody>
      </p:sp>
      <p:sp>
        <p:nvSpPr>
          <p:cNvPr id="57549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SimSun" charset="0"/>
                <a:sym typeface="Arial"/>
              </a:rPr>
              <a:t>免费获取该讲解</a:t>
            </a:r>
            <a:r>
              <a:rPr kumimoji="0" lang="en-US"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endParaRPr>
          </a:p>
        </p:txBody>
      </p:sp>
      <p:sp>
        <p:nvSpPr>
          <p:cNvPr id="575489" name="Rectangle 1026"/>
          <p:cNvSpPr>
            <a:spLocks noGrp="1" noChangeArrowheads="1"/>
          </p:cNvSpPr>
          <p:nvPr>
            <p:ph type="ctrTitle"/>
          </p:nvPr>
        </p:nvSpPr>
        <p:spPr>
          <a:xfrm>
            <a:off x="0" y="6172200"/>
            <a:ext cx="9144000" cy="685800"/>
          </a:xfrm>
        </p:spPr>
        <p:style>
          <a:lnRef idx="2">
            <a:schemeClr val="accent4">
              <a:shade val="15000"/>
            </a:schemeClr>
          </a:lnRef>
          <a:fillRef idx="1">
            <a:schemeClr val="accent4"/>
          </a:fillRef>
          <a:effectRef idx="0">
            <a:schemeClr val="accent4"/>
          </a:effectRef>
          <a:fontRef idx="minor">
            <a:schemeClr val="lt1"/>
          </a:fontRef>
        </p:style>
        <p:txBody>
          <a:bodyPr/>
          <a:lstStyle/>
          <a:p>
            <a:pPr eaLnBrk="1" hangingPunct="1"/>
            <a:r>
              <a:rPr lang="zh-CN" altLang="en-US" sz="2800" b="1" dirty="0">
                <a:solidFill>
                  <a:srgbClr val="FFFFFF"/>
                </a:solidFill>
                <a:latin typeface="Arial" charset="0"/>
                <a:ea typeface="SimSun" charset="0"/>
                <a:cs typeface="SimSun" charset="0"/>
              </a:rPr>
              <a:t>新约全书讲章链接地址</a:t>
            </a:r>
            <a:r>
              <a:rPr lang="zh-CN" altLang="en-US" sz="2800" b="1" dirty="0">
                <a:solidFill>
                  <a:srgbClr val="FFFFFF"/>
                </a:solidFill>
                <a:latin typeface="Arial" charset="0"/>
              </a:rPr>
              <a:t> </a:t>
            </a:r>
            <a:r>
              <a:rPr lang="en-US" altLang="ja-JP" sz="2800" b="1" dirty="0" err="1">
                <a:solidFill>
                  <a:srgbClr val="FFFFFF"/>
                </a:solidFill>
                <a:latin typeface="Arial" charset="0"/>
              </a:rPr>
              <a:t>BibleStudyDownloads.org</a:t>
            </a:r>
            <a:endParaRPr lang="en-US" sz="1050" b="1" dirty="0">
              <a:solidFill>
                <a:srgbClr val="FFFFFF"/>
              </a:solidFill>
              <a:latin typeface="Arial" charset="0"/>
            </a:endParaRPr>
          </a:p>
        </p:txBody>
      </p:sp>
      <p:sp>
        <p:nvSpPr>
          <p:cNvPr id="8" name="Rectangle 1026"/>
          <p:cNvSpPr txBox="1">
            <a:spLocks noChangeArrowheads="1"/>
          </p:cNvSpPr>
          <p:nvPr/>
        </p:nvSpPr>
        <p:spPr bwMode="auto">
          <a:xfrm>
            <a:off x="-828600" y="693150"/>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sym typeface="Arial"/>
              </a:rPr>
              <a:t>圣经学习下载</a:t>
            </a:r>
          </a:p>
        </p:txBody>
      </p:sp>
      <p:pic>
        <p:nvPicPr>
          <p:cNvPr id="5" name="图片 4">
            <a:extLst>
              <a:ext uri="{FF2B5EF4-FFF2-40B4-BE49-F238E27FC236}">
                <a16:creationId xmlns:a16="http://schemas.microsoft.com/office/drawing/2014/main" id="{7C2257B3-95AD-E12B-02A9-6D539EFA4CF0}"/>
              </a:ext>
            </a:extLst>
          </p:cNvPr>
          <p:cNvPicPr>
            <a:picLocks noChangeAspect="1"/>
          </p:cNvPicPr>
          <p:nvPr/>
        </p:nvPicPr>
        <p:blipFill>
          <a:blip r:embed="rId4"/>
          <a:srcRect/>
          <a:stretch/>
        </p:blipFill>
        <p:spPr>
          <a:xfrm>
            <a:off x="8029905" y="5160207"/>
            <a:ext cx="925836" cy="925836"/>
          </a:xfrm>
          <a:prstGeom prst="rect">
            <a:avLst/>
          </a:prstGeom>
        </p:spPr>
      </p:pic>
      <p:sp>
        <p:nvSpPr>
          <p:cNvPr id="9" name="文本框 8">
            <a:extLst>
              <a:ext uri="{FF2B5EF4-FFF2-40B4-BE49-F238E27FC236}">
                <a16:creationId xmlns:a16="http://schemas.microsoft.com/office/drawing/2014/main" id="{74048A0A-F462-121F-AC3A-473365D71786}"/>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1200" b="0" i="0" u="none" strike="noStrike" kern="1200" cap="none" spc="0" normalizeH="0" baseline="0" noProof="0" dirty="0">
                <a:ln>
                  <a:noFill/>
                </a:ln>
                <a:solidFill>
                  <a:srgbClr val="0E0BF5"/>
                </a:solidFill>
                <a:effectLst/>
                <a:uLnTx/>
                <a:uFillTx/>
                <a:latin typeface="Arial Narrow" charset="0"/>
                <a:ea typeface="ＭＳ Ｐゴシック" charset="0"/>
                <a:cs typeface="Times New Roman" charset="0"/>
                <a:sym typeface="Arial"/>
              </a:rPr>
              <a:t>圣经学习下载</a:t>
            </a:r>
          </a:p>
        </p:txBody>
      </p:sp>
    </p:spTree>
    <p:extLst>
      <p:ext uri="{BB962C8B-B14F-4D97-AF65-F5344CB8AC3E}">
        <p14:creationId xmlns:p14="http://schemas.microsoft.com/office/powerpoint/2010/main" val="1430265963"/>
      </p:ext>
    </p:extLst>
  </p:cSld>
  <p:clrMapOvr>
    <a:masterClrMapping/>
  </p:clrMapOvr>
  <p:transition spd="slow"/>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742470154"/>
      </p:ext>
    </p:extLst>
  </p:cSld>
  <p:clrMapOvr>
    <a:masterClrMapping/>
  </p:clrMapOvr>
  <p:transition/>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9E634BC-D63F-6166-5D85-A278785D91A1}"/>
              </a:ext>
            </a:extLst>
          </p:cNvPr>
          <p:cNvPicPr>
            <a:picLocks noChangeAspect="1"/>
          </p:cNvPicPr>
          <p:nvPr/>
        </p:nvPicPr>
        <p:blipFill>
          <a:blip r:embed="rId3"/>
          <a:srcRect/>
          <a:stretch/>
        </p:blipFill>
        <p:spPr>
          <a:xfrm>
            <a:off x="0" y="628049"/>
            <a:ext cx="9144000" cy="6083300"/>
          </a:xfrm>
          <a:prstGeom prst="rect">
            <a:avLst/>
          </a:prstGeom>
        </p:spPr>
      </p:pic>
      <p:sp>
        <p:nvSpPr>
          <p:cNvPr id="3" name="文本框 2">
            <a:extLst>
              <a:ext uri="{FF2B5EF4-FFF2-40B4-BE49-F238E27FC236}">
                <a16:creationId xmlns:a16="http://schemas.microsoft.com/office/drawing/2014/main" id="{2304170D-B1EB-A1C9-83A1-5FB5B14B8769}"/>
              </a:ext>
            </a:extLst>
          </p:cNvPr>
          <p:cNvSpPr txBox="1"/>
          <p:nvPr/>
        </p:nvSpPr>
        <p:spPr>
          <a:xfrm>
            <a:off x="510988" y="3368040"/>
            <a:ext cx="8175812" cy="787075"/>
          </a:xfrm>
          <a:prstGeom prst="rect">
            <a:avLst/>
          </a:prstGeom>
          <a:noFill/>
        </p:spPr>
        <p:txBody>
          <a:bodyPr wrap="square" rtlCol="0">
            <a:spAutoFit/>
          </a:bodyPr>
          <a:lstStyle/>
          <a:p>
            <a:pPr marL="0" marR="0" lvl="0" indent="0" algn="r" defTabSz="914400" rtl="0" eaLnBrk="0" fontAlgn="base" latinLnBrk="0" hangingPunct="0">
              <a:lnSpc>
                <a:spcPct val="150000"/>
              </a:lnSpc>
              <a:spcBef>
                <a:spcPct val="0"/>
              </a:spcBef>
              <a:spcAft>
                <a:spcPct val="0"/>
              </a:spcAft>
              <a:buClrTx/>
              <a:buSzTx/>
              <a:buFontTx/>
              <a:buNone/>
              <a:tabLst/>
              <a:defRPr/>
            </a:pP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你需要更好地了解圣经吗？谁不需要呢？</a:t>
            </a:r>
            <a:r>
              <a:rPr kumimoji="1" lang="en-US" altLang="zh-CN" sz="1600" b="0" i="0" u="none" strike="noStrike" kern="1200" cap="none" spc="0" normalizeH="0" baseline="0" noProof="0" dirty="0" err="1">
                <a:ln>
                  <a:noFill/>
                </a:ln>
                <a:solidFill>
                  <a:srgbClr val="000000"/>
                </a:solidFill>
                <a:effectLst/>
                <a:uLnTx/>
                <a:uFillTx/>
                <a:latin typeface="Arial Narrow" charset="0"/>
                <a:ea typeface="ＭＳ Ｐゴシック" charset="0"/>
                <a:cs typeface="Times New Roman" charset="0"/>
                <a:sym typeface="Arial"/>
              </a:rPr>
              <a:t>BibleStudyDownloads</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（圣经学习下载）为神学生和教师们提供了从 创世纪</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到 启示录的</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30</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万份</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可编辑的免费</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PowerPoint</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和</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Word</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文件。</a:t>
            </a:r>
          </a:p>
        </p:txBody>
      </p:sp>
      <p:sp>
        <p:nvSpPr>
          <p:cNvPr id="4" name="文本框 3">
            <a:extLst>
              <a:ext uri="{FF2B5EF4-FFF2-40B4-BE49-F238E27FC236}">
                <a16:creationId xmlns:a16="http://schemas.microsoft.com/office/drawing/2014/main" id="{CCD1F2A7-DA75-FC6E-974A-28599A2FFFB7}"/>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本网站的大部分资料由</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Dr. Rick Griffith </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博士设计，他从</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1991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年到</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2021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年在新加坡神学院教授圣经、神学和讲道学，现在是约旦福音神学院的圣经释经教授。</a:t>
            </a:r>
          </a:p>
        </p:txBody>
      </p:sp>
      <p:sp>
        <p:nvSpPr>
          <p:cNvPr id="57549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SimSun" charset="0"/>
                <a:sym typeface="Arial"/>
              </a:rPr>
              <a:t>免费获取该讲解</a:t>
            </a:r>
            <a:r>
              <a:rPr kumimoji="0" lang="en-US"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endParaRPr>
          </a:p>
        </p:txBody>
      </p:sp>
      <p:sp>
        <p:nvSpPr>
          <p:cNvPr id="575489" name="Rectangle 1026"/>
          <p:cNvSpPr>
            <a:spLocks noGrp="1" noChangeArrowheads="1"/>
          </p:cNvSpPr>
          <p:nvPr>
            <p:ph type="ctrTitle"/>
          </p:nvPr>
        </p:nvSpPr>
        <p:spPr>
          <a:xfrm>
            <a:off x="0" y="6172200"/>
            <a:ext cx="9144000" cy="685800"/>
          </a:xfrm>
        </p:spPr>
        <p:style>
          <a:lnRef idx="2">
            <a:schemeClr val="accent4">
              <a:shade val="15000"/>
            </a:schemeClr>
          </a:lnRef>
          <a:fillRef idx="1">
            <a:schemeClr val="accent4"/>
          </a:fillRef>
          <a:effectRef idx="0">
            <a:schemeClr val="accent4"/>
          </a:effectRef>
          <a:fontRef idx="minor">
            <a:schemeClr val="lt1"/>
          </a:fontRef>
        </p:style>
        <p:txBody>
          <a:bodyPr/>
          <a:lstStyle/>
          <a:p>
            <a:pPr eaLnBrk="1" hangingPunct="1"/>
            <a:r>
              <a:rPr lang="zh-CN" altLang="en-US" sz="2800" b="1" dirty="0">
                <a:solidFill>
                  <a:srgbClr val="FFFFFF"/>
                </a:solidFill>
                <a:latin typeface="Arial" charset="0"/>
                <a:ea typeface="SimSun" charset="0"/>
                <a:cs typeface="SimSun" charset="0"/>
              </a:rPr>
              <a:t>新约全书链接地址</a:t>
            </a:r>
            <a:r>
              <a:rPr lang="zh-CN" altLang="en-US" sz="2800" b="1" dirty="0">
                <a:solidFill>
                  <a:srgbClr val="FFFFFF"/>
                </a:solidFill>
                <a:latin typeface="Arial" charset="0"/>
              </a:rPr>
              <a:t> </a:t>
            </a:r>
            <a:r>
              <a:rPr lang="en-US" altLang="ja-JP" sz="2800" b="1" dirty="0" err="1">
                <a:solidFill>
                  <a:srgbClr val="FFFFFF"/>
                </a:solidFill>
                <a:latin typeface="Arial" charset="0"/>
              </a:rPr>
              <a:t>BibleStudyDownloads.org</a:t>
            </a:r>
            <a:endParaRPr lang="en-US" sz="1050" b="1" dirty="0">
              <a:solidFill>
                <a:srgbClr val="FFFFFF"/>
              </a:solidFill>
              <a:latin typeface="Arial" charset="0"/>
            </a:endParaRPr>
          </a:p>
        </p:txBody>
      </p:sp>
      <p:sp>
        <p:nvSpPr>
          <p:cNvPr id="8" name="Rectangle 1026"/>
          <p:cNvSpPr txBox="1">
            <a:spLocks noChangeArrowheads="1"/>
          </p:cNvSpPr>
          <p:nvPr/>
        </p:nvSpPr>
        <p:spPr bwMode="auto">
          <a:xfrm>
            <a:off x="-828600" y="693150"/>
            <a:ext cx="9144000" cy="574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sym typeface="Arial"/>
              </a:rPr>
              <a:t>圣经学习下载</a:t>
            </a:r>
          </a:p>
        </p:txBody>
      </p:sp>
      <p:pic>
        <p:nvPicPr>
          <p:cNvPr id="5" name="图片 4">
            <a:extLst>
              <a:ext uri="{FF2B5EF4-FFF2-40B4-BE49-F238E27FC236}">
                <a16:creationId xmlns:a16="http://schemas.microsoft.com/office/drawing/2014/main" id="{7C2257B3-95AD-E12B-02A9-6D539EFA4CF0}"/>
              </a:ext>
            </a:extLst>
          </p:cNvPr>
          <p:cNvPicPr>
            <a:picLocks noChangeAspect="1"/>
          </p:cNvPicPr>
          <p:nvPr/>
        </p:nvPicPr>
        <p:blipFill>
          <a:blip r:embed="rId4"/>
          <a:srcRect/>
          <a:stretch/>
        </p:blipFill>
        <p:spPr>
          <a:xfrm>
            <a:off x="8029905" y="5160207"/>
            <a:ext cx="925836" cy="925836"/>
          </a:xfrm>
          <a:prstGeom prst="rect">
            <a:avLst/>
          </a:prstGeom>
        </p:spPr>
      </p:pic>
      <p:sp>
        <p:nvSpPr>
          <p:cNvPr id="9" name="文本框 8">
            <a:extLst>
              <a:ext uri="{FF2B5EF4-FFF2-40B4-BE49-F238E27FC236}">
                <a16:creationId xmlns:a16="http://schemas.microsoft.com/office/drawing/2014/main" id="{74048A0A-F462-121F-AC3A-473365D71786}"/>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1200" b="0" i="0" u="none" strike="noStrike" kern="1200" cap="none" spc="0" normalizeH="0" baseline="0" noProof="0" dirty="0">
                <a:ln>
                  <a:noFill/>
                </a:ln>
                <a:solidFill>
                  <a:srgbClr val="0E0BF5"/>
                </a:solidFill>
                <a:effectLst/>
                <a:uLnTx/>
                <a:uFillTx/>
                <a:latin typeface="Arial Narrow" charset="0"/>
                <a:ea typeface="ＭＳ Ｐゴシック" charset="0"/>
                <a:cs typeface="Times New Roman" charset="0"/>
                <a:sym typeface="Arial"/>
              </a:rPr>
              <a:t>圣经学习下载</a:t>
            </a:r>
          </a:p>
        </p:txBody>
      </p:sp>
    </p:spTree>
    <p:extLst>
      <p:ext uri="{BB962C8B-B14F-4D97-AF65-F5344CB8AC3E}">
        <p14:creationId xmlns:p14="http://schemas.microsoft.com/office/powerpoint/2010/main" val="150274440"/>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8177" name="Picture 1"/>
          <p:cNvPicPr>
            <a:picLocks noChangeAspect="1" noChangeArrowheads="1"/>
          </p:cNvPicPr>
          <p:nvPr/>
        </p:nvPicPr>
        <p:blipFill>
          <a:blip r:embed="rId4"/>
          <a:srcRect/>
          <a:stretch>
            <a:fillRect/>
          </a:stretch>
        </p:blipFill>
        <p:spPr bwMode="auto">
          <a:xfrm>
            <a:off x="344488" y="231775"/>
            <a:ext cx="8401050" cy="6402388"/>
          </a:xfrm>
          <a:prstGeom prst="rect">
            <a:avLst/>
          </a:prstGeom>
          <a:blipFill dpi="0" rotWithShape="0">
            <a:blip r:embed="rId5"/>
            <a:srcRect/>
            <a:tile tx="0" ty="0" sx="100000" sy="100000" flip="none" algn="tl"/>
          </a:blipFill>
          <a:ln w="9525">
            <a:noFill/>
            <a:round/>
            <a:headEnd/>
            <a:tailEnd/>
          </a:ln>
        </p:spPr>
      </p:pic>
      <p:sp>
        <p:nvSpPr>
          <p:cNvPr id="178178" name="Rectangle 2"/>
          <p:cNvSpPr>
            <a:spLocks noChangeArrowheads="1"/>
          </p:cNvSpPr>
          <p:nvPr/>
        </p:nvSpPr>
        <p:spPr bwMode="auto">
          <a:xfrm>
            <a:off x="153988" y="6554788"/>
            <a:ext cx="1322387" cy="212725"/>
          </a:xfrm>
          <a:prstGeom prst="rect">
            <a:avLst/>
          </a:prstGeom>
          <a:noFill/>
          <a:ln w="9525">
            <a:noFill/>
            <a:round/>
            <a:headEnd/>
            <a:tailEnd/>
          </a:ln>
        </p:spPr>
        <p:txBody>
          <a:bodyPr wrap="none" lIns="82048" tIns="41025" rIns="82048" bIns="41025" anchor="ctr"/>
          <a:lstStyle/>
          <a:p>
            <a:endParaRPr lang="en-US">
              <a:solidFill>
                <a:srgbClr val="000000"/>
              </a:solidFill>
            </a:endParaRPr>
          </a:p>
        </p:txBody>
      </p:sp>
      <p:sp>
        <p:nvSpPr>
          <p:cNvPr id="178179"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endParaRPr lang="en-US">
              <a:solidFill>
                <a:srgbClr val="000000"/>
              </a:solidFill>
            </a:endParaRPr>
          </a:p>
        </p:txBody>
      </p:sp>
      <p:sp>
        <p:nvSpPr>
          <p:cNvPr id="18436" name="AutoShape 4"/>
          <p:cNvSpPr>
            <a:spLocks noChangeArrowheads="1"/>
          </p:cNvSpPr>
          <p:nvPr/>
        </p:nvSpPr>
        <p:spPr bwMode="auto">
          <a:xfrm>
            <a:off x="4725988" y="88900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solidFill>
                <a:srgbClr val="000000"/>
              </a:solidFill>
            </a:endParaRPr>
          </a:p>
        </p:txBody>
      </p:sp>
      <p:sp>
        <p:nvSpPr>
          <p:cNvPr id="18437" name="AutoShape 5"/>
          <p:cNvSpPr>
            <a:spLocks noChangeArrowheads="1"/>
          </p:cNvSpPr>
          <p:nvPr/>
        </p:nvSpPr>
        <p:spPr bwMode="auto">
          <a:xfrm>
            <a:off x="1339850" y="3565525"/>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solidFill>
                <a:srgbClr val="000000"/>
              </a:solidFill>
            </a:endParaRPr>
          </a:p>
        </p:txBody>
      </p:sp>
      <p:sp>
        <p:nvSpPr>
          <p:cNvPr id="18438" name="AutoShape 6"/>
          <p:cNvSpPr>
            <a:spLocks noChangeArrowheads="1"/>
          </p:cNvSpPr>
          <p:nvPr/>
        </p:nvSpPr>
        <p:spPr bwMode="auto">
          <a:xfrm>
            <a:off x="4724400" y="3544888"/>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solidFill>
                <a:srgbClr val="000000"/>
              </a:solidFill>
            </a:endParaRPr>
          </a:p>
        </p:txBody>
      </p:sp>
      <p:sp>
        <p:nvSpPr>
          <p:cNvPr id="18439" name="AutoShape 7"/>
          <p:cNvSpPr>
            <a:spLocks noChangeArrowheads="1"/>
          </p:cNvSpPr>
          <p:nvPr/>
        </p:nvSpPr>
        <p:spPr bwMode="auto">
          <a:xfrm>
            <a:off x="1338263" y="88265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solidFill>
                <a:srgbClr val="000000"/>
              </a:solidFill>
            </a:endParaRPr>
          </a:p>
        </p:txBody>
      </p:sp>
      <p:sp>
        <p:nvSpPr>
          <p:cNvPr id="25" name="Oval 24"/>
          <p:cNvSpPr>
            <a:spLocks noChangeArrowheads="1"/>
          </p:cNvSpPr>
          <p:nvPr/>
        </p:nvSpPr>
        <p:spPr bwMode="auto">
          <a:xfrm rot="2177326">
            <a:off x="1054100" y="652463"/>
            <a:ext cx="4419600" cy="4325937"/>
          </a:xfrm>
          <a:prstGeom prst="ellipse">
            <a:avLst/>
          </a:prstGeom>
          <a:solidFill>
            <a:srgbClr val="660066">
              <a:alpha val="58823"/>
            </a:srgbClr>
          </a:solidFill>
          <a:ln w="76200">
            <a:solidFill>
              <a:schemeClr val="bg1"/>
            </a:solidFill>
            <a:round/>
            <a:headEnd/>
            <a:tailEnd/>
          </a:ln>
        </p:spPr>
        <p:txBody>
          <a:bodyPr/>
          <a:lstStyle/>
          <a:p>
            <a:pPr defTabSz="457200" eaLnBrk="0" hangingPunct="0">
              <a:lnSpc>
                <a:spcPct val="93000"/>
              </a:lnSpc>
              <a:buClr>
                <a:srgbClr val="000000"/>
              </a:buClr>
              <a:buSzPct val="100000"/>
            </a:pPr>
            <a:endParaRPr lang="en-US">
              <a:solidFill>
                <a:srgbClr val="FFFFFF"/>
              </a:solidFill>
            </a:endParaRPr>
          </a:p>
        </p:txBody>
      </p:sp>
      <p:grpSp>
        <p:nvGrpSpPr>
          <p:cNvPr id="178185" name="Group 8"/>
          <p:cNvGrpSpPr>
            <a:grpSpLocks/>
          </p:cNvGrpSpPr>
          <p:nvPr/>
        </p:nvGrpSpPr>
        <p:grpSpPr bwMode="auto">
          <a:xfrm>
            <a:off x="1412875" y="946150"/>
            <a:ext cx="3860800" cy="3332163"/>
            <a:chOff x="979" y="675"/>
            <a:chExt cx="2675" cy="2379"/>
          </a:xfrm>
        </p:grpSpPr>
        <p:sp>
          <p:nvSpPr>
            <p:cNvPr id="178208" name="Rectangle 9"/>
            <p:cNvSpPr>
              <a:spLocks noChangeArrowheads="1"/>
            </p:cNvSpPr>
            <p:nvPr/>
          </p:nvSpPr>
          <p:spPr bwMode="auto">
            <a:xfrm>
              <a:off x="3336" y="675"/>
              <a:ext cx="286" cy="456"/>
            </a:xfrm>
            <a:prstGeom prst="rect">
              <a:avLst/>
            </a:prstGeom>
            <a:noFill/>
            <a:ln w="9525">
              <a:noFill/>
              <a:round/>
              <a:headEnd/>
              <a:tailEnd/>
            </a:ln>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rPr>
                <a:t>2</a:t>
              </a:r>
            </a:p>
          </p:txBody>
        </p:sp>
        <p:sp>
          <p:nvSpPr>
            <p:cNvPr id="178209" name="Rectangle 10"/>
            <p:cNvSpPr>
              <a:spLocks noChangeArrowheads="1"/>
            </p:cNvSpPr>
            <p:nvPr/>
          </p:nvSpPr>
          <p:spPr bwMode="auto">
            <a:xfrm>
              <a:off x="989" y="2598"/>
              <a:ext cx="286" cy="456"/>
            </a:xfrm>
            <a:prstGeom prst="rect">
              <a:avLst/>
            </a:prstGeom>
            <a:noFill/>
            <a:ln w="9525">
              <a:noFill/>
              <a:round/>
              <a:headEnd/>
              <a:tailEnd/>
            </a:ln>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rPr>
                <a:t>3</a:t>
              </a:r>
            </a:p>
          </p:txBody>
        </p:sp>
        <p:sp>
          <p:nvSpPr>
            <p:cNvPr id="178210" name="Rectangle 11"/>
            <p:cNvSpPr>
              <a:spLocks noChangeArrowheads="1"/>
            </p:cNvSpPr>
            <p:nvPr/>
          </p:nvSpPr>
          <p:spPr bwMode="auto">
            <a:xfrm>
              <a:off x="3368" y="2587"/>
              <a:ext cx="286" cy="456"/>
            </a:xfrm>
            <a:prstGeom prst="rect">
              <a:avLst/>
            </a:prstGeom>
            <a:noFill/>
            <a:ln w="9525">
              <a:noFill/>
              <a:round/>
              <a:headEnd/>
              <a:tailEnd/>
            </a:ln>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rPr>
                <a:t>4</a:t>
              </a:r>
            </a:p>
          </p:txBody>
        </p:sp>
        <p:sp>
          <p:nvSpPr>
            <p:cNvPr id="178211" name="Rectangle 12"/>
            <p:cNvSpPr>
              <a:spLocks noChangeArrowheads="1"/>
            </p:cNvSpPr>
            <p:nvPr/>
          </p:nvSpPr>
          <p:spPr bwMode="auto">
            <a:xfrm>
              <a:off x="979" y="687"/>
              <a:ext cx="286" cy="456"/>
            </a:xfrm>
            <a:prstGeom prst="rect">
              <a:avLst/>
            </a:prstGeom>
            <a:noFill/>
            <a:ln w="9525">
              <a:noFill/>
              <a:round/>
              <a:headEnd/>
              <a:tailEnd/>
            </a:ln>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rPr>
                <a:t>1</a:t>
              </a:r>
            </a:p>
          </p:txBody>
        </p:sp>
      </p:grpSp>
      <p:sp>
        <p:nvSpPr>
          <p:cNvPr id="27" name="Oval 26"/>
          <p:cNvSpPr>
            <a:spLocks noChangeArrowheads="1"/>
          </p:cNvSpPr>
          <p:nvPr/>
        </p:nvSpPr>
        <p:spPr bwMode="auto">
          <a:xfrm rot="18711476">
            <a:off x="3041650" y="1003300"/>
            <a:ext cx="2627313" cy="3198813"/>
          </a:xfrm>
          <a:prstGeom prst="ellipse">
            <a:avLst/>
          </a:prstGeom>
          <a:solidFill>
            <a:schemeClr val="accent5">
              <a:alpha val="59000"/>
            </a:schemeClr>
          </a:solidFill>
          <a:ln w="76200">
            <a:solidFill>
              <a:schemeClr val="bg1"/>
            </a:solidFill>
            <a:round/>
            <a:headEnd/>
            <a:tailEnd/>
          </a:ln>
        </p:spPr>
        <p:txBody>
          <a:bodyPr/>
          <a:lstStyle/>
          <a:p>
            <a:pPr defTabSz="457200" eaLnBrk="0" hangingPunct="0">
              <a:lnSpc>
                <a:spcPct val="93000"/>
              </a:lnSpc>
              <a:buClr>
                <a:srgbClr val="000000"/>
              </a:buClr>
              <a:buSzPct val="100000"/>
              <a:buFont typeface="Times New Roman" pitchFamily="18" charset="0"/>
              <a:buNone/>
            </a:pPr>
            <a:endParaRPr lang="en-US">
              <a:solidFill>
                <a:srgbClr val="FFFFFF"/>
              </a:solidFill>
            </a:endParaRPr>
          </a:p>
        </p:txBody>
      </p:sp>
      <p:grpSp>
        <p:nvGrpSpPr>
          <p:cNvPr id="3" name="Group 36"/>
          <p:cNvGrpSpPr>
            <a:grpSpLocks/>
          </p:cNvGrpSpPr>
          <p:nvPr/>
        </p:nvGrpSpPr>
        <p:grpSpPr bwMode="auto">
          <a:xfrm>
            <a:off x="4743450" y="3254375"/>
            <a:ext cx="600075" cy="784225"/>
            <a:chOff x="4743354" y="3254515"/>
            <a:chExt cx="600388" cy="784086"/>
          </a:xfrm>
        </p:grpSpPr>
        <p:sp>
          <p:nvSpPr>
            <p:cNvPr id="178206" name="Isosceles Triangle 34"/>
            <p:cNvSpPr>
              <a:spLocks noChangeArrowheads="1"/>
            </p:cNvSpPr>
            <p:nvPr/>
          </p:nvSpPr>
          <p:spPr bwMode="auto">
            <a:xfrm rot="716084">
              <a:off x="4786171" y="3254515"/>
              <a:ext cx="557571" cy="655693"/>
            </a:xfrm>
            <a:prstGeom prst="triangle">
              <a:avLst>
                <a:gd name="adj" fmla="val 50000"/>
              </a:avLst>
            </a:prstGeom>
            <a:solidFill>
              <a:srgbClr val="FF0000"/>
            </a:solidFill>
            <a:ln w="9525">
              <a:noFill/>
              <a:round/>
              <a:headEnd/>
              <a:tailEnd/>
            </a:ln>
          </p:spPr>
          <p:txBody>
            <a:bodyPr/>
            <a:lstStyle/>
            <a:p>
              <a:pPr defTabSz="457200" eaLnBrk="0" hangingPunct="0">
                <a:lnSpc>
                  <a:spcPct val="93000"/>
                </a:lnSpc>
                <a:buClr>
                  <a:srgbClr val="000000"/>
                </a:buClr>
                <a:buSzPct val="100000"/>
                <a:buFont typeface="Times New Roman" pitchFamily="18" charset="0"/>
                <a:buNone/>
              </a:pPr>
              <a:endParaRPr lang="en-US">
                <a:solidFill>
                  <a:srgbClr val="FFFFFF"/>
                </a:solidFill>
              </a:endParaRPr>
            </a:p>
          </p:txBody>
        </p:sp>
        <p:sp>
          <p:nvSpPr>
            <p:cNvPr id="178207" name="Isosceles Triangle 35"/>
            <p:cNvSpPr>
              <a:spLocks noChangeArrowheads="1"/>
            </p:cNvSpPr>
            <p:nvPr/>
          </p:nvSpPr>
          <p:spPr bwMode="auto">
            <a:xfrm rot="5698572">
              <a:off x="4886276" y="3667078"/>
              <a:ext cx="228601" cy="514445"/>
            </a:xfrm>
            <a:prstGeom prst="triangle">
              <a:avLst>
                <a:gd name="adj" fmla="val 50000"/>
              </a:avLst>
            </a:prstGeom>
            <a:solidFill>
              <a:srgbClr val="FF0000"/>
            </a:solidFill>
            <a:ln w="9525">
              <a:noFill/>
              <a:round/>
              <a:headEnd/>
              <a:tailEnd/>
            </a:ln>
          </p:spPr>
          <p:txBody>
            <a:bodyPr/>
            <a:lstStyle/>
            <a:p>
              <a:pPr defTabSz="457200" eaLnBrk="0" hangingPunct="0">
                <a:lnSpc>
                  <a:spcPct val="93000"/>
                </a:lnSpc>
                <a:buClr>
                  <a:srgbClr val="000000"/>
                </a:buClr>
                <a:buSzPct val="100000"/>
                <a:buFont typeface="Times New Roman" pitchFamily="18" charset="0"/>
                <a:buNone/>
              </a:pPr>
              <a:endParaRPr lang="en-US">
                <a:solidFill>
                  <a:srgbClr val="FFFFFF"/>
                </a:solidFill>
              </a:endParaRPr>
            </a:p>
          </p:txBody>
        </p:sp>
      </p:grpSp>
      <p:sp>
        <p:nvSpPr>
          <p:cNvPr id="26" name="Oval 25"/>
          <p:cNvSpPr>
            <a:spLocks noChangeArrowheads="1"/>
          </p:cNvSpPr>
          <p:nvPr/>
        </p:nvSpPr>
        <p:spPr bwMode="auto">
          <a:xfrm rot="9274204">
            <a:off x="868363" y="2119313"/>
            <a:ext cx="4419600" cy="3849687"/>
          </a:xfrm>
          <a:prstGeom prst="ellipse">
            <a:avLst/>
          </a:prstGeom>
          <a:solidFill>
            <a:srgbClr val="008000">
              <a:alpha val="41176"/>
            </a:srgbClr>
          </a:solidFill>
          <a:ln w="76200">
            <a:solidFill>
              <a:schemeClr val="bg1"/>
            </a:solidFill>
            <a:round/>
            <a:headEnd/>
            <a:tailEnd/>
          </a:ln>
        </p:spPr>
        <p:txBody>
          <a:bodyPr/>
          <a:lstStyle/>
          <a:p>
            <a:pPr defTabSz="457200" eaLnBrk="0" hangingPunct="0">
              <a:lnSpc>
                <a:spcPct val="93000"/>
              </a:lnSpc>
              <a:buClr>
                <a:srgbClr val="000000"/>
              </a:buClr>
              <a:buSzPct val="100000"/>
              <a:buFont typeface="Times New Roman" pitchFamily="18" charset="0"/>
              <a:buNone/>
            </a:pPr>
            <a:endParaRPr lang="en-US">
              <a:solidFill>
                <a:srgbClr val="FFFFFF"/>
              </a:solidFill>
            </a:endParaRPr>
          </a:p>
        </p:txBody>
      </p:sp>
      <p:sp>
        <p:nvSpPr>
          <p:cNvPr id="178189" name="Rectangle 13"/>
          <p:cNvSpPr>
            <a:spLocks noChangeArrowheads="1"/>
          </p:cNvSpPr>
          <p:nvPr/>
        </p:nvSpPr>
        <p:spPr bwMode="auto">
          <a:xfrm>
            <a:off x="2287588" y="3692525"/>
            <a:ext cx="2036762" cy="573088"/>
          </a:xfrm>
          <a:prstGeom prst="rect">
            <a:avLst/>
          </a:prstGeom>
          <a:noFill/>
          <a:ln w="9525">
            <a:noFill/>
            <a:round/>
            <a:headEnd/>
            <a:tailEnd/>
          </a:ln>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00FF00"/>
                </a:solidFill>
                <a:latin typeface="细圆" pitchFamily="2" charset="-122"/>
                <a:ea typeface="细圆" pitchFamily="2" charset="-122"/>
              </a:rPr>
              <a:t>路加</a:t>
            </a:r>
            <a:endParaRPr lang="en-GB" sz="3200" b="1">
              <a:solidFill>
                <a:srgbClr val="00FF00"/>
              </a:solidFill>
              <a:latin typeface="Helvetica" charset="0"/>
              <a:ea typeface="细圆" pitchFamily="2" charset="-122"/>
            </a:endParaRPr>
          </a:p>
        </p:txBody>
      </p:sp>
      <p:sp>
        <p:nvSpPr>
          <p:cNvPr id="178190" name="Rectangle 14"/>
          <p:cNvSpPr>
            <a:spLocks noChangeArrowheads="1"/>
          </p:cNvSpPr>
          <p:nvPr/>
        </p:nvSpPr>
        <p:spPr bwMode="auto">
          <a:xfrm>
            <a:off x="1757363" y="1004888"/>
            <a:ext cx="2355850" cy="573087"/>
          </a:xfrm>
          <a:prstGeom prst="rect">
            <a:avLst/>
          </a:prstGeom>
          <a:noFill/>
          <a:ln w="9525">
            <a:noFill/>
            <a:round/>
            <a:headEnd/>
            <a:tailEnd/>
          </a:ln>
        </p:spPr>
        <p:txBody>
          <a:bodyPr lIns="81079" tIns="39732" rIns="81079" bIns="39732">
            <a:spAutoFit/>
          </a:bodyPr>
          <a:lstStyle/>
          <a:p>
            <a:pPr>
              <a:spcBef>
                <a:spcPts val="20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00FF00"/>
                </a:solidFill>
                <a:latin typeface="细圆" pitchFamily="2" charset="-122"/>
                <a:ea typeface="细圆" pitchFamily="2" charset="-122"/>
              </a:rPr>
              <a:t>马太</a:t>
            </a:r>
            <a:endParaRPr lang="en-GB" sz="3200" b="1">
              <a:solidFill>
                <a:srgbClr val="00FF00"/>
              </a:solidFill>
              <a:latin typeface="Helvetica" charset="0"/>
              <a:ea typeface="细圆" pitchFamily="2" charset="-122"/>
            </a:endParaRPr>
          </a:p>
        </p:txBody>
      </p:sp>
      <p:sp>
        <p:nvSpPr>
          <p:cNvPr id="178191" name="Rectangle 15"/>
          <p:cNvSpPr>
            <a:spLocks noChangeArrowheads="1"/>
          </p:cNvSpPr>
          <p:nvPr/>
        </p:nvSpPr>
        <p:spPr bwMode="auto">
          <a:xfrm>
            <a:off x="5588000" y="1025525"/>
            <a:ext cx="2036763" cy="573088"/>
          </a:xfrm>
          <a:prstGeom prst="rect">
            <a:avLst/>
          </a:prstGeom>
          <a:noFill/>
          <a:ln w="9525">
            <a:noFill/>
            <a:round/>
            <a:headEnd/>
            <a:tailEnd/>
          </a:ln>
        </p:spPr>
        <p:txBody>
          <a:bodyPr lIns="81079" tIns="39732" rIns="81079" bIns="39732">
            <a:spAutoFit/>
          </a:bodyPr>
          <a:lstStyle/>
          <a:p>
            <a:pPr>
              <a:spcBef>
                <a:spcPts val="20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00FF00"/>
                </a:solidFill>
                <a:latin typeface="细圆" pitchFamily="2" charset="-122"/>
                <a:ea typeface="细圆" pitchFamily="2" charset="-122"/>
              </a:rPr>
              <a:t>马可</a:t>
            </a:r>
            <a:endParaRPr lang="en-GB" sz="3200" b="1">
              <a:solidFill>
                <a:srgbClr val="00FF00"/>
              </a:solidFill>
              <a:latin typeface="Helvetica" charset="0"/>
              <a:ea typeface="细圆" pitchFamily="2" charset="-122"/>
            </a:endParaRPr>
          </a:p>
        </p:txBody>
      </p:sp>
      <p:sp>
        <p:nvSpPr>
          <p:cNvPr id="178192" name="Rectangle 16"/>
          <p:cNvSpPr>
            <a:spLocks noChangeArrowheads="1"/>
          </p:cNvSpPr>
          <p:nvPr/>
        </p:nvSpPr>
        <p:spPr bwMode="auto">
          <a:xfrm>
            <a:off x="5762625" y="3684588"/>
            <a:ext cx="1476375" cy="573087"/>
          </a:xfrm>
          <a:prstGeom prst="rect">
            <a:avLst/>
          </a:prstGeom>
          <a:noFill/>
          <a:ln w="9525">
            <a:noFill/>
            <a:round/>
            <a:headEnd/>
            <a:tailEnd/>
          </a:ln>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3200">
                <a:solidFill>
                  <a:srgbClr val="00FF00"/>
                </a:solidFill>
              </a:rPr>
              <a:t>约翰</a:t>
            </a:r>
            <a:endParaRPr lang="en-GB" sz="3200" b="1">
              <a:solidFill>
                <a:srgbClr val="00FF00"/>
              </a:solidFill>
              <a:latin typeface="Helvetica" charset="0"/>
            </a:endParaRPr>
          </a:p>
        </p:txBody>
      </p:sp>
      <p:sp>
        <p:nvSpPr>
          <p:cNvPr id="178193" name="Text Box 17"/>
          <p:cNvSpPr txBox="1">
            <a:spLocks noChangeArrowheads="1"/>
          </p:cNvSpPr>
          <p:nvPr/>
        </p:nvSpPr>
        <p:spPr bwMode="auto">
          <a:xfrm>
            <a:off x="8747125" y="6350"/>
            <a:ext cx="230188" cy="357188"/>
          </a:xfrm>
          <a:prstGeom prst="rect">
            <a:avLst/>
          </a:prstGeom>
          <a:noFill/>
          <a:ln w="9525">
            <a:noFill/>
            <a:round/>
            <a:headEnd/>
            <a:tailEnd/>
          </a:ln>
        </p:spPr>
        <p:txBody>
          <a:bodyPr wrap="none" lIns="80756" tIns="41993" rIns="80756" bIns="41993" anchor="ctr">
            <a:spAutoFit/>
          </a:bodyPr>
          <a:lstStyle/>
          <a:p>
            <a:pPr algn="ctr">
              <a:spcBef>
                <a:spcPts val="1125"/>
              </a:spcBef>
              <a:buClr>
                <a:srgbClr val="FFA27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a:solidFill>
                  <a:srgbClr val="FFA27C"/>
                </a:solidFill>
                <a:latin typeface="Comic Sans MS" pitchFamily="66" charset="0"/>
              </a:rPr>
              <a:t> </a:t>
            </a:r>
          </a:p>
        </p:txBody>
      </p:sp>
      <p:sp>
        <p:nvSpPr>
          <p:cNvPr id="178194" name="Text Box 18"/>
          <p:cNvSpPr txBox="1">
            <a:spLocks noChangeArrowheads="1"/>
          </p:cNvSpPr>
          <p:nvPr/>
        </p:nvSpPr>
        <p:spPr bwMode="auto">
          <a:xfrm>
            <a:off x="8764588" y="6132513"/>
            <a:ext cx="166687" cy="323850"/>
          </a:xfrm>
          <a:prstGeom prst="rect">
            <a:avLst/>
          </a:prstGeom>
          <a:noFill/>
          <a:ln w="9525">
            <a:noFill/>
            <a:round/>
            <a:headEnd/>
            <a:tailEnd/>
          </a:ln>
        </p:spPr>
        <p:txBody>
          <a:bodyPr wrap="none" lIns="82048" tIns="41025" rIns="82048" bIns="41025" anchor="ctr"/>
          <a:lstStyle/>
          <a:p>
            <a:endParaRPr lang="en-US">
              <a:solidFill>
                <a:srgbClr val="000000"/>
              </a:solidFill>
            </a:endParaRPr>
          </a:p>
        </p:txBody>
      </p:sp>
      <p:sp>
        <p:nvSpPr>
          <p:cNvPr id="178195" name="Text Box 19"/>
          <p:cNvSpPr txBox="1">
            <a:spLocks noChangeArrowheads="1"/>
          </p:cNvSpPr>
          <p:nvPr/>
        </p:nvSpPr>
        <p:spPr bwMode="auto">
          <a:xfrm>
            <a:off x="8356600" y="6542088"/>
            <a:ext cx="301625" cy="219075"/>
          </a:xfrm>
          <a:prstGeom prst="rect">
            <a:avLst/>
          </a:prstGeom>
          <a:noFill/>
          <a:ln w="9525">
            <a:noFill/>
            <a:round/>
            <a:headEnd/>
            <a:tailEnd/>
          </a:ln>
        </p:spPr>
        <p:txBody>
          <a:bodyPr wrap="none" lIns="80756" tIns="41993" rIns="80756" bIns="41993" anchor="ctr">
            <a:spAutoFit/>
          </a:bodyPr>
          <a:lstStyle/>
          <a:p>
            <a:pPr algn="ctr">
              <a:spcBef>
                <a:spcPts val="563"/>
              </a:spcBef>
              <a:buClr>
                <a:srgbClr val="FFFF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900" b="1">
                <a:solidFill>
                  <a:srgbClr val="FFFFFF"/>
                </a:solidFill>
                <a:latin typeface="Comic Sans MS" pitchFamily="66" charset="0"/>
              </a:rPr>
              <a:t>16</a:t>
            </a:r>
          </a:p>
        </p:txBody>
      </p:sp>
      <p:sp>
        <p:nvSpPr>
          <p:cNvPr id="24" name="Title 23"/>
          <p:cNvSpPr>
            <a:spLocks noGrp="1"/>
          </p:cNvSpPr>
          <p:nvPr>
            <p:ph type="title" idx="4294967295"/>
          </p:nvPr>
        </p:nvSpPr>
        <p:spPr>
          <a:xfrm>
            <a:off x="0" y="152400"/>
            <a:ext cx="8229600" cy="609600"/>
          </a:xfrm>
          <a:prstGeom prst="rect">
            <a:avLst/>
          </a:prstGeom>
        </p:spPr>
        <p:txBody>
          <a:bodyPr/>
          <a:lstStyle/>
          <a:p>
            <a:pPr eaLnBrk="1" hangingPunct="1">
              <a:buFont typeface="Times New Roman" pitchFamily="18" charset="0"/>
              <a:buNone/>
            </a:pPr>
            <a:r>
              <a:rPr lang="en-US" altLang="en-US" sz="3200" b="1">
                <a:solidFill>
                  <a:srgbClr val="FFFF00"/>
                </a:solidFill>
              </a:rPr>
              <a:t>特殊资料</a:t>
            </a:r>
            <a:r>
              <a:rPr lang="en-GB" altLang="ja-JP" sz="2900" b="1">
                <a:solidFill>
                  <a:srgbClr val="FFFF00"/>
                </a:solidFill>
                <a:latin typeface="Comic Sans MS" pitchFamily="66" charset="0"/>
              </a:rPr>
              <a:t>…</a:t>
            </a:r>
            <a:endParaRPr lang="en-US" b="1">
              <a:solidFill>
                <a:srgbClr val="FFFF00"/>
              </a:solidFill>
            </a:endParaRPr>
          </a:p>
        </p:txBody>
      </p:sp>
      <p:sp>
        <p:nvSpPr>
          <p:cNvPr id="28" name="Oval 27"/>
          <p:cNvSpPr>
            <a:spLocks noChangeArrowheads="1"/>
          </p:cNvSpPr>
          <p:nvPr/>
        </p:nvSpPr>
        <p:spPr bwMode="auto">
          <a:xfrm rot="-3002663">
            <a:off x="5000625" y="2646363"/>
            <a:ext cx="3290887" cy="4243388"/>
          </a:xfrm>
          <a:prstGeom prst="ellipse">
            <a:avLst/>
          </a:prstGeom>
          <a:solidFill>
            <a:schemeClr val="tx1">
              <a:alpha val="54901"/>
            </a:schemeClr>
          </a:solidFill>
          <a:ln w="76200">
            <a:solidFill>
              <a:schemeClr val="bg1"/>
            </a:solidFill>
            <a:round/>
            <a:headEnd/>
            <a:tailEnd/>
          </a:ln>
        </p:spPr>
        <p:txBody>
          <a:bodyPr/>
          <a:lstStyle/>
          <a:p>
            <a:pPr defTabSz="457200" eaLnBrk="0" hangingPunct="0">
              <a:lnSpc>
                <a:spcPct val="93000"/>
              </a:lnSpc>
              <a:buClr>
                <a:srgbClr val="000000"/>
              </a:buClr>
              <a:buSzPct val="100000"/>
              <a:buFont typeface="Times New Roman" pitchFamily="18" charset="0"/>
              <a:buNone/>
            </a:pPr>
            <a:endParaRPr lang="en-US">
              <a:solidFill>
                <a:srgbClr val="FFFFFF"/>
              </a:solidFill>
            </a:endParaRPr>
          </a:p>
        </p:txBody>
      </p:sp>
      <p:sp>
        <p:nvSpPr>
          <p:cNvPr id="29" name="Rectangle 16"/>
          <p:cNvSpPr>
            <a:spLocks noChangeArrowheads="1"/>
          </p:cNvSpPr>
          <p:nvPr/>
        </p:nvSpPr>
        <p:spPr bwMode="auto">
          <a:xfrm>
            <a:off x="5791200" y="4954588"/>
            <a:ext cx="2133600" cy="573087"/>
          </a:xfrm>
          <a:prstGeom prst="rect">
            <a:avLst/>
          </a:prstGeom>
          <a:noFill/>
          <a:ln w="9525">
            <a:noFill/>
            <a:round/>
            <a:headEnd/>
            <a:tailEnd/>
          </a:ln>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200" b="1">
                <a:solidFill>
                  <a:srgbClr val="FFFF00"/>
                </a:solidFill>
                <a:latin typeface="Helvetica" charset="0"/>
              </a:rPr>
              <a:t>92% </a:t>
            </a:r>
            <a:r>
              <a:rPr lang="en-US" altLang="en-US" sz="3200" b="1">
                <a:solidFill>
                  <a:srgbClr val="FFFF00"/>
                </a:solidFill>
              </a:rPr>
              <a:t>特殊</a:t>
            </a:r>
            <a:r>
              <a:rPr lang="en-GB" altLang="ja-JP" sz="3200" b="1">
                <a:solidFill>
                  <a:srgbClr val="FFFF00"/>
                </a:solidFill>
                <a:latin typeface="Helvetica" charset="0"/>
              </a:rPr>
              <a:t>!</a:t>
            </a:r>
            <a:endParaRPr lang="en-GB" sz="3200" b="1">
              <a:solidFill>
                <a:srgbClr val="FFFF00"/>
              </a:solidFill>
              <a:latin typeface="Helvetica" charset="0"/>
            </a:endParaRPr>
          </a:p>
        </p:txBody>
      </p:sp>
      <p:sp>
        <p:nvSpPr>
          <p:cNvPr id="30" name="Rectangle 16"/>
          <p:cNvSpPr>
            <a:spLocks noChangeArrowheads="1"/>
          </p:cNvSpPr>
          <p:nvPr/>
        </p:nvSpPr>
        <p:spPr bwMode="auto">
          <a:xfrm>
            <a:off x="1748408" y="2626420"/>
            <a:ext cx="2895600" cy="1090612"/>
          </a:xfrm>
          <a:prstGeom prst="rect">
            <a:avLst/>
          </a:prstGeom>
          <a:noFill/>
          <a:ln w="9525">
            <a:noFill/>
            <a:round/>
            <a:headEnd/>
            <a:tailEnd/>
          </a:ln>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3200">
                <a:solidFill>
                  <a:srgbClr val="FFFF00"/>
                </a:solidFill>
              </a:rPr>
              <a:t>出生</a:t>
            </a:r>
            <a:endParaRPr lang="en-US" altLang="ja-JP" sz="3200">
              <a:solidFill>
                <a:srgbClr val="FFFF00"/>
              </a:solidFill>
            </a:endParaRPr>
          </a:p>
          <a:p>
            <a:pPr>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3200">
                <a:solidFill>
                  <a:srgbClr val="FFFF00"/>
                </a:solidFill>
              </a:rPr>
              <a:t>家谱</a:t>
            </a:r>
            <a:endParaRPr lang="en-GB" sz="3200" b="1">
              <a:solidFill>
                <a:srgbClr val="FFFF00"/>
              </a:solidFill>
              <a:effectLst>
                <a:outerShdw blurRad="38100" dist="38100" dir="2700000" algn="tl">
                  <a:srgbClr val="FFFFFF"/>
                </a:outerShdw>
              </a:effectLst>
              <a:latin typeface="Helvetica" charset="0"/>
            </a:endParaRPr>
          </a:p>
        </p:txBody>
      </p:sp>
      <p:sp>
        <p:nvSpPr>
          <p:cNvPr id="32" name="Rectangle 16"/>
          <p:cNvSpPr>
            <a:spLocks noChangeArrowheads="1"/>
          </p:cNvSpPr>
          <p:nvPr/>
        </p:nvSpPr>
        <p:spPr bwMode="auto">
          <a:xfrm>
            <a:off x="5486400" y="2971800"/>
            <a:ext cx="2819400" cy="819150"/>
          </a:xfrm>
          <a:prstGeom prst="rect">
            <a:avLst/>
          </a:prstGeom>
          <a:noFill/>
          <a:ln w="9525">
            <a:noFill/>
            <a:round/>
            <a:headEnd/>
            <a:tailEnd/>
          </a:ln>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b="1">
                <a:solidFill>
                  <a:srgbClr val="FFFF00"/>
                </a:solidFill>
              </a:rPr>
              <a:t>五千人吃饱</a:t>
            </a:r>
            <a:br>
              <a:rPr lang="en-GB" altLang="ja-JP" b="1">
                <a:solidFill>
                  <a:srgbClr val="FFFF00"/>
                </a:solidFill>
                <a:effectLst>
                  <a:outerShdw blurRad="38100" dist="38100" dir="2700000" algn="tl">
                    <a:srgbClr val="FFFFFF"/>
                  </a:outerShdw>
                </a:effectLst>
                <a:latin typeface="Helvetica" charset="0"/>
              </a:rPr>
            </a:br>
            <a:r>
              <a:rPr lang="en-US" altLang="en-US" b="1">
                <a:solidFill>
                  <a:srgbClr val="FFFF00"/>
                </a:solidFill>
              </a:rPr>
              <a:t>基督受难与复活</a:t>
            </a:r>
            <a:endParaRPr lang="en-GB" b="1">
              <a:solidFill>
                <a:srgbClr val="FFFF00"/>
              </a:solidFill>
              <a:effectLst>
                <a:outerShdw blurRad="38100" dist="38100" dir="2700000" algn="tl">
                  <a:srgbClr val="FFFFFF"/>
                </a:outerShdw>
              </a:effectLst>
              <a:latin typeface="Helvetica" charset="0"/>
            </a:endParaRPr>
          </a:p>
        </p:txBody>
      </p:sp>
      <p:sp>
        <p:nvSpPr>
          <p:cNvPr id="33" name="Rectangle 16"/>
          <p:cNvSpPr>
            <a:spLocks noChangeArrowheads="1"/>
          </p:cNvSpPr>
          <p:nvPr/>
        </p:nvSpPr>
        <p:spPr bwMode="auto">
          <a:xfrm>
            <a:off x="3048000" y="2057400"/>
            <a:ext cx="2057400" cy="941388"/>
          </a:xfrm>
          <a:prstGeom prst="rect">
            <a:avLst/>
          </a:prstGeom>
          <a:noFill/>
          <a:ln w="9525">
            <a:noFill/>
            <a:round/>
            <a:headEnd/>
            <a:tailEnd/>
          </a:ln>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2800">
                <a:solidFill>
                  <a:srgbClr val="FFFF00"/>
                </a:solidFill>
              </a:rPr>
              <a:t>施洗</a:t>
            </a:r>
            <a:br>
              <a:rPr lang="en-GB" altLang="ja-JP" sz="2800" b="1">
                <a:solidFill>
                  <a:srgbClr val="FFFF00"/>
                </a:solidFill>
                <a:effectLst>
                  <a:outerShdw blurRad="38100" dist="38100" dir="2700000" algn="tl">
                    <a:srgbClr val="FFFFFF"/>
                  </a:outerShdw>
                </a:effectLst>
                <a:latin typeface="Helvetica" charset="0"/>
              </a:rPr>
            </a:br>
            <a:r>
              <a:rPr lang="en-US" altLang="en-US" sz="2800">
                <a:solidFill>
                  <a:srgbClr val="FFFF00"/>
                </a:solidFill>
              </a:rPr>
              <a:t>圣餐</a:t>
            </a:r>
            <a:endParaRPr lang="en-GB" sz="2800" b="1">
              <a:solidFill>
                <a:srgbClr val="FFFF00"/>
              </a:solidFill>
              <a:effectLst>
                <a:outerShdw blurRad="38100" dist="38100" dir="2700000" algn="tl">
                  <a:srgbClr val="FFFFFF"/>
                </a:outerShdw>
              </a:effectLst>
              <a:latin typeface="Helvetica" charset="0"/>
            </a:endParaRPr>
          </a:p>
        </p:txBody>
      </p:sp>
      <p:sp>
        <p:nvSpPr>
          <p:cNvPr id="34" name="Rectangle 16"/>
          <p:cNvSpPr>
            <a:spLocks noChangeArrowheads="1"/>
          </p:cNvSpPr>
          <p:nvPr/>
        </p:nvSpPr>
        <p:spPr bwMode="auto">
          <a:xfrm>
            <a:off x="5943600" y="1524000"/>
            <a:ext cx="2133600" cy="573088"/>
          </a:xfrm>
          <a:prstGeom prst="rect">
            <a:avLst/>
          </a:prstGeom>
          <a:noFill/>
          <a:ln w="9525">
            <a:noFill/>
            <a:round/>
            <a:headEnd/>
            <a:tailEnd/>
          </a:ln>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200" b="1">
                <a:solidFill>
                  <a:srgbClr val="FFFF00"/>
                </a:solidFill>
                <a:latin typeface="Helvetica" charset="0"/>
              </a:rPr>
              <a:t>7% </a:t>
            </a:r>
            <a:r>
              <a:rPr lang="en-US" altLang="en-US" sz="3200" b="1">
                <a:solidFill>
                  <a:srgbClr val="FFFF00"/>
                </a:solidFill>
                <a:latin typeface="Helvetica" charset="0"/>
              </a:rPr>
              <a:t>特殊</a:t>
            </a:r>
            <a:r>
              <a:rPr lang="en-GB" altLang="ja-JP" sz="3200" b="1">
                <a:solidFill>
                  <a:srgbClr val="FFFF00"/>
                </a:solidFill>
                <a:latin typeface="Helvetica" charset="0"/>
              </a:rPr>
              <a:t>!</a:t>
            </a:r>
            <a:endParaRPr lang="en-GB" sz="3200" b="1">
              <a:solidFill>
                <a:srgbClr val="FFFF00"/>
              </a:solidFill>
              <a:latin typeface="Helvetica" charset="0"/>
            </a:endParaRPr>
          </a:p>
        </p:txBody>
      </p:sp>
      <p:sp>
        <p:nvSpPr>
          <p:cNvPr id="38" name="Left Arrow 37"/>
          <p:cNvSpPr>
            <a:spLocks noChangeArrowheads="1"/>
          </p:cNvSpPr>
          <p:nvPr/>
        </p:nvSpPr>
        <p:spPr bwMode="auto">
          <a:xfrm rot="-1315667">
            <a:off x="4991100" y="3441700"/>
            <a:ext cx="533400" cy="304800"/>
          </a:xfrm>
          <a:prstGeom prst="leftArrow">
            <a:avLst>
              <a:gd name="adj1" fmla="val 50000"/>
              <a:gd name="adj2" fmla="val 49997"/>
            </a:avLst>
          </a:prstGeom>
          <a:solidFill>
            <a:srgbClr val="00B8FF"/>
          </a:solidFill>
          <a:ln w="9525">
            <a:solidFill>
              <a:schemeClr val="tx1"/>
            </a:solidFill>
            <a:round/>
            <a:headEnd/>
            <a:tailEnd/>
          </a:ln>
        </p:spPr>
        <p:txBody>
          <a:bodyPr/>
          <a:lstStyle/>
          <a:p>
            <a:pPr defTabSz="457200" eaLnBrk="0" hangingPunct="0">
              <a:lnSpc>
                <a:spcPct val="93000"/>
              </a:lnSpc>
              <a:buClr>
                <a:srgbClr val="000000"/>
              </a:buClr>
              <a:buSzPct val="100000"/>
              <a:buFont typeface="Times New Roman" pitchFamily="18" charset="0"/>
              <a:buNone/>
            </a:pPr>
            <a:endParaRPr lang="en-US">
              <a:solidFill>
                <a:srgbClr val="FFFFFF"/>
              </a:solidFill>
            </a:endParaRPr>
          </a:p>
        </p:txBody>
      </p:sp>
      <p:sp>
        <p:nvSpPr>
          <p:cNvPr id="39" name="Left Arrow 38"/>
          <p:cNvSpPr>
            <a:spLocks noChangeArrowheads="1"/>
          </p:cNvSpPr>
          <p:nvPr/>
        </p:nvSpPr>
        <p:spPr bwMode="auto">
          <a:xfrm rot="-1315667">
            <a:off x="5524500" y="2070100"/>
            <a:ext cx="533400" cy="304800"/>
          </a:xfrm>
          <a:prstGeom prst="leftArrow">
            <a:avLst>
              <a:gd name="adj1" fmla="val 50000"/>
              <a:gd name="adj2" fmla="val 49997"/>
            </a:avLst>
          </a:prstGeom>
          <a:solidFill>
            <a:srgbClr val="00B8FF"/>
          </a:solidFill>
          <a:ln w="9525">
            <a:solidFill>
              <a:schemeClr val="tx1"/>
            </a:solidFill>
            <a:round/>
            <a:headEnd/>
            <a:tailEnd/>
          </a:ln>
        </p:spPr>
        <p:txBody>
          <a:bodyPr/>
          <a:lstStyle/>
          <a:p>
            <a:pPr defTabSz="457200" eaLnBrk="0" hangingPunct="0">
              <a:lnSpc>
                <a:spcPct val="93000"/>
              </a:lnSpc>
              <a:buClr>
                <a:srgbClr val="000000"/>
              </a:buClr>
              <a:buSzPct val="100000"/>
              <a:buFont typeface="Times New Roman" pitchFamily="18" charset="0"/>
              <a:buNone/>
            </a:pPr>
            <a:endParaRPr lang="en-US">
              <a:solidFill>
                <a:srgbClr val="FFFFFF"/>
              </a:solidFill>
            </a:endParaRPr>
          </a:p>
        </p:txBody>
      </p:sp>
      <p:sp>
        <p:nvSpPr>
          <p:cNvPr id="40" name="TextBox 39"/>
          <p:cNvSpPr txBox="1"/>
          <p:nvPr/>
        </p:nvSpPr>
        <p:spPr>
          <a:xfrm>
            <a:off x="8610600" y="0"/>
            <a:ext cx="527050" cy="461963"/>
          </a:xfrm>
          <a:prstGeom prst="rect">
            <a:avLst/>
          </a:prstGeom>
          <a:noFill/>
        </p:spPr>
        <p:txBody>
          <a:bodyPr wrap="none">
            <a:spAutoFit/>
          </a:bodyPr>
          <a:lstStyle/>
          <a:p>
            <a:r>
              <a:rPr lang="en-US" b="1">
                <a:solidFill>
                  <a:srgbClr val="FFFFFF"/>
                </a:solidFill>
                <a:effectLst>
                  <a:outerShdw blurRad="38100" dist="38100" dir="2700000" algn="tl">
                    <a:srgbClr val="010199"/>
                  </a:outerShdw>
                </a:effectLst>
                <a:latin typeface="Arial" pitchFamily="34" charset="0"/>
                <a:cs typeface="Arial" pitchFamily="34" charset="0"/>
              </a:rPr>
              <a:t>52</a:t>
            </a:r>
          </a:p>
        </p:txBody>
      </p:sp>
    </p:spTree>
  </p:cSld>
  <p:clrMapOvr>
    <a:overrideClrMapping bg1="lt1" tx1="dk1" bg2="lt2" tx2="dk2" accent1="accent1" accent2="accent2" accent3="accent3" accent4="accent4" accent5="accent5" accent6="accent6" hlink="hlink" folHlink="folHlink"/>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9" presetClass="entr" presetSubtype="0" decel="10000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 calcmode="lin" valueType="num">
                                      <p:cBhvr>
                                        <p:cTn id="14" dur="500" fill="hold"/>
                                        <p:tgtEl>
                                          <p:spTgt spid="25"/>
                                        </p:tgtEl>
                                        <p:attrNameLst>
                                          <p:attrName>style.rotation</p:attrName>
                                        </p:attrNameLst>
                                      </p:cBhvr>
                                      <p:tavLst>
                                        <p:tav tm="0">
                                          <p:val>
                                            <p:fltVal val="360"/>
                                          </p:val>
                                        </p:tav>
                                        <p:tav tm="100000">
                                          <p:val>
                                            <p:fltVal val="0"/>
                                          </p:val>
                                        </p:tav>
                                      </p:tavLst>
                                    </p:anim>
                                    <p:animEffect transition="in" filter="fade">
                                      <p:cBhvr>
                                        <p:cTn id="15" dur="500"/>
                                        <p:tgtEl>
                                          <p:spTgt spid="2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9" presetClass="entr" presetSubtype="0" decel="100000"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p:cTn id="20" dur="500" fill="hold"/>
                                        <p:tgtEl>
                                          <p:spTgt spid="27"/>
                                        </p:tgtEl>
                                        <p:attrNameLst>
                                          <p:attrName>ppt_w</p:attrName>
                                        </p:attrNameLst>
                                      </p:cBhvr>
                                      <p:tavLst>
                                        <p:tav tm="0">
                                          <p:val>
                                            <p:fltVal val="0"/>
                                          </p:val>
                                        </p:tav>
                                        <p:tav tm="100000">
                                          <p:val>
                                            <p:strVal val="#ppt_w"/>
                                          </p:val>
                                        </p:tav>
                                      </p:tavLst>
                                    </p:anim>
                                    <p:anim calcmode="lin" valueType="num">
                                      <p:cBhvr>
                                        <p:cTn id="21" dur="500" fill="hold"/>
                                        <p:tgtEl>
                                          <p:spTgt spid="27"/>
                                        </p:tgtEl>
                                        <p:attrNameLst>
                                          <p:attrName>ppt_h</p:attrName>
                                        </p:attrNameLst>
                                      </p:cBhvr>
                                      <p:tavLst>
                                        <p:tav tm="0">
                                          <p:val>
                                            <p:fltVal val="0"/>
                                          </p:val>
                                        </p:tav>
                                        <p:tav tm="100000">
                                          <p:val>
                                            <p:strVal val="#ppt_h"/>
                                          </p:val>
                                        </p:tav>
                                      </p:tavLst>
                                    </p:anim>
                                    <p:anim calcmode="lin" valueType="num">
                                      <p:cBhvr>
                                        <p:cTn id="22" dur="500" fill="hold"/>
                                        <p:tgtEl>
                                          <p:spTgt spid="27"/>
                                        </p:tgtEl>
                                        <p:attrNameLst>
                                          <p:attrName>style.rotation</p:attrName>
                                        </p:attrNameLst>
                                      </p:cBhvr>
                                      <p:tavLst>
                                        <p:tav tm="0">
                                          <p:val>
                                            <p:fltVal val="360"/>
                                          </p:val>
                                        </p:tav>
                                        <p:tav tm="100000">
                                          <p:val>
                                            <p:fltVal val="0"/>
                                          </p:val>
                                        </p:tav>
                                      </p:tavLst>
                                    </p:anim>
                                    <p:animEffect transition="in" filter="fade">
                                      <p:cBhvr>
                                        <p:cTn id="23" dur="500"/>
                                        <p:tgtEl>
                                          <p:spTgt spid="2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9" presetClass="entr" presetSubtype="0" decel="100000"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 calcmode="lin" valueType="num">
                                      <p:cBhvr>
                                        <p:cTn id="28" dur="500" fill="hold"/>
                                        <p:tgtEl>
                                          <p:spTgt spid="33"/>
                                        </p:tgtEl>
                                        <p:attrNameLst>
                                          <p:attrName>ppt_w</p:attrName>
                                        </p:attrNameLst>
                                      </p:cBhvr>
                                      <p:tavLst>
                                        <p:tav tm="0">
                                          <p:val>
                                            <p:fltVal val="0"/>
                                          </p:val>
                                        </p:tav>
                                        <p:tav tm="100000">
                                          <p:val>
                                            <p:strVal val="#ppt_w"/>
                                          </p:val>
                                        </p:tav>
                                      </p:tavLst>
                                    </p:anim>
                                    <p:anim calcmode="lin" valueType="num">
                                      <p:cBhvr>
                                        <p:cTn id="29" dur="500" fill="hold"/>
                                        <p:tgtEl>
                                          <p:spTgt spid="33"/>
                                        </p:tgtEl>
                                        <p:attrNameLst>
                                          <p:attrName>ppt_h</p:attrName>
                                        </p:attrNameLst>
                                      </p:cBhvr>
                                      <p:tavLst>
                                        <p:tav tm="0">
                                          <p:val>
                                            <p:fltVal val="0"/>
                                          </p:val>
                                        </p:tav>
                                        <p:tav tm="100000">
                                          <p:val>
                                            <p:strVal val="#ppt_h"/>
                                          </p:val>
                                        </p:tav>
                                      </p:tavLst>
                                    </p:anim>
                                    <p:anim calcmode="lin" valueType="num">
                                      <p:cBhvr>
                                        <p:cTn id="30" dur="500" fill="hold"/>
                                        <p:tgtEl>
                                          <p:spTgt spid="33"/>
                                        </p:tgtEl>
                                        <p:attrNameLst>
                                          <p:attrName>style.rotation</p:attrName>
                                        </p:attrNameLst>
                                      </p:cBhvr>
                                      <p:tavLst>
                                        <p:tav tm="0">
                                          <p:val>
                                            <p:fltVal val="360"/>
                                          </p:val>
                                        </p:tav>
                                        <p:tav tm="100000">
                                          <p:val>
                                            <p:fltVal val="0"/>
                                          </p:val>
                                        </p:tav>
                                      </p:tavLst>
                                    </p:anim>
                                    <p:animEffect transition="in" filter="fade">
                                      <p:cBhvr>
                                        <p:cTn id="31" dur="500"/>
                                        <p:tgtEl>
                                          <p:spTgt spid="33"/>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49" presetClass="entr" presetSubtype="0" decel="100000"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cBhvr>
                                        <p:cTn id="36" dur="500" fill="hold"/>
                                        <p:tgtEl>
                                          <p:spTgt spid="26"/>
                                        </p:tgtEl>
                                        <p:attrNameLst>
                                          <p:attrName>ppt_w</p:attrName>
                                        </p:attrNameLst>
                                      </p:cBhvr>
                                      <p:tavLst>
                                        <p:tav tm="0">
                                          <p:val>
                                            <p:fltVal val="0"/>
                                          </p:val>
                                        </p:tav>
                                        <p:tav tm="100000">
                                          <p:val>
                                            <p:strVal val="#ppt_w"/>
                                          </p:val>
                                        </p:tav>
                                      </p:tavLst>
                                    </p:anim>
                                    <p:anim calcmode="lin" valueType="num">
                                      <p:cBhvr>
                                        <p:cTn id="37" dur="500" fill="hold"/>
                                        <p:tgtEl>
                                          <p:spTgt spid="26"/>
                                        </p:tgtEl>
                                        <p:attrNameLst>
                                          <p:attrName>ppt_h</p:attrName>
                                        </p:attrNameLst>
                                      </p:cBhvr>
                                      <p:tavLst>
                                        <p:tav tm="0">
                                          <p:val>
                                            <p:fltVal val="0"/>
                                          </p:val>
                                        </p:tav>
                                        <p:tav tm="100000">
                                          <p:val>
                                            <p:strVal val="#ppt_h"/>
                                          </p:val>
                                        </p:tav>
                                      </p:tavLst>
                                    </p:anim>
                                    <p:anim calcmode="lin" valueType="num">
                                      <p:cBhvr>
                                        <p:cTn id="38" dur="500" fill="hold"/>
                                        <p:tgtEl>
                                          <p:spTgt spid="26"/>
                                        </p:tgtEl>
                                        <p:attrNameLst>
                                          <p:attrName>style.rotation</p:attrName>
                                        </p:attrNameLst>
                                      </p:cBhvr>
                                      <p:tavLst>
                                        <p:tav tm="0">
                                          <p:val>
                                            <p:fltVal val="360"/>
                                          </p:val>
                                        </p:tav>
                                        <p:tav tm="100000">
                                          <p:val>
                                            <p:fltVal val="0"/>
                                          </p:val>
                                        </p:tav>
                                      </p:tavLst>
                                    </p:anim>
                                    <p:animEffect transition="in" filter="fade">
                                      <p:cBhvr>
                                        <p:cTn id="39" dur="500"/>
                                        <p:tgtEl>
                                          <p:spTgt spid="26"/>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49" presetClass="entr" presetSubtype="0" decel="100000" fill="hold" grpId="0" nodeType="clickEffect">
                                  <p:stCondLst>
                                    <p:cond delay="0"/>
                                  </p:stCondLst>
                                  <p:childTnLst>
                                    <p:set>
                                      <p:cBhvr>
                                        <p:cTn id="43" dur="1" fill="hold">
                                          <p:stCondLst>
                                            <p:cond delay="0"/>
                                          </p:stCondLst>
                                        </p:cTn>
                                        <p:tgtEl>
                                          <p:spTgt spid="30"/>
                                        </p:tgtEl>
                                        <p:attrNameLst>
                                          <p:attrName>style.visibility</p:attrName>
                                        </p:attrNameLst>
                                      </p:cBhvr>
                                      <p:to>
                                        <p:strVal val="visible"/>
                                      </p:to>
                                    </p:set>
                                    <p:anim calcmode="lin" valueType="num">
                                      <p:cBhvr>
                                        <p:cTn id="44" dur="500" fill="hold"/>
                                        <p:tgtEl>
                                          <p:spTgt spid="30"/>
                                        </p:tgtEl>
                                        <p:attrNameLst>
                                          <p:attrName>ppt_w</p:attrName>
                                        </p:attrNameLst>
                                      </p:cBhvr>
                                      <p:tavLst>
                                        <p:tav tm="0">
                                          <p:val>
                                            <p:fltVal val="0"/>
                                          </p:val>
                                        </p:tav>
                                        <p:tav tm="100000">
                                          <p:val>
                                            <p:strVal val="#ppt_w"/>
                                          </p:val>
                                        </p:tav>
                                      </p:tavLst>
                                    </p:anim>
                                    <p:anim calcmode="lin" valueType="num">
                                      <p:cBhvr>
                                        <p:cTn id="45" dur="500" fill="hold"/>
                                        <p:tgtEl>
                                          <p:spTgt spid="30"/>
                                        </p:tgtEl>
                                        <p:attrNameLst>
                                          <p:attrName>ppt_h</p:attrName>
                                        </p:attrNameLst>
                                      </p:cBhvr>
                                      <p:tavLst>
                                        <p:tav tm="0">
                                          <p:val>
                                            <p:fltVal val="0"/>
                                          </p:val>
                                        </p:tav>
                                        <p:tav tm="100000">
                                          <p:val>
                                            <p:strVal val="#ppt_h"/>
                                          </p:val>
                                        </p:tav>
                                      </p:tavLst>
                                    </p:anim>
                                    <p:anim calcmode="lin" valueType="num">
                                      <p:cBhvr>
                                        <p:cTn id="46" dur="500" fill="hold"/>
                                        <p:tgtEl>
                                          <p:spTgt spid="30"/>
                                        </p:tgtEl>
                                        <p:attrNameLst>
                                          <p:attrName>style.rotation</p:attrName>
                                        </p:attrNameLst>
                                      </p:cBhvr>
                                      <p:tavLst>
                                        <p:tav tm="0">
                                          <p:val>
                                            <p:fltVal val="360"/>
                                          </p:val>
                                        </p:tav>
                                        <p:tav tm="100000">
                                          <p:val>
                                            <p:fltVal val="0"/>
                                          </p:val>
                                        </p:tav>
                                      </p:tavLst>
                                    </p:anim>
                                    <p:animEffect transition="in" filter="fade">
                                      <p:cBhvr>
                                        <p:cTn id="47" dur="500"/>
                                        <p:tgtEl>
                                          <p:spTgt spid="30"/>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49" presetClass="entr" presetSubtype="0" decel="100000" fill="hold" grpId="0" nodeType="clickEffect">
                                  <p:stCondLst>
                                    <p:cond delay="0"/>
                                  </p:stCondLst>
                                  <p:childTnLst>
                                    <p:set>
                                      <p:cBhvr>
                                        <p:cTn id="51" dur="1" fill="hold">
                                          <p:stCondLst>
                                            <p:cond delay="0"/>
                                          </p:stCondLst>
                                        </p:cTn>
                                        <p:tgtEl>
                                          <p:spTgt spid="28"/>
                                        </p:tgtEl>
                                        <p:attrNameLst>
                                          <p:attrName>style.visibility</p:attrName>
                                        </p:attrNameLst>
                                      </p:cBhvr>
                                      <p:to>
                                        <p:strVal val="visible"/>
                                      </p:to>
                                    </p:set>
                                    <p:anim calcmode="lin" valueType="num">
                                      <p:cBhvr>
                                        <p:cTn id="52" dur="500" fill="hold"/>
                                        <p:tgtEl>
                                          <p:spTgt spid="28"/>
                                        </p:tgtEl>
                                        <p:attrNameLst>
                                          <p:attrName>ppt_w</p:attrName>
                                        </p:attrNameLst>
                                      </p:cBhvr>
                                      <p:tavLst>
                                        <p:tav tm="0">
                                          <p:val>
                                            <p:fltVal val="0"/>
                                          </p:val>
                                        </p:tav>
                                        <p:tav tm="100000">
                                          <p:val>
                                            <p:strVal val="#ppt_w"/>
                                          </p:val>
                                        </p:tav>
                                      </p:tavLst>
                                    </p:anim>
                                    <p:anim calcmode="lin" valueType="num">
                                      <p:cBhvr>
                                        <p:cTn id="53" dur="500" fill="hold"/>
                                        <p:tgtEl>
                                          <p:spTgt spid="28"/>
                                        </p:tgtEl>
                                        <p:attrNameLst>
                                          <p:attrName>ppt_h</p:attrName>
                                        </p:attrNameLst>
                                      </p:cBhvr>
                                      <p:tavLst>
                                        <p:tav tm="0">
                                          <p:val>
                                            <p:fltVal val="0"/>
                                          </p:val>
                                        </p:tav>
                                        <p:tav tm="100000">
                                          <p:val>
                                            <p:strVal val="#ppt_h"/>
                                          </p:val>
                                        </p:tav>
                                      </p:tavLst>
                                    </p:anim>
                                    <p:anim calcmode="lin" valueType="num">
                                      <p:cBhvr>
                                        <p:cTn id="54" dur="500" fill="hold"/>
                                        <p:tgtEl>
                                          <p:spTgt spid="28"/>
                                        </p:tgtEl>
                                        <p:attrNameLst>
                                          <p:attrName>style.rotation</p:attrName>
                                        </p:attrNameLst>
                                      </p:cBhvr>
                                      <p:tavLst>
                                        <p:tav tm="0">
                                          <p:val>
                                            <p:fltVal val="360"/>
                                          </p:val>
                                        </p:tav>
                                        <p:tav tm="100000">
                                          <p:val>
                                            <p:fltVal val="0"/>
                                          </p:val>
                                        </p:tav>
                                      </p:tavLst>
                                    </p:anim>
                                    <p:animEffect transition="in" filter="fade">
                                      <p:cBhvr>
                                        <p:cTn id="55" dur="500"/>
                                        <p:tgtEl>
                                          <p:spTgt spid="28"/>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49" presetClass="entr" presetSubtype="0" decel="100000" fill="hold" grpId="0" nodeType="clickEffect">
                                  <p:stCondLst>
                                    <p:cond delay="0"/>
                                  </p:stCondLst>
                                  <p:childTnLst>
                                    <p:set>
                                      <p:cBhvr>
                                        <p:cTn id="59" dur="1" fill="hold">
                                          <p:stCondLst>
                                            <p:cond delay="0"/>
                                          </p:stCondLst>
                                        </p:cTn>
                                        <p:tgtEl>
                                          <p:spTgt spid="32"/>
                                        </p:tgtEl>
                                        <p:attrNameLst>
                                          <p:attrName>style.visibility</p:attrName>
                                        </p:attrNameLst>
                                      </p:cBhvr>
                                      <p:to>
                                        <p:strVal val="visible"/>
                                      </p:to>
                                    </p:set>
                                    <p:anim calcmode="lin" valueType="num">
                                      <p:cBhvr>
                                        <p:cTn id="60" dur="500" fill="hold"/>
                                        <p:tgtEl>
                                          <p:spTgt spid="32"/>
                                        </p:tgtEl>
                                        <p:attrNameLst>
                                          <p:attrName>ppt_w</p:attrName>
                                        </p:attrNameLst>
                                      </p:cBhvr>
                                      <p:tavLst>
                                        <p:tav tm="0">
                                          <p:val>
                                            <p:fltVal val="0"/>
                                          </p:val>
                                        </p:tav>
                                        <p:tav tm="100000">
                                          <p:val>
                                            <p:strVal val="#ppt_w"/>
                                          </p:val>
                                        </p:tav>
                                      </p:tavLst>
                                    </p:anim>
                                    <p:anim calcmode="lin" valueType="num">
                                      <p:cBhvr>
                                        <p:cTn id="61" dur="500" fill="hold"/>
                                        <p:tgtEl>
                                          <p:spTgt spid="32"/>
                                        </p:tgtEl>
                                        <p:attrNameLst>
                                          <p:attrName>ppt_h</p:attrName>
                                        </p:attrNameLst>
                                      </p:cBhvr>
                                      <p:tavLst>
                                        <p:tav tm="0">
                                          <p:val>
                                            <p:fltVal val="0"/>
                                          </p:val>
                                        </p:tav>
                                        <p:tav tm="100000">
                                          <p:val>
                                            <p:strVal val="#ppt_h"/>
                                          </p:val>
                                        </p:tav>
                                      </p:tavLst>
                                    </p:anim>
                                    <p:anim calcmode="lin" valueType="num">
                                      <p:cBhvr>
                                        <p:cTn id="62" dur="500" fill="hold"/>
                                        <p:tgtEl>
                                          <p:spTgt spid="32"/>
                                        </p:tgtEl>
                                        <p:attrNameLst>
                                          <p:attrName>style.rotation</p:attrName>
                                        </p:attrNameLst>
                                      </p:cBhvr>
                                      <p:tavLst>
                                        <p:tav tm="0">
                                          <p:val>
                                            <p:fltVal val="360"/>
                                          </p:val>
                                        </p:tav>
                                        <p:tav tm="100000">
                                          <p:val>
                                            <p:fltVal val="0"/>
                                          </p:val>
                                        </p:tav>
                                      </p:tavLst>
                                    </p:anim>
                                    <p:animEffect transition="in" filter="fade">
                                      <p:cBhvr>
                                        <p:cTn id="63" dur="500"/>
                                        <p:tgtEl>
                                          <p:spTgt spid="32"/>
                                        </p:tgtEl>
                                      </p:cBhvr>
                                    </p:animEffect>
                                  </p:childTnLst>
                                </p:cTn>
                              </p:par>
                            </p:childTnLst>
                          </p:cTn>
                        </p:par>
                        <p:par>
                          <p:cTn id="64" fill="hold" nodeType="afterGroup">
                            <p:stCondLst>
                              <p:cond delay="500"/>
                            </p:stCondLst>
                            <p:childTnLst>
                              <p:par>
                                <p:cTn id="65" presetID="22" presetClass="entr" presetSubtype="2" fill="hold" grpId="0" nodeType="after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wipe(right)">
                                      <p:cBhvr>
                                        <p:cTn id="67" dur="500"/>
                                        <p:tgtEl>
                                          <p:spTgt spid="38"/>
                                        </p:tgtEl>
                                      </p:cBhvr>
                                    </p:animEffect>
                                  </p:childTnLst>
                                </p:cTn>
                              </p:par>
                            </p:childTnLst>
                          </p:cTn>
                        </p:par>
                        <p:par>
                          <p:cTn id="68" fill="hold" nodeType="afterGroup">
                            <p:stCondLst>
                              <p:cond delay="1000"/>
                            </p:stCondLst>
                            <p:childTnLst>
                              <p:par>
                                <p:cTn id="69" presetID="22" presetClass="entr" presetSubtype="2" fill="hold" nodeType="afterEffect">
                                  <p:stCondLst>
                                    <p:cond delay="0"/>
                                  </p:stCondLst>
                                  <p:childTnLst>
                                    <p:set>
                                      <p:cBhvr>
                                        <p:cTn id="70" dur="1" fill="hold">
                                          <p:stCondLst>
                                            <p:cond delay="0"/>
                                          </p:stCondLst>
                                        </p:cTn>
                                        <p:tgtEl>
                                          <p:spTgt spid="3"/>
                                        </p:tgtEl>
                                        <p:attrNameLst>
                                          <p:attrName>style.visibility</p:attrName>
                                        </p:attrNameLst>
                                      </p:cBhvr>
                                      <p:to>
                                        <p:strVal val="visible"/>
                                      </p:to>
                                    </p:set>
                                    <p:animEffect transition="in" filter="wipe(right)">
                                      <p:cBhvr>
                                        <p:cTn id="71" dur="500"/>
                                        <p:tgtEl>
                                          <p:spTgt spid="3"/>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49" presetClass="entr" presetSubtype="0" decel="100000" fill="hold" grpId="0" nodeType="clickEffect">
                                  <p:stCondLst>
                                    <p:cond delay="0"/>
                                  </p:stCondLst>
                                  <p:childTnLst>
                                    <p:set>
                                      <p:cBhvr>
                                        <p:cTn id="75" dur="1" fill="hold">
                                          <p:stCondLst>
                                            <p:cond delay="0"/>
                                          </p:stCondLst>
                                        </p:cTn>
                                        <p:tgtEl>
                                          <p:spTgt spid="29"/>
                                        </p:tgtEl>
                                        <p:attrNameLst>
                                          <p:attrName>style.visibility</p:attrName>
                                        </p:attrNameLst>
                                      </p:cBhvr>
                                      <p:to>
                                        <p:strVal val="visible"/>
                                      </p:to>
                                    </p:set>
                                    <p:anim calcmode="lin" valueType="num">
                                      <p:cBhvr>
                                        <p:cTn id="76" dur="500" fill="hold"/>
                                        <p:tgtEl>
                                          <p:spTgt spid="29"/>
                                        </p:tgtEl>
                                        <p:attrNameLst>
                                          <p:attrName>ppt_w</p:attrName>
                                        </p:attrNameLst>
                                      </p:cBhvr>
                                      <p:tavLst>
                                        <p:tav tm="0">
                                          <p:val>
                                            <p:fltVal val="0"/>
                                          </p:val>
                                        </p:tav>
                                        <p:tav tm="100000">
                                          <p:val>
                                            <p:strVal val="#ppt_w"/>
                                          </p:val>
                                        </p:tav>
                                      </p:tavLst>
                                    </p:anim>
                                    <p:anim calcmode="lin" valueType="num">
                                      <p:cBhvr>
                                        <p:cTn id="77" dur="500" fill="hold"/>
                                        <p:tgtEl>
                                          <p:spTgt spid="29"/>
                                        </p:tgtEl>
                                        <p:attrNameLst>
                                          <p:attrName>ppt_h</p:attrName>
                                        </p:attrNameLst>
                                      </p:cBhvr>
                                      <p:tavLst>
                                        <p:tav tm="0">
                                          <p:val>
                                            <p:fltVal val="0"/>
                                          </p:val>
                                        </p:tav>
                                        <p:tav tm="100000">
                                          <p:val>
                                            <p:strVal val="#ppt_h"/>
                                          </p:val>
                                        </p:tav>
                                      </p:tavLst>
                                    </p:anim>
                                    <p:anim calcmode="lin" valueType="num">
                                      <p:cBhvr>
                                        <p:cTn id="78" dur="500" fill="hold"/>
                                        <p:tgtEl>
                                          <p:spTgt spid="29"/>
                                        </p:tgtEl>
                                        <p:attrNameLst>
                                          <p:attrName>style.rotation</p:attrName>
                                        </p:attrNameLst>
                                      </p:cBhvr>
                                      <p:tavLst>
                                        <p:tav tm="0">
                                          <p:val>
                                            <p:fltVal val="360"/>
                                          </p:val>
                                        </p:tav>
                                        <p:tav tm="100000">
                                          <p:val>
                                            <p:fltVal val="0"/>
                                          </p:val>
                                        </p:tav>
                                      </p:tavLst>
                                    </p:anim>
                                    <p:animEffect transition="in" filter="fade">
                                      <p:cBhvr>
                                        <p:cTn id="79" dur="500"/>
                                        <p:tgtEl>
                                          <p:spTgt spid="29"/>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49" presetClass="entr" presetSubtype="0" decel="100000" fill="hold" grpId="0" nodeType="clickEffect">
                                  <p:stCondLst>
                                    <p:cond delay="0"/>
                                  </p:stCondLst>
                                  <p:childTnLst>
                                    <p:set>
                                      <p:cBhvr>
                                        <p:cTn id="83" dur="1" fill="hold">
                                          <p:stCondLst>
                                            <p:cond delay="0"/>
                                          </p:stCondLst>
                                        </p:cTn>
                                        <p:tgtEl>
                                          <p:spTgt spid="34"/>
                                        </p:tgtEl>
                                        <p:attrNameLst>
                                          <p:attrName>style.visibility</p:attrName>
                                        </p:attrNameLst>
                                      </p:cBhvr>
                                      <p:to>
                                        <p:strVal val="visible"/>
                                      </p:to>
                                    </p:set>
                                    <p:anim calcmode="lin" valueType="num">
                                      <p:cBhvr>
                                        <p:cTn id="84" dur="500" fill="hold"/>
                                        <p:tgtEl>
                                          <p:spTgt spid="34"/>
                                        </p:tgtEl>
                                        <p:attrNameLst>
                                          <p:attrName>ppt_w</p:attrName>
                                        </p:attrNameLst>
                                      </p:cBhvr>
                                      <p:tavLst>
                                        <p:tav tm="0">
                                          <p:val>
                                            <p:fltVal val="0"/>
                                          </p:val>
                                        </p:tav>
                                        <p:tav tm="100000">
                                          <p:val>
                                            <p:strVal val="#ppt_w"/>
                                          </p:val>
                                        </p:tav>
                                      </p:tavLst>
                                    </p:anim>
                                    <p:anim calcmode="lin" valueType="num">
                                      <p:cBhvr>
                                        <p:cTn id="85" dur="500" fill="hold"/>
                                        <p:tgtEl>
                                          <p:spTgt spid="34"/>
                                        </p:tgtEl>
                                        <p:attrNameLst>
                                          <p:attrName>ppt_h</p:attrName>
                                        </p:attrNameLst>
                                      </p:cBhvr>
                                      <p:tavLst>
                                        <p:tav tm="0">
                                          <p:val>
                                            <p:fltVal val="0"/>
                                          </p:val>
                                        </p:tav>
                                        <p:tav tm="100000">
                                          <p:val>
                                            <p:strVal val="#ppt_h"/>
                                          </p:val>
                                        </p:tav>
                                      </p:tavLst>
                                    </p:anim>
                                    <p:anim calcmode="lin" valueType="num">
                                      <p:cBhvr>
                                        <p:cTn id="86" dur="500" fill="hold"/>
                                        <p:tgtEl>
                                          <p:spTgt spid="34"/>
                                        </p:tgtEl>
                                        <p:attrNameLst>
                                          <p:attrName>style.rotation</p:attrName>
                                        </p:attrNameLst>
                                      </p:cBhvr>
                                      <p:tavLst>
                                        <p:tav tm="0">
                                          <p:val>
                                            <p:fltVal val="360"/>
                                          </p:val>
                                        </p:tav>
                                        <p:tav tm="100000">
                                          <p:val>
                                            <p:fltVal val="0"/>
                                          </p:val>
                                        </p:tav>
                                      </p:tavLst>
                                    </p:anim>
                                    <p:animEffect transition="in" filter="fade">
                                      <p:cBhvr>
                                        <p:cTn id="87" dur="500"/>
                                        <p:tgtEl>
                                          <p:spTgt spid="34"/>
                                        </p:tgtEl>
                                      </p:cBhvr>
                                    </p:animEffect>
                                  </p:childTnLst>
                                </p:cTn>
                              </p:par>
                            </p:childTnLst>
                          </p:cTn>
                        </p:par>
                        <p:par>
                          <p:cTn id="88" fill="hold" nodeType="afterGroup">
                            <p:stCondLst>
                              <p:cond delay="500"/>
                            </p:stCondLst>
                            <p:childTnLst>
                              <p:par>
                                <p:cTn id="89" presetID="22" presetClass="entr" presetSubtype="2" fill="hold" grpId="0" nodeType="afterEffect">
                                  <p:stCondLst>
                                    <p:cond delay="0"/>
                                  </p:stCondLst>
                                  <p:childTnLst>
                                    <p:set>
                                      <p:cBhvr>
                                        <p:cTn id="90" dur="1" fill="hold">
                                          <p:stCondLst>
                                            <p:cond delay="0"/>
                                          </p:stCondLst>
                                        </p:cTn>
                                        <p:tgtEl>
                                          <p:spTgt spid="39"/>
                                        </p:tgtEl>
                                        <p:attrNameLst>
                                          <p:attrName>style.visibility</p:attrName>
                                        </p:attrNameLst>
                                      </p:cBhvr>
                                      <p:to>
                                        <p:strVal val="visible"/>
                                      </p:to>
                                    </p:set>
                                    <p:animEffect transition="in" filter="wipe(right)">
                                      <p:cBhvr>
                                        <p:cTn id="9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P spid="26" grpId="0" animBg="1"/>
      <p:bldP spid="24" grpId="0"/>
      <p:bldP spid="28" grpId="0" animBg="1"/>
      <p:bldP spid="29" grpId="0"/>
      <p:bldP spid="30" grpId="0"/>
      <p:bldP spid="32" grpId="0"/>
      <p:bldP spid="33" grpId="0"/>
      <p:bldP spid="34" grpId="0"/>
      <p:bldP spid="38" grpId="0" animBg="1"/>
      <p:bldP spid="3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zh-CN" altLang="en-US" sz="48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rPr>
              <a:t>主题</a:t>
            </a:r>
            <a:endParaRPr lang="en-US" sz="48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879296" y="1456334"/>
            <a:ext cx="7725586"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成为受苦的仆人</a:t>
            </a:r>
            <a:endParaRPr kumimoji="0" lang="en-US" altLang="zh-CN"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来设立榜样的神</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马可福音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66357744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0225" name="Text Box 3"/>
          <p:cNvSpPr txBox="1">
            <a:spLocks noChangeArrowheads="1"/>
          </p:cNvSpPr>
          <p:nvPr/>
        </p:nvSpPr>
        <p:spPr bwMode="auto">
          <a:xfrm>
            <a:off x="8578850" y="152400"/>
            <a:ext cx="488950" cy="457200"/>
          </a:xfrm>
          <a:prstGeom prst="rect">
            <a:avLst/>
          </a:prstGeom>
          <a:noFill/>
          <a:ln w="12700">
            <a:noFill/>
            <a:miter lim="800000"/>
            <a:headEnd type="none" w="sm" len="sm"/>
            <a:tailEnd type="none" w="sm" len="sm"/>
          </a:ln>
        </p:spPr>
        <p:txBody>
          <a:bodyPr wrap="none">
            <a:spAutoFit/>
          </a:bodyPr>
          <a:lstStyle/>
          <a:p>
            <a:r>
              <a:rPr lang="en-US"/>
              <a:t>49</a:t>
            </a:r>
          </a:p>
        </p:txBody>
      </p:sp>
      <p:sp>
        <p:nvSpPr>
          <p:cNvPr id="84996" name="Rectangle 4"/>
          <p:cNvSpPr>
            <a:spLocks noGrp="1" noChangeArrowheads="1"/>
          </p:cNvSpPr>
          <p:nvPr>
            <p:ph type="body" sz="half" idx="1"/>
          </p:nvPr>
        </p:nvSpPr>
        <p:spPr>
          <a:xfrm>
            <a:off x="1066800" y="3657600"/>
            <a:ext cx="7543800" cy="2133600"/>
          </a:xfrm>
        </p:spPr>
        <p:txBody>
          <a:bodyPr anchor="ctr"/>
          <a:lstStyle/>
          <a:p>
            <a:pPr algn="just" eaLnBrk="1" hangingPunct="1">
              <a:buFont typeface="Wingdings" charset="0"/>
              <a:buNone/>
              <a:defRPr/>
            </a:pPr>
            <a:r>
              <a:rPr lang="zh-CN" altLang="en-US" sz="3600">
                <a:ea typeface="细圆" charset="0"/>
                <a:cs typeface="细圆" charset="0"/>
              </a:rPr>
              <a:t>简言之，对于马太、马可及路加：</a:t>
            </a:r>
          </a:p>
          <a:p>
            <a:pPr algn="just" eaLnBrk="1" hangingPunct="1">
              <a:buFont typeface="Wingdings" charset="0"/>
              <a:buChar char="l"/>
              <a:defRPr/>
            </a:pPr>
            <a:r>
              <a:rPr lang="zh-CN" altLang="en-US" sz="3000">
                <a:ea typeface="细圆" charset="0"/>
                <a:cs typeface="细圆" charset="0"/>
              </a:rPr>
              <a:t>我们该如何解释它们的相似处？</a:t>
            </a:r>
          </a:p>
          <a:p>
            <a:pPr algn="just" eaLnBrk="1" hangingPunct="1">
              <a:buFont typeface="Wingdings" charset="0"/>
              <a:buChar char="l"/>
              <a:defRPr/>
            </a:pPr>
            <a:r>
              <a:rPr lang="zh-CN" altLang="en-US" sz="3000">
                <a:ea typeface="细圆" charset="0"/>
                <a:cs typeface="细圆" charset="0"/>
              </a:rPr>
              <a:t>我们该如何解释它们的不同点？</a:t>
            </a:r>
          </a:p>
        </p:txBody>
      </p:sp>
      <p:pic>
        <p:nvPicPr>
          <p:cNvPr id="180227" name="Picture 11" descr="j0316743"/>
          <p:cNvPicPr>
            <a:picLocks noChangeAspect="1" noChangeArrowheads="1"/>
          </p:cNvPicPr>
          <p:nvPr/>
        </p:nvPicPr>
        <p:blipFill>
          <a:blip r:embed="rId3"/>
          <a:srcRect/>
          <a:stretch>
            <a:fillRect/>
          </a:stretch>
        </p:blipFill>
        <p:spPr bwMode="auto">
          <a:xfrm>
            <a:off x="2743200" y="1085850"/>
            <a:ext cx="3657600" cy="2419350"/>
          </a:xfrm>
          <a:prstGeom prst="rect">
            <a:avLst/>
          </a:prstGeom>
          <a:noFill/>
          <a:ln w="9525">
            <a:noFill/>
            <a:miter lim="800000"/>
            <a:headEnd/>
            <a:tailEnd/>
          </a:ln>
        </p:spPr>
      </p:pic>
      <p:sp>
        <p:nvSpPr>
          <p:cNvPr id="85006" name="Rectangle 14"/>
          <p:cNvSpPr>
            <a:spLocks noGrp="1" noChangeArrowheads="1"/>
          </p:cNvSpPr>
          <p:nvPr>
            <p:ph type="title"/>
          </p:nvPr>
        </p:nvSpPr>
        <p:spPr>
          <a:xfrm>
            <a:off x="3124200" y="0"/>
            <a:ext cx="2940050" cy="914400"/>
          </a:xfrm>
          <a:solidFill>
            <a:schemeClr val="bg2"/>
          </a:solidFill>
        </p:spPr>
        <p:txBody>
          <a:bodyPr anchor="t" anchorCtr="0">
            <a:spAutoFit/>
          </a:bodyPr>
          <a:lstStyle/>
          <a:p>
            <a:pPr eaLnBrk="1" hangingPunct="1">
              <a:defRPr/>
            </a:pPr>
            <a:r>
              <a:rPr lang="en-US" altLang="zh-CN" sz="5400" b="1">
                <a:solidFill>
                  <a:schemeClr val="tx1"/>
                </a:solidFill>
                <a:effectLst>
                  <a:outerShdw blurRad="38100" dist="38100" dir="2700000" algn="tl">
                    <a:srgbClr val="000000"/>
                  </a:outerShdw>
                </a:effectLst>
                <a:latin typeface="隶变" charset="0"/>
                <a:ea typeface="隶变" charset="0"/>
                <a:cs typeface="隶变" charset="0"/>
              </a:rPr>
              <a:t>符</a:t>
            </a:r>
            <a:r>
              <a:rPr lang="zh-CN" altLang="en-US" sz="5400" b="1">
                <a:solidFill>
                  <a:schemeClr val="tx1"/>
                </a:solidFill>
                <a:effectLst>
                  <a:outerShdw blurRad="38100" dist="38100" dir="2700000" algn="tl">
                    <a:srgbClr val="000000"/>
                  </a:outerShdw>
                </a:effectLst>
                <a:latin typeface="隶变" charset="0"/>
                <a:ea typeface="隶变" charset="0"/>
                <a:cs typeface="隶变" charset="0"/>
              </a:rPr>
              <a:t>类福音</a:t>
            </a:r>
            <a:endParaRPr lang="en-US" sz="5400" b="1">
              <a:solidFill>
                <a:schemeClr val="tx1"/>
              </a:solidFill>
              <a:effectLst>
                <a:outerShdw blurRad="38100" dist="38100" dir="2700000" algn="tl">
                  <a:srgbClr val="000000"/>
                </a:outerShdw>
              </a:effectLst>
              <a:latin typeface="隶变" charset="0"/>
              <a:ea typeface="隶变" charset="0"/>
              <a:cs typeface="隶变"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nodeType="clickEffect">
                                  <p:stCondLst>
                                    <p:cond delay="0"/>
                                  </p:stCondLst>
                                  <p:childTnLst>
                                    <p:set>
                                      <p:cBhvr>
                                        <p:cTn id="6" dur="1" fill="hold">
                                          <p:stCondLst>
                                            <p:cond delay="0"/>
                                          </p:stCondLst>
                                        </p:cTn>
                                        <p:tgtEl>
                                          <p:spTgt spid="84996">
                                            <p:txEl>
                                              <p:pRg st="0" end="0"/>
                                            </p:txEl>
                                          </p:spTgt>
                                        </p:tgtEl>
                                        <p:attrNameLst>
                                          <p:attrName>style.visibility</p:attrName>
                                        </p:attrNameLst>
                                      </p:cBhvr>
                                      <p:to>
                                        <p:strVal val="visible"/>
                                      </p:to>
                                    </p:set>
                                    <p:anim calcmode="lin" valueType="num">
                                      <p:cBhvr>
                                        <p:cTn id="7" dur="500" decel="50000" fill="hold">
                                          <p:stCondLst>
                                            <p:cond delay="0"/>
                                          </p:stCondLst>
                                        </p:cTn>
                                        <p:tgtEl>
                                          <p:spTgt spid="84996">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84996">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84996">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84996">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84996">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84996">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84996">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84996">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5" presetClass="entr" presetSubtype="0" fill="hold" nodeType="clickEffect">
                                  <p:stCondLst>
                                    <p:cond delay="0"/>
                                  </p:stCondLst>
                                  <p:childTnLst>
                                    <p:set>
                                      <p:cBhvr>
                                        <p:cTn id="18" dur="1" fill="hold">
                                          <p:stCondLst>
                                            <p:cond delay="0"/>
                                          </p:stCondLst>
                                        </p:cTn>
                                        <p:tgtEl>
                                          <p:spTgt spid="84996">
                                            <p:txEl>
                                              <p:pRg st="1" end="1"/>
                                            </p:txEl>
                                          </p:spTgt>
                                        </p:tgtEl>
                                        <p:attrNameLst>
                                          <p:attrName>style.visibility</p:attrName>
                                        </p:attrNameLst>
                                      </p:cBhvr>
                                      <p:to>
                                        <p:strVal val="visible"/>
                                      </p:to>
                                    </p:set>
                                    <p:anim calcmode="lin" valueType="num">
                                      <p:cBhvr>
                                        <p:cTn id="19" dur="500" decel="50000" fill="hold">
                                          <p:stCondLst>
                                            <p:cond delay="0"/>
                                          </p:stCondLst>
                                        </p:cTn>
                                        <p:tgtEl>
                                          <p:spTgt spid="84996">
                                            <p:txEl>
                                              <p:pRg st="1" end="1"/>
                                            </p:txEl>
                                          </p:spTgt>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84996">
                                            <p:txEl>
                                              <p:pRg st="1" end="1"/>
                                            </p:txEl>
                                          </p:spTgt>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84996">
                                            <p:txEl>
                                              <p:pRg st="1" end="1"/>
                                            </p:txEl>
                                          </p:spTgt>
                                        </p:tgtEl>
                                        <p:attrNameLst>
                                          <p:attrName>ppt_w</p:attrName>
                                        </p:attrNameLst>
                                      </p:cBhvr>
                                      <p:tavLst>
                                        <p:tav tm="0">
                                          <p:val>
                                            <p:strVal val="#ppt_w*.05"/>
                                          </p:val>
                                        </p:tav>
                                        <p:tav tm="100000">
                                          <p:val>
                                            <p:strVal val="#ppt_w"/>
                                          </p:val>
                                        </p:tav>
                                      </p:tavLst>
                                    </p:anim>
                                    <p:anim calcmode="lin" valueType="num">
                                      <p:cBhvr>
                                        <p:cTn id="22" dur="1000" fill="hold"/>
                                        <p:tgtEl>
                                          <p:spTgt spid="84996">
                                            <p:txEl>
                                              <p:pRg st="1" end="1"/>
                                            </p:txEl>
                                          </p:spTgt>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84996">
                                            <p:txEl>
                                              <p:pRg st="1" end="1"/>
                                            </p:txEl>
                                          </p:spTgt>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84996">
                                            <p:txEl>
                                              <p:pRg st="1" end="1"/>
                                            </p:txEl>
                                          </p:spTgt>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84996">
                                            <p:txEl>
                                              <p:pRg st="1" end="1"/>
                                            </p:txEl>
                                          </p:spTgt>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84996">
                                            <p:txEl>
                                              <p:pRg st="1" end="1"/>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5" presetClass="entr" presetSubtype="0" fill="hold" nodeType="clickEffect">
                                  <p:stCondLst>
                                    <p:cond delay="0"/>
                                  </p:stCondLst>
                                  <p:childTnLst>
                                    <p:set>
                                      <p:cBhvr>
                                        <p:cTn id="30" dur="1" fill="hold">
                                          <p:stCondLst>
                                            <p:cond delay="0"/>
                                          </p:stCondLst>
                                        </p:cTn>
                                        <p:tgtEl>
                                          <p:spTgt spid="84996">
                                            <p:txEl>
                                              <p:pRg st="2" end="2"/>
                                            </p:txEl>
                                          </p:spTgt>
                                        </p:tgtEl>
                                        <p:attrNameLst>
                                          <p:attrName>style.visibility</p:attrName>
                                        </p:attrNameLst>
                                      </p:cBhvr>
                                      <p:to>
                                        <p:strVal val="visible"/>
                                      </p:to>
                                    </p:set>
                                    <p:anim calcmode="lin" valueType="num">
                                      <p:cBhvr>
                                        <p:cTn id="31" dur="500" decel="50000" fill="hold">
                                          <p:stCondLst>
                                            <p:cond delay="0"/>
                                          </p:stCondLst>
                                        </p:cTn>
                                        <p:tgtEl>
                                          <p:spTgt spid="84996">
                                            <p:txEl>
                                              <p:pRg st="2" end="2"/>
                                            </p:txEl>
                                          </p:spTgt>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84996">
                                            <p:txEl>
                                              <p:pRg st="2" end="2"/>
                                            </p:txEl>
                                          </p:spTgt>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84996">
                                            <p:txEl>
                                              <p:pRg st="2" end="2"/>
                                            </p:txEl>
                                          </p:spTgt>
                                        </p:tgtEl>
                                        <p:attrNameLst>
                                          <p:attrName>ppt_w</p:attrName>
                                        </p:attrNameLst>
                                      </p:cBhvr>
                                      <p:tavLst>
                                        <p:tav tm="0">
                                          <p:val>
                                            <p:strVal val="#ppt_w*.05"/>
                                          </p:val>
                                        </p:tav>
                                        <p:tav tm="100000">
                                          <p:val>
                                            <p:strVal val="#ppt_w"/>
                                          </p:val>
                                        </p:tav>
                                      </p:tavLst>
                                    </p:anim>
                                    <p:anim calcmode="lin" valueType="num">
                                      <p:cBhvr>
                                        <p:cTn id="34" dur="1000" fill="hold"/>
                                        <p:tgtEl>
                                          <p:spTgt spid="84996">
                                            <p:txEl>
                                              <p:pRg st="2" end="2"/>
                                            </p:txEl>
                                          </p:spTgt>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84996">
                                            <p:txEl>
                                              <p:pRg st="2" end="2"/>
                                            </p:txEl>
                                          </p:spTgt>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84996">
                                            <p:txEl>
                                              <p:pRg st="2" end="2"/>
                                            </p:txEl>
                                          </p:spTgt>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84996">
                                            <p:txEl>
                                              <p:pRg st="2" end="2"/>
                                            </p:txEl>
                                          </p:spTgt>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8499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Text Box 3"/>
          <p:cNvSpPr txBox="1">
            <a:spLocks noChangeArrowheads="1"/>
          </p:cNvSpPr>
          <p:nvPr/>
        </p:nvSpPr>
        <p:spPr bwMode="auto">
          <a:xfrm>
            <a:off x="8426450" y="152400"/>
            <a:ext cx="488950" cy="457200"/>
          </a:xfrm>
          <a:prstGeom prst="rect">
            <a:avLst/>
          </a:prstGeom>
          <a:noFill/>
          <a:ln w="12700">
            <a:noFill/>
            <a:miter lim="800000"/>
            <a:headEnd type="none" w="sm" len="sm"/>
            <a:tailEnd type="none" w="sm" len="sm"/>
          </a:ln>
        </p:spPr>
        <p:txBody>
          <a:bodyPr wrap="none">
            <a:spAutoFit/>
          </a:bodyPr>
          <a:lstStyle/>
          <a:p>
            <a:r>
              <a:rPr lang="en-US">
                <a:solidFill>
                  <a:schemeClr val="bg1"/>
                </a:solidFill>
              </a:rPr>
              <a:t>51</a:t>
            </a:r>
          </a:p>
        </p:txBody>
      </p:sp>
      <p:sp>
        <p:nvSpPr>
          <p:cNvPr id="182274" name="Text Box 5"/>
          <p:cNvSpPr txBox="1">
            <a:spLocks noChangeArrowheads="1"/>
          </p:cNvSpPr>
          <p:nvPr/>
        </p:nvSpPr>
        <p:spPr bwMode="auto">
          <a:xfrm>
            <a:off x="8578850" y="152400"/>
            <a:ext cx="488950" cy="457200"/>
          </a:xfrm>
          <a:prstGeom prst="rect">
            <a:avLst/>
          </a:prstGeom>
          <a:noFill/>
          <a:ln w="12700">
            <a:noFill/>
            <a:miter lim="800000"/>
            <a:headEnd type="none" w="sm" len="sm"/>
            <a:tailEnd type="none" w="sm" len="sm"/>
          </a:ln>
        </p:spPr>
        <p:txBody>
          <a:bodyPr wrap="none">
            <a:spAutoFit/>
          </a:bodyPr>
          <a:lstStyle/>
          <a:p>
            <a:r>
              <a:rPr lang="en-US" b="1"/>
              <a:t>51</a:t>
            </a:r>
          </a:p>
        </p:txBody>
      </p:sp>
      <p:sp>
        <p:nvSpPr>
          <p:cNvPr id="73735" name="Text Box 7"/>
          <p:cNvSpPr txBox="1">
            <a:spLocks noChangeArrowheads="1"/>
          </p:cNvSpPr>
          <p:nvPr/>
        </p:nvSpPr>
        <p:spPr bwMode="auto">
          <a:xfrm>
            <a:off x="2971800" y="2392363"/>
            <a:ext cx="473075" cy="1066800"/>
          </a:xfrm>
          <a:prstGeom prst="rect">
            <a:avLst/>
          </a:prstGeom>
          <a:gradFill rotWithShape="0">
            <a:gsLst>
              <a:gs pos="0">
                <a:srgbClr val="FF0000"/>
              </a:gs>
              <a:gs pos="100000">
                <a:srgbClr val="760000"/>
              </a:gs>
            </a:gsLst>
            <a:path path="shape">
              <a:fillToRect l="50000" t="50000" r="50000" b="50000"/>
            </a:path>
          </a:gradFill>
          <a:ln w="9525">
            <a:noFill/>
            <a:miter lim="800000"/>
            <a:headEnd/>
            <a:tailEnd/>
          </a:ln>
        </p:spPr>
        <p:txBody>
          <a:bodyPr>
            <a:spAutoFit/>
          </a:bodyPr>
          <a:lstStyle/>
          <a:p>
            <a:endParaRPr lang="en-US" sz="3200"/>
          </a:p>
          <a:p>
            <a:r>
              <a:rPr lang="en-US" sz="3200"/>
              <a:t>Q</a:t>
            </a:r>
          </a:p>
        </p:txBody>
      </p:sp>
      <p:sp>
        <p:nvSpPr>
          <p:cNvPr id="73738" name="Text Box 10"/>
          <p:cNvSpPr txBox="1">
            <a:spLocks noChangeArrowheads="1"/>
          </p:cNvSpPr>
          <p:nvPr/>
        </p:nvSpPr>
        <p:spPr bwMode="auto">
          <a:xfrm>
            <a:off x="2590800" y="3784600"/>
            <a:ext cx="381000" cy="914400"/>
          </a:xfrm>
          <a:prstGeom prst="rect">
            <a:avLst/>
          </a:prstGeom>
          <a:gradFill rotWithShape="0">
            <a:gsLst>
              <a:gs pos="0">
                <a:srgbClr val="FF0000"/>
              </a:gs>
              <a:gs pos="100000">
                <a:srgbClr val="760000"/>
              </a:gs>
            </a:gsLst>
            <a:path path="shape">
              <a:fillToRect l="50000" t="50000" r="50000" b="50000"/>
            </a:path>
          </a:gradFill>
          <a:ln w="9525">
            <a:noFill/>
            <a:miter lim="800000"/>
            <a:headEnd/>
            <a:tailEnd/>
          </a:ln>
        </p:spPr>
        <p:txBody>
          <a:bodyPr/>
          <a:lstStyle/>
          <a:p>
            <a:pPr>
              <a:spcBef>
                <a:spcPct val="50000"/>
              </a:spcBef>
            </a:pPr>
            <a:endParaRPr lang="en-US" sz="500"/>
          </a:p>
          <a:p>
            <a:pPr>
              <a:spcBef>
                <a:spcPct val="50000"/>
              </a:spcBef>
            </a:pPr>
            <a:r>
              <a:rPr lang="en-US" sz="2000"/>
              <a:t> </a:t>
            </a:r>
            <a:endParaRPr lang="en-US"/>
          </a:p>
          <a:p>
            <a:pPr>
              <a:spcBef>
                <a:spcPct val="50000"/>
              </a:spcBef>
            </a:pPr>
            <a:endParaRPr lang="en-US" sz="1000"/>
          </a:p>
        </p:txBody>
      </p:sp>
      <p:sp>
        <p:nvSpPr>
          <p:cNvPr id="73739" name="Text Box 11"/>
          <p:cNvSpPr txBox="1">
            <a:spLocks noChangeArrowheads="1"/>
          </p:cNvSpPr>
          <p:nvPr/>
        </p:nvSpPr>
        <p:spPr bwMode="auto">
          <a:xfrm>
            <a:off x="3429000" y="3784600"/>
            <a:ext cx="381000" cy="914400"/>
          </a:xfrm>
          <a:prstGeom prst="rect">
            <a:avLst/>
          </a:prstGeom>
          <a:gradFill rotWithShape="0">
            <a:gsLst>
              <a:gs pos="0">
                <a:srgbClr val="FF0000"/>
              </a:gs>
              <a:gs pos="100000">
                <a:srgbClr val="760000"/>
              </a:gs>
            </a:gsLst>
            <a:path path="shape">
              <a:fillToRect l="50000" t="50000" r="50000" b="50000"/>
            </a:path>
          </a:gradFill>
          <a:ln w="9525">
            <a:noFill/>
            <a:miter lim="800000"/>
            <a:headEnd/>
            <a:tailEnd/>
          </a:ln>
        </p:spPr>
        <p:txBody>
          <a:bodyPr/>
          <a:lstStyle/>
          <a:p>
            <a:pPr>
              <a:spcBef>
                <a:spcPct val="50000"/>
              </a:spcBef>
            </a:pPr>
            <a:endParaRPr lang="en-US" sz="500"/>
          </a:p>
          <a:p>
            <a:pPr>
              <a:spcBef>
                <a:spcPct val="50000"/>
              </a:spcBef>
            </a:pPr>
            <a:r>
              <a:rPr lang="en-US" sz="2000"/>
              <a:t> </a:t>
            </a:r>
            <a:endParaRPr lang="en-US"/>
          </a:p>
          <a:p>
            <a:pPr>
              <a:spcBef>
                <a:spcPct val="50000"/>
              </a:spcBef>
            </a:pPr>
            <a:endParaRPr lang="en-US" sz="1000"/>
          </a:p>
        </p:txBody>
      </p:sp>
      <p:sp>
        <p:nvSpPr>
          <p:cNvPr id="73740" name="Text Box 12"/>
          <p:cNvSpPr txBox="1">
            <a:spLocks noChangeArrowheads="1"/>
          </p:cNvSpPr>
          <p:nvPr/>
        </p:nvSpPr>
        <p:spPr bwMode="auto">
          <a:xfrm>
            <a:off x="4572000" y="3784600"/>
            <a:ext cx="762000" cy="914400"/>
          </a:xfrm>
          <a:prstGeom prst="rect">
            <a:avLst/>
          </a:prstGeom>
          <a:gradFill rotWithShape="0">
            <a:gsLst>
              <a:gs pos="0">
                <a:srgbClr val="149B41"/>
              </a:gs>
              <a:gs pos="100000">
                <a:srgbClr val="09481E"/>
              </a:gs>
            </a:gsLst>
            <a:path path="shape">
              <a:fillToRect l="50000" t="50000" r="50000" b="50000"/>
            </a:path>
          </a:gradFill>
          <a:ln w="9525">
            <a:noFill/>
            <a:miter lim="800000"/>
            <a:headEnd/>
            <a:tailEnd/>
          </a:ln>
        </p:spPr>
        <p:txBody>
          <a:bodyPr/>
          <a:lstStyle/>
          <a:p>
            <a:pPr>
              <a:spcBef>
                <a:spcPct val="50000"/>
              </a:spcBef>
            </a:pPr>
            <a:endParaRPr lang="en-US" sz="500"/>
          </a:p>
          <a:p>
            <a:pPr>
              <a:spcBef>
                <a:spcPct val="50000"/>
              </a:spcBef>
            </a:pPr>
            <a:r>
              <a:rPr lang="en-US" sz="2000"/>
              <a:t> </a:t>
            </a:r>
            <a:endParaRPr lang="en-US"/>
          </a:p>
          <a:p>
            <a:pPr>
              <a:spcBef>
                <a:spcPct val="50000"/>
              </a:spcBef>
            </a:pPr>
            <a:endParaRPr lang="en-US" sz="1000"/>
          </a:p>
        </p:txBody>
      </p:sp>
      <p:sp>
        <p:nvSpPr>
          <p:cNvPr id="73741" name="Text Box 13"/>
          <p:cNvSpPr txBox="1">
            <a:spLocks noChangeArrowheads="1"/>
          </p:cNvSpPr>
          <p:nvPr/>
        </p:nvSpPr>
        <p:spPr bwMode="auto">
          <a:xfrm>
            <a:off x="914400" y="3784600"/>
            <a:ext cx="533400" cy="914400"/>
          </a:xfrm>
          <a:prstGeom prst="rect">
            <a:avLst/>
          </a:prstGeom>
          <a:gradFill rotWithShape="0">
            <a:gsLst>
              <a:gs pos="0">
                <a:srgbClr val="C60DC0"/>
              </a:gs>
              <a:gs pos="100000">
                <a:srgbClr val="5C0659"/>
              </a:gs>
            </a:gsLst>
            <a:path path="shape">
              <a:fillToRect l="50000" t="50000" r="50000" b="50000"/>
            </a:path>
          </a:gradFill>
          <a:ln w="9525">
            <a:noFill/>
            <a:miter lim="800000"/>
            <a:headEnd/>
            <a:tailEnd/>
          </a:ln>
        </p:spPr>
        <p:txBody>
          <a:bodyPr/>
          <a:lstStyle/>
          <a:p>
            <a:pPr>
              <a:spcBef>
                <a:spcPct val="50000"/>
              </a:spcBef>
            </a:pPr>
            <a:endParaRPr lang="en-US" sz="500"/>
          </a:p>
          <a:p>
            <a:pPr>
              <a:spcBef>
                <a:spcPct val="50000"/>
              </a:spcBef>
            </a:pPr>
            <a:r>
              <a:rPr lang="en-US" sz="2000"/>
              <a:t> </a:t>
            </a:r>
            <a:endParaRPr lang="en-US"/>
          </a:p>
          <a:p>
            <a:pPr>
              <a:spcBef>
                <a:spcPct val="50000"/>
              </a:spcBef>
            </a:pPr>
            <a:endParaRPr lang="en-US" sz="1000"/>
          </a:p>
        </p:txBody>
      </p:sp>
      <p:sp>
        <p:nvSpPr>
          <p:cNvPr id="182280" name="Text Box 19"/>
          <p:cNvSpPr txBox="1">
            <a:spLocks noChangeArrowheads="1"/>
          </p:cNvSpPr>
          <p:nvPr/>
        </p:nvSpPr>
        <p:spPr bwMode="auto">
          <a:xfrm>
            <a:off x="6553200" y="4343400"/>
            <a:ext cx="1981200" cy="1187450"/>
          </a:xfrm>
          <a:prstGeom prst="rect">
            <a:avLst/>
          </a:prstGeom>
          <a:noFill/>
          <a:ln w="9525">
            <a:noFill/>
            <a:miter lim="800000"/>
            <a:headEnd/>
            <a:tailEnd/>
          </a:ln>
        </p:spPr>
        <p:txBody>
          <a:bodyPr>
            <a:spAutoFit/>
          </a:bodyPr>
          <a:lstStyle/>
          <a:p>
            <a:pPr algn="ctr"/>
            <a:r>
              <a:rPr lang="en-US" altLang="zh-CN" b="1">
                <a:latin typeface="细圆" pitchFamily="2" charset="-122"/>
                <a:ea typeface="细圆" pitchFamily="2" charset="-122"/>
              </a:rPr>
              <a:t>数</a:t>
            </a:r>
            <a:r>
              <a:rPr lang="zh-CN" altLang="en-US" b="1">
                <a:latin typeface="细圆" pitchFamily="2" charset="-122"/>
                <a:ea typeface="细圆" pitchFamily="2" charset="-122"/>
              </a:rPr>
              <a:t>字</a:t>
            </a:r>
            <a:r>
              <a:rPr lang="en-US" altLang="zh-CN" b="1">
                <a:latin typeface="细圆" pitchFamily="2" charset="-122"/>
                <a:ea typeface="细圆" pitchFamily="2" charset="-122"/>
              </a:rPr>
              <a:t>表明</a:t>
            </a:r>
            <a:r>
              <a:rPr lang="zh-CN" altLang="en-US" b="1">
                <a:latin typeface="细圆" pitchFamily="2" charset="-122"/>
                <a:ea typeface="细圆" pitchFamily="2" charset="-122"/>
              </a:rPr>
              <a:t>了各建议出处的节数</a:t>
            </a:r>
            <a:endParaRPr lang="en-US">
              <a:latin typeface="细圆" pitchFamily="2" charset="-122"/>
              <a:ea typeface="细圆" pitchFamily="2" charset="-122"/>
            </a:endParaRPr>
          </a:p>
        </p:txBody>
      </p:sp>
      <p:sp>
        <p:nvSpPr>
          <p:cNvPr id="73748" name="Text Box 20"/>
          <p:cNvSpPr txBox="1">
            <a:spLocks noChangeArrowheads="1"/>
          </p:cNvSpPr>
          <p:nvPr/>
        </p:nvSpPr>
        <p:spPr bwMode="auto">
          <a:xfrm>
            <a:off x="2895600" y="2286000"/>
            <a:ext cx="641350" cy="457200"/>
          </a:xfrm>
          <a:prstGeom prst="rect">
            <a:avLst/>
          </a:prstGeom>
          <a:noFill/>
          <a:ln w="9525">
            <a:noFill/>
            <a:miter lim="800000"/>
            <a:headEnd/>
            <a:tailEnd/>
          </a:ln>
        </p:spPr>
        <p:txBody>
          <a:bodyPr wrap="none">
            <a:spAutoFit/>
          </a:bodyPr>
          <a:lstStyle/>
          <a:p>
            <a:pPr algn="ctr"/>
            <a:r>
              <a:rPr lang="en-US" b="1"/>
              <a:t>235</a:t>
            </a:r>
            <a:endParaRPr lang="en-US"/>
          </a:p>
        </p:txBody>
      </p:sp>
      <p:grpSp>
        <p:nvGrpSpPr>
          <p:cNvPr id="2" name="Group 52"/>
          <p:cNvGrpSpPr>
            <a:grpSpLocks/>
          </p:cNvGrpSpPr>
          <p:nvPr/>
        </p:nvGrpSpPr>
        <p:grpSpPr bwMode="auto">
          <a:xfrm>
            <a:off x="838200" y="5257800"/>
            <a:ext cx="641350" cy="990600"/>
            <a:chOff x="528" y="3312"/>
            <a:chExt cx="404" cy="624"/>
          </a:xfrm>
        </p:grpSpPr>
        <p:sp>
          <p:nvSpPr>
            <p:cNvPr id="182316" name="Text Box 17"/>
            <p:cNvSpPr txBox="1">
              <a:spLocks noChangeArrowheads="1"/>
            </p:cNvSpPr>
            <p:nvPr/>
          </p:nvSpPr>
          <p:spPr bwMode="auto">
            <a:xfrm>
              <a:off x="576" y="3360"/>
              <a:ext cx="336" cy="576"/>
            </a:xfrm>
            <a:prstGeom prst="rect">
              <a:avLst/>
            </a:prstGeom>
            <a:gradFill rotWithShape="0">
              <a:gsLst>
                <a:gs pos="0">
                  <a:srgbClr val="C60DC0"/>
                </a:gs>
                <a:gs pos="100000">
                  <a:srgbClr val="5C0659"/>
                </a:gs>
              </a:gsLst>
              <a:path path="shape">
                <a:fillToRect l="50000" t="50000" r="50000" b="50000"/>
              </a:path>
            </a:gradFill>
            <a:ln w="9525">
              <a:noFill/>
              <a:miter lim="800000"/>
              <a:headEnd/>
              <a:tailEnd/>
            </a:ln>
          </p:spPr>
          <p:txBody>
            <a:bodyPr/>
            <a:lstStyle/>
            <a:p>
              <a:pPr>
                <a:spcBef>
                  <a:spcPct val="50000"/>
                </a:spcBef>
              </a:pPr>
              <a:endParaRPr lang="en-US" sz="500"/>
            </a:p>
            <a:p>
              <a:pPr algn="ctr">
                <a:spcBef>
                  <a:spcPct val="50000"/>
                </a:spcBef>
              </a:pPr>
              <a:r>
                <a:rPr lang="en-US" sz="2000"/>
                <a:t>M</a:t>
              </a:r>
              <a:endParaRPr lang="en-US" sz="700"/>
            </a:p>
            <a:p>
              <a:pPr>
                <a:spcBef>
                  <a:spcPct val="50000"/>
                </a:spcBef>
              </a:pPr>
              <a:endParaRPr lang="en-US" sz="900"/>
            </a:p>
          </p:txBody>
        </p:sp>
        <p:sp>
          <p:nvSpPr>
            <p:cNvPr id="182317" name="Text Box 23"/>
            <p:cNvSpPr txBox="1">
              <a:spLocks noChangeArrowheads="1"/>
            </p:cNvSpPr>
            <p:nvPr/>
          </p:nvSpPr>
          <p:spPr bwMode="auto">
            <a:xfrm>
              <a:off x="528" y="3312"/>
              <a:ext cx="404" cy="288"/>
            </a:xfrm>
            <a:prstGeom prst="rect">
              <a:avLst/>
            </a:prstGeom>
            <a:noFill/>
            <a:ln w="9525">
              <a:noFill/>
              <a:miter lim="800000"/>
              <a:headEnd/>
              <a:tailEnd/>
            </a:ln>
          </p:spPr>
          <p:txBody>
            <a:bodyPr wrap="none">
              <a:spAutoFit/>
            </a:bodyPr>
            <a:lstStyle/>
            <a:p>
              <a:pPr algn="ctr"/>
              <a:r>
                <a:rPr lang="en-US" b="1"/>
                <a:t>333</a:t>
              </a:r>
              <a:endParaRPr lang="en-US"/>
            </a:p>
          </p:txBody>
        </p:sp>
      </p:grpSp>
      <p:grpSp>
        <p:nvGrpSpPr>
          <p:cNvPr id="3" name="Group 58"/>
          <p:cNvGrpSpPr>
            <a:grpSpLocks/>
          </p:cNvGrpSpPr>
          <p:nvPr/>
        </p:nvGrpSpPr>
        <p:grpSpPr bwMode="auto">
          <a:xfrm>
            <a:off x="2590800" y="838200"/>
            <a:ext cx="1143000" cy="1054100"/>
            <a:chOff x="1632" y="528"/>
            <a:chExt cx="720" cy="664"/>
          </a:xfrm>
        </p:grpSpPr>
        <p:sp>
          <p:nvSpPr>
            <p:cNvPr id="73734" name="Text Box 6"/>
            <p:cNvSpPr txBox="1">
              <a:spLocks noChangeArrowheads="1"/>
            </p:cNvSpPr>
            <p:nvPr/>
          </p:nvSpPr>
          <p:spPr bwMode="auto">
            <a:xfrm>
              <a:off x="1632" y="528"/>
              <a:ext cx="720" cy="664"/>
            </a:xfrm>
            <a:prstGeom prst="rect">
              <a:avLst/>
            </a:prstGeom>
            <a:gradFill rotWithShape="0">
              <a:gsLst>
                <a:gs pos="0">
                  <a:schemeClr val="bg2"/>
                </a:gs>
                <a:gs pos="100000">
                  <a:schemeClr val="bg2">
                    <a:gamma/>
                    <a:shade val="46275"/>
                    <a:invGamma/>
                  </a:schemeClr>
                </a:gs>
              </a:gsLst>
              <a:lin ang="5400000" scaled="1"/>
            </a:gradFill>
            <a:ln w="9525">
              <a:noFill/>
              <a:miter lim="800000"/>
              <a:headEnd/>
              <a:tailEnd/>
            </a:ln>
            <a:effectLst/>
          </p:spPr>
          <p:txBody>
            <a:bodyPr>
              <a:spAutoFit/>
            </a:bodyPr>
            <a:lstStyle/>
            <a:p>
              <a:pPr algn="ctr">
                <a:spcBef>
                  <a:spcPct val="50000"/>
                </a:spcBef>
              </a:pPr>
              <a:endParaRPr lang="en-US" sz="600"/>
            </a:p>
            <a:p>
              <a:pPr algn="ctr">
                <a:spcBef>
                  <a:spcPct val="50000"/>
                </a:spcBef>
              </a:pPr>
              <a:r>
                <a:rPr lang="en-US" altLang="zh-CN" sz="2800" b="1">
                  <a:latin typeface="细圆" pitchFamily="2" charset="-122"/>
                  <a:ea typeface="细圆" pitchFamily="2" charset="-122"/>
                </a:rPr>
                <a:t>马</a:t>
              </a:r>
              <a:r>
                <a:rPr lang="zh-CN" altLang="en-US" sz="2800" b="1">
                  <a:latin typeface="细圆" pitchFamily="2" charset="-122"/>
                  <a:ea typeface="细圆" pitchFamily="2" charset="-122"/>
                </a:rPr>
                <a:t>可</a:t>
              </a:r>
              <a:endParaRPr lang="zh-CN" altLang="en-US" sz="800" b="1">
                <a:latin typeface="细圆" pitchFamily="2" charset="-122"/>
                <a:ea typeface="细圆" pitchFamily="2" charset="-122"/>
              </a:endParaRPr>
            </a:p>
            <a:p>
              <a:pPr algn="ctr">
                <a:spcBef>
                  <a:spcPct val="50000"/>
                </a:spcBef>
              </a:pPr>
              <a:endParaRPr lang="en-US" sz="1000">
                <a:ea typeface="细圆" pitchFamily="2" charset="-122"/>
              </a:endParaRPr>
            </a:p>
          </p:txBody>
        </p:sp>
        <p:sp>
          <p:nvSpPr>
            <p:cNvPr id="182315" name="Text Box 18"/>
            <p:cNvSpPr txBox="1">
              <a:spLocks noChangeArrowheads="1"/>
            </p:cNvSpPr>
            <p:nvPr/>
          </p:nvSpPr>
          <p:spPr bwMode="auto">
            <a:xfrm>
              <a:off x="1804" y="528"/>
              <a:ext cx="404" cy="288"/>
            </a:xfrm>
            <a:prstGeom prst="rect">
              <a:avLst/>
            </a:prstGeom>
            <a:noFill/>
            <a:ln w="9525">
              <a:noFill/>
              <a:miter lim="800000"/>
              <a:headEnd/>
              <a:tailEnd/>
            </a:ln>
          </p:spPr>
          <p:txBody>
            <a:bodyPr wrap="none">
              <a:spAutoFit/>
            </a:bodyPr>
            <a:lstStyle/>
            <a:p>
              <a:pPr algn="ctr"/>
              <a:r>
                <a:rPr lang="en-US" b="1"/>
                <a:t>661</a:t>
              </a:r>
              <a:endParaRPr lang="en-US"/>
            </a:p>
          </p:txBody>
        </p:sp>
      </p:grpSp>
      <p:grpSp>
        <p:nvGrpSpPr>
          <p:cNvPr id="4" name="Group 57"/>
          <p:cNvGrpSpPr>
            <a:grpSpLocks/>
          </p:cNvGrpSpPr>
          <p:nvPr/>
        </p:nvGrpSpPr>
        <p:grpSpPr bwMode="auto">
          <a:xfrm>
            <a:off x="3810000" y="3733800"/>
            <a:ext cx="762000" cy="965200"/>
            <a:chOff x="2400" y="2352"/>
            <a:chExt cx="480" cy="608"/>
          </a:xfrm>
        </p:grpSpPr>
        <p:sp>
          <p:nvSpPr>
            <p:cNvPr id="73737" name="Text Box 9"/>
            <p:cNvSpPr txBox="1">
              <a:spLocks noChangeArrowheads="1"/>
            </p:cNvSpPr>
            <p:nvPr/>
          </p:nvSpPr>
          <p:spPr bwMode="auto">
            <a:xfrm>
              <a:off x="2400" y="2384"/>
              <a:ext cx="480" cy="576"/>
            </a:xfrm>
            <a:prstGeom prst="rect">
              <a:avLst/>
            </a:prstGeom>
            <a:gradFill rotWithShape="0">
              <a:gsLst>
                <a:gs pos="0">
                  <a:schemeClr val="bg2"/>
                </a:gs>
                <a:gs pos="100000">
                  <a:schemeClr val="bg2">
                    <a:gamma/>
                    <a:shade val="46275"/>
                    <a:invGamma/>
                  </a:schemeClr>
                </a:gs>
              </a:gsLst>
              <a:lin ang="5400000" scaled="1"/>
            </a:gradFill>
            <a:ln w="9525">
              <a:noFill/>
              <a:miter lim="800000"/>
              <a:headEnd/>
              <a:tailEnd/>
            </a:ln>
            <a:effectLst/>
          </p:spPr>
          <p:txBody>
            <a:bodyPr/>
            <a:lstStyle/>
            <a:p>
              <a:pPr>
                <a:spcBef>
                  <a:spcPct val="50000"/>
                </a:spcBef>
              </a:pPr>
              <a:endParaRPr lang="en-US" sz="500"/>
            </a:p>
            <a:p>
              <a:pPr algn="ctr">
                <a:spcBef>
                  <a:spcPct val="50000"/>
                </a:spcBef>
              </a:pPr>
              <a:r>
                <a:rPr lang="en-US" altLang="zh-CN" sz="2000" b="1">
                  <a:latin typeface="细圆" pitchFamily="2" charset="-122"/>
                  <a:ea typeface="细圆" pitchFamily="2" charset="-122"/>
                </a:rPr>
                <a:t>路</a:t>
              </a:r>
              <a:r>
                <a:rPr lang="zh-CN" altLang="en-US" sz="2000" b="1">
                  <a:latin typeface="细圆" pitchFamily="2" charset="-122"/>
                  <a:ea typeface="细圆" pitchFamily="2" charset="-122"/>
                </a:rPr>
                <a:t>加</a:t>
              </a:r>
              <a:endParaRPr lang="zh-CN" altLang="en-US" sz="700" b="1">
                <a:latin typeface="细圆" pitchFamily="2" charset="-122"/>
                <a:ea typeface="细圆" pitchFamily="2" charset="-122"/>
              </a:endParaRPr>
            </a:p>
            <a:p>
              <a:pPr>
                <a:spcBef>
                  <a:spcPct val="50000"/>
                </a:spcBef>
              </a:pPr>
              <a:endParaRPr lang="en-US" sz="900">
                <a:ea typeface="细圆" pitchFamily="2" charset="-122"/>
              </a:endParaRPr>
            </a:p>
          </p:txBody>
        </p:sp>
        <p:sp>
          <p:nvSpPr>
            <p:cNvPr id="182313" name="Text Box 24"/>
            <p:cNvSpPr txBox="1">
              <a:spLocks noChangeArrowheads="1"/>
            </p:cNvSpPr>
            <p:nvPr/>
          </p:nvSpPr>
          <p:spPr bwMode="auto">
            <a:xfrm>
              <a:off x="2448" y="2352"/>
              <a:ext cx="404" cy="288"/>
            </a:xfrm>
            <a:prstGeom prst="rect">
              <a:avLst/>
            </a:prstGeom>
            <a:noFill/>
            <a:ln w="9525">
              <a:noFill/>
              <a:miter lim="800000"/>
              <a:headEnd/>
              <a:tailEnd/>
            </a:ln>
          </p:spPr>
          <p:txBody>
            <a:bodyPr wrap="none">
              <a:spAutoFit/>
            </a:bodyPr>
            <a:lstStyle/>
            <a:p>
              <a:pPr algn="ctr"/>
              <a:r>
                <a:rPr lang="en-US" b="1"/>
                <a:t>350</a:t>
              </a:r>
              <a:endParaRPr lang="en-US"/>
            </a:p>
          </p:txBody>
        </p:sp>
      </p:grpSp>
      <p:grpSp>
        <p:nvGrpSpPr>
          <p:cNvPr id="5" name="Group 56"/>
          <p:cNvGrpSpPr>
            <a:grpSpLocks/>
          </p:cNvGrpSpPr>
          <p:nvPr/>
        </p:nvGrpSpPr>
        <p:grpSpPr bwMode="auto">
          <a:xfrm>
            <a:off x="1447800" y="3733800"/>
            <a:ext cx="1143000" cy="965200"/>
            <a:chOff x="912" y="2352"/>
            <a:chExt cx="720" cy="608"/>
          </a:xfrm>
        </p:grpSpPr>
        <p:sp>
          <p:nvSpPr>
            <p:cNvPr id="73736" name="Text Box 8"/>
            <p:cNvSpPr txBox="1">
              <a:spLocks noChangeArrowheads="1"/>
            </p:cNvSpPr>
            <p:nvPr/>
          </p:nvSpPr>
          <p:spPr bwMode="auto">
            <a:xfrm>
              <a:off x="912" y="2384"/>
              <a:ext cx="720" cy="576"/>
            </a:xfrm>
            <a:prstGeom prst="rect">
              <a:avLst/>
            </a:prstGeom>
            <a:gradFill rotWithShape="0">
              <a:gsLst>
                <a:gs pos="0">
                  <a:schemeClr val="bg2"/>
                </a:gs>
                <a:gs pos="100000">
                  <a:schemeClr val="bg2">
                    <a:gamma/>
                    <a:shade val="46275"/>
                    <a:invGamma/>
                  </a:schemeClr>
                </a:gs>
              </a:gsLst>
              <a:lin ang="5400000" scaled="1"/>
            </a:gradFill>
            <a:ln w="9525">
              <a:noFill/>
              <a:miter lim="800000"/>
              <a:headEnd/>
              <a:tailEnd/>
            </a:ln>
            <a:effectLst/>
          </p:spPr>
          <p:txBody>
            <a:bodyPr/>
            <a:lstStyle/>
            <a:p>
              <a:pPr>
                <a:spcBef>
                  <a:spcPct val="50000"/>
                </a:spcBef>
              </a:pPr>
              <a:endParaRPr lang="en-US" sz="500"/>
            </a:p>
            <a:p>
              <a:pPr algn="ctr">
                <a:spcBef>
                  <a:spcPct val="50000"/>
                </a:spcBef>
              </a:pPr>
              <a:r>
                <a:rPr lang="en-US" altLang="zh-CN" sz="2000" b="1">
                  <a:latin typeface="细圆" pitchFamily="2" charset="-122"/>
                  <a:ea typeface="细圆" pitchFamily="2" charset="-122"/>
                </a:rPr>
                <a:t>马</a:t>
              </a:r>
              <a:r>
                <a:rPr lang="zh-CN" altLang="en-US" sz="2000" b="1">
                  <a:latin typeface="细圆" pitchFamily="2" charset="-122"/>
                  <a:ea typeface="细圆" pitchFamily="2" charset="-122"/>
                </a:rPr>
                <a:t>太</a:t>
              </a:r>
              <a:endParaRPr lang="zh-CN" altLang="en-US" b="1">
                <a:latin typeface="细圆" pitchFamily="2" charset="-122"/>
                <a:ea typeface="细圆" pitchFamily="2" charset="-122"/>
              </a:endParaRPr>
            </a:p>
            <a:p>
              <a:pPr>
                <a:spcBef>
                  <a:spcPct val="50000"/>
                </a:spcBef>
              </a:pPr>
              <a:endParaRPr lang="en-US" sz="1000">
                <a:ea typeface="细圆" pitchFamily="2" charset="-122"/>
              </a:endParaRPr>
            </a:p>
          </p:txBody>
        </p:sp>
        <p:sp>
          <p:nvSpPr>
            <p:cNvPr id="182311" name="Text Box 25"/>
            <p:cNvSpPr txBox="1">
              <a:spLocks noChangeArrowheads="1"/>
            </p:cNvSpPr>
            <p:nvPr/>
          </p:nvSpPr>
          <p:spPr bwMode="auto">
            <a:xfrm>
              <a:off x="1056" y="2352"/>
              <a:ext cx="404" cy="288"/>
            </a:xfrm>
            <a:prstGeom prst="rect">
              <a:avLst/>
            </a:prstGeom>
            <a:noFill/>
            <a:ln w="9525">
              <a:noFill/>
              <a:miter lim="800000"/>
              <a:headEnd/>
              <a:tailEnd/>
            </a:ln>
          </p:spPr>
          <p:txBody>
            <a:bodyPr wrap="none">
              <a:spAutoFit/>
            </a:bodyPr>
            <a:lstStyle/>
            <a:p>
              <a:pPr algn="ctr"/>
              <a:r>
                <a:rPr lang="en-US" b="1"/>
                <a:t>500</a:t>
              </a:r>
              <a:endParaRPr lang="en-US"/>
            </a:p>
          </p:txBody>
        </p:sp>
      </p:grpSp>
      <p:grpSp>
        <p:nvGrpSpPr>
          <p:cNvPr id="6" name="Group 53"/>
          <p:cNvGrpSpPr>
            <a:grpSpLocks/>
          </p:cNvGrpSpPr>
          <p:nvPr/>
        </p:nvGrpSpPr>
        <p:grpSpPr bwMode="auto">
          <a:xfrm>
            <a:off x="4572000" y="5257800"/>
            <a:ext cx="762000" cy="990600"/>
            <a:chOff x="2880" y="3312"/>
            <a:chExt cx="480" cy="624"/>
          </a:xfrm>
        </p:grpSpPr>
        <p:sp>
          <p:nvSpPr>
            <p:cNvPr id="182308" name="Text Box 16"/>
            <p:cNvSpPr txBox="1">
              <a:spLocks noChangeArrowheads="1"/>
            </p:cNvSpPr>
            <p:nvPr/>
          </p:nvSpPr>
          <p:spPr bwMode="auto">
            <a:xfrm>
              <a:off x="2880" y="3360"/>
              <a:ext cx="480" cy="576"/>
            </a:xfrm>
            <a:prstGeom prst="rect">
              <a:avLst/>
            </a:prstGeom>
            <a:gradFill rotWithShape="0">
              <a:gsLst>
                <a:gs pos="0">
                  <a:srgbClr val="149B41"/>
                </a:gs>
                <a:gs pos="100000">
                  <a:srgbClr val="09481E"/>
                </a:gs>
              </a:gsLst>
              <a:path path="shape">
                <a:fillToRect l="50000" t="50000" r="50000" b="50000"/>
              </a:path>
            </a:gradFill>
            <a:ln w="9525">
              <a:noFill/>
              <a:miter lim="800000"/>
              <a:headEnd/>
              <a:tailEnd/>
            </a:ln>
          </p:spPr>
          <p:txBody>
            <a:bodyPr/>
            <a:lstStyle/>
            <a:p>
              <a:pPr>
                <a:spcBef>
                  <a:spcPct val="50000"/>
                </a:spcBef>
              </a:pPr>
              <a:endParaRPr lang="en-US" sz="500"/>
            </a:p>
            <a:p>
              <a:pPr algn="ctr">
                <a:spcBef>
                  <a:spcPct val="50000"/>
                </a:spcBef>
              </a:pPr>
              <a:r>
                <a:rPr lang="en-US" sz="2000"/>
                <a:t>L</a:t>
              </a:r>
              <a:endParaRPr lang="en-US" sz="700"/>
            </a:p>
            <a:p>
              <a:pPr>
                <a:spcBef>
                  <a:spcPct val="50000"/>
                </a:spcBef>
              </a:pPr>
              <a:endParaRPr lang="en-US" sz="900"/>
            </a:p>
          </p:txBody>
        </p:sp>
        <p:sp>
          <p:nvSpPr>
            <p:cNvPr id="182309" name="Text Box 26"/>
            <p:cNvSpPr txBox="1">
              <a:spLocks noChangeArrowheads="1"/>
            </p:cNvSpPr>
            <p:nvPr/>
          </p:nvSpPr>
          <p:spPr bwMode="auto">
            <a:xfrm>
              <a:off x="2908" y="3312"/>
              <a:ext cx="404" cy="288"/>
            </a:xfrm>
            <a:prstGeom prst="rect">
              <a:avLst/>
            </a:prstGeom>
            <a:noFill/>
            <a:ln w="9525">
              <a:noFill/>
              <a:miter lim="800000"/>
              <a:headEnd/>
              <a:tailEnd/>
            </a:ln>
          </p:spPr>
          <p:txBody>
            <a:bodyPr wrap="none">
              <a:spAutoFit/>
            </a:bodyPr>
            <a:lstStyle/>
            <a:p>
              <a:pPr algn="ctr"/>
              <a:r>
                <a:rPr lang="en-US" b="1"/>
                <a:t>564</a:t>
              </a:r>
              <a:endParaRPr lang="en-US"/>
            </a:p>
          </p:txBody>
        </p:sp>
      </p:grpSp>
      <p:grpSp>
        <p:nvGrpSpPr>
          <p:cNvPr id="7" name="Group 45"/>
          <p:cNvGrpSpPr>
            <a:grpSpLocks/>
          </p:cNvGrpSpPr>
          <p:nvPr/>
        </p:nvGrpSpPr>
        <p:grpSpPr bwMode="auto">
          <a:xfrm>
            <a:off x="914400" y="2971800"/>
            <a:ext cx="1981200" cy="762000"/>
            <a:chOff x="672" y="1872"/>
            <a:chExt cx="1152" cy="480"/>
          </a:xfrm>
        </p:grpSpPr>
        <p:sp>
          <p:nvSpPr>
            <p:cNvPr id="182306" name="Text Box 21"/>
            <p:cNvSpPr txBox="1">
              <a:spLocks noChangeArrowheads="1"/>
            </p:cNvSpPr>
            <p:nvPr/>
          </p:nvSpPr>
          <p:spPr bwMode="auto">
            <a:xfrm>
              <a:off x="1007" y="1872"/>
              <a:ext cx="462" cy="288"/>
            </a:xfrm>
            <a:prstGeom prst="rect">
              <a:avLst/>
            </a:prstGeom>
            <a:noFill/>
            <a:ln w="9525">
              <a:noFill/>
              <a:miter lim="800000"/>
              <a:headEnd/>
              <a:tailEnd/>
            </a:ln>
          </p:spPr>
          <p:txBody>
            <a:bodyPr wrap="none">
              <a:spAutoFit/>
            </a:bodyPr>
            <a:lstStyle/>
            <a:p>
              <a:pPr algn="ctr"/>
              <a:r>
                <a:rPr lang="en-US" b="1"/>
                <a:t>1068</a:t>
              </a:r>
              <a:endParaRPr lang="en-US"/>
            </a:p>
          </p:txBody>
        </p:sp>
        <p:sp>
          <p:nvSpPr>
            <p:cNvPr id="182307" name="AutoShape 27"/>
            <p:cNvSpPr>
              <a:spLocks/>
            </p:cNvSpPr>
            <p:nvPr/>
          </p:nvSpPr>
          <p:spPr bwMode="auto">
            <a:xfrm rot="-5400000">
              <a:off x="1152" y="1680"/>
              <a:ext cx="192" cy="1152"/>
            </a:xfrm>
            <a:prstGeom prst="rightBracket">
              <a:avLst>
                <a:gd name="adj" fmla="val 50000"/>
              </a:avLst>
            </a:prstGeom>
            <a:noFill/>
            <a:ln w="9525">
              <a:solidFill>
                <a:schemeClr val="tx1"/>
              </a:solidFill>
              <a:round/>
              <a:headEnd/>
              <a:tailEnd/>
            </a:ln>
          </p:spPr>
          <p:txBody>
            <a:bodyPr wrap="none" anchor="ctr"/>
            <a:lstStyle/>
            <a:p>
              <a:endParaRPr lang="en-US"/>
            </a:p>
          </p:txBody>
        </p:sp>
      </p:grpSp>
      <p:grpSp>
        <p:nvGrpSpPr>
          <p:cNvPr id="8" name="Group 46"/>
          <p:cNvGrpSpPr>
            <a:grpSpLocks/>
          </p:cNvGrpSpPr>
          <p:nvPr/>
        </p:nvGrpSpPr>
        <p:grpSpPr bwMode="auto">
          <a:xfrm>
            <a:off x="3429000" y="2971800"/>
            <a:ext cx="1905000" cy="762000"/>
            <a:chOff x="2160" y="1872"/>
            <a:chExt cx="1152" cy="480"/>
          </a:xfrm>
        </p:grpSpPr>
        <p:sp>
          <p:nvSpPr>
            <p:cNvPr id="182304" name="Text Box 22"/>
            <p:cNvSpPr txBox="1">
              <a:spLocks noChangeArrowheads="1"/>
            </p:cNvSpPr>
            <p:nvPr/>
          </p:nvSpPr>
          <p:spPr bwMode="auto">
            <a:xfrm>
              <a:off x="2437" y="1872"/>
              <a:ext cx="480" cy="288"/>
            </a:xfrm>
            <a:prstGeom prst="rect">
              <a:avLst/>
            </a:prstGeom>
            <a:noFill/>
            <a:ln w="9525">
              <a:noFill/>
              <a:miter lim="800000"/>
              <a:headEnd/>
              <a:tailEnd/>
            </a:ln>
          </p:spPr>
          <p:txBody>
            <a:bodyPr wrap="none">
              <a:spAutoFit/>
            </a:bodyPr>
            <a:lstStyle/>
            <a:p>
              <a:pPr algn="ctr"/>
              <a:r>
                <a:rPr lang="en-US" b="1"/>
                <a:t>1149</a:t>
              </a:r>
              <a:endParaRPr lang="en-US"/>
            </a:p>
          </p:txBody>
        </p:sp>
        <p:sp>
          <p:nvSpPr>
            <p:cNvPr id="182305" name="AutoShape 28"/>
            <p:cNvSpPr>
              <a:spLocks/>
            </p:cNvSpPr>
            <p:nvPr/>
          </p:nvSpPr>
          <p:spPr bwMode="auto">
            <a:xfrm rot="-5400000">
              <a:off x="2640" y="1680"/>
              <a:ext cx="192" cy="1152"/>
            </a:xfrm>
            <a:prstGeom prst="rightBracket">
              <a:avLst>
                <a:gd name="adj" fmla="val 50000"/>
              </a:avLst>
            </a:prstGeom>
            <a:noFill/>
            <a:ln w="9525">
              <a:solidFill>
                <a:schemeClr val="tx1"/>
              </a:solidFill>
              <a:round/>
              <a:headEnd/>
              <a:tailEnd/>
            </a:ln>
          </p:spPr>
          <p:txBody>
            <a:bodyPr wrap="none" anchor="ctr"/>
            <a:lstStyle/>
            <a:p>
              <a:endParaRPr lang="en-US"/>
            </a:p>
          </p:txBody>
        </p:sp>
      </p:grpSp>
      <p:grpSp>
        <p:nvGrpSpPr>
          <p:cNvPr id="9" name="Group 34"/>
          <p:cNvGrpSpPr>
            <a:grpSpLocks/>
          </p:cNvGrpSpPr>
          <p:nvPr/>
        </p:nvGrpSpPr>
        <p:grpSpPr bwMode="auto">
          <a:xfrm>
            <a:off x="2743200" y="2743200"/>
            <a:ext cx="228600" cy="1066800"/>
            <a:chOff x="1728" y="1728"/>
            <a:chExt cx="144" cy="672"/>
          </a:xfrm>
        </p:grpSpPr>
        <p:sp>
          <p:nvSpPr>
            <p:cNvPr id="182302" name="Line 31"/>
            <p:cNvSpPr>
              <a:spLocks noChangeShapeType="1"/>
            </p:cNvSpPr>
            <p:nvPr/>
          </p:nvSpPr>
          <p:spPr bwMode="auto">
            <a:xfrm flipH="1">
              <a:off x="1728" y="1728"/>
              <a:ext cx="144" cy="0"/>
            </a:xfrm>
            <a:prstGeom prst="line">
              <a:avLst/>
            </a:prstGeom>
            <a:noFill/>
            <a:ln w="9525">
              <a:solidFill>
                <a:schemeClr val="tx1"/>
              </a:solidFill>
              <a:round/>
              <a:headEnd/>
              <a:tailEnd/>
            </a:ln>
          </p:spPr>
          <p:txBody>
            <a:bodyPr wrap="none" anchor="ctr"/>
            <a:lstStyle/>
            <a:p>
              <a:endParaRPr lang="en-SG"/>
            </a:p>
          </p:txBody>
        </p:sp>
        <p:sp>
          <p:nvSpPr>
            <p:cNvPr id="182303" name="Line 33"/>
            <p:cNvSpPr>
              <a:spLocks noChangeShapeType="1"/>
            </p:cNvSpPr>
            <p:nvPr/>
          </p:nvSpPr>
          <p:spPr bwMode="auto">
            <a:xfrm>
              <a:off x="1728" y="1728"/>
              <a:ext cx="0" cy="672"/>
            </a:xfrm>
            <a:prstGeom prst="line">
              <a:avLst/>
            </a:prstGeom>
            <a:noFill/>
            <a:ln w="9525">
              <a:solidFill>
                <a:schemeClr val="tx1"/>
              </a:solidFill>
              <a:round/>
              <a:headEnd/>
              <a:tailEnd type="triangle" w="med" len="med"/>
            </a:ln>
          </p:spPr>
          <p:txBody>
            <a:bodyPr wrap="none" anchor="ctr"/>
            <a:lstStyle/>
            <a:p>
              <a:endParaRPr lang="en-SG"/>
            </a:p>
          </p:txBody>
        </p:sp>
      </p:grpSp>
      <p:grpSp>
        <p:nvGrpSpPr>
          <p:cNvPr id="10" name="Group 35"/>
          <p:cNvGrpSpPr>
            <a:grpSpLocks/>
          </p:cNvGrpSpPr>
          <p:nvPr/>
        </p:nvGrpSpPr>
        <p:grpSpPr bwMode="auto">
          <a:xfrm flipH="1">
            <a:off x="3429000" y="2743200"/>
            <a:ext cx="228600" cy="1066800"/>
            <a:chOff x="1728" y="1728"/>
            <a:chExt cx="144" cy="672"/>
          </a:xfrm>
        </p:grpSpPr>
        <p:sp>
          <p:nvSpPr>
            <p:cNvPr id="182300" name="Line 36"/>
            <p:cNvSpPr>
              <a:spLocks noChangeShapeType="1"/>
            </p:cNvSpPr>
            <p:nvPr/>
          </p:nvSpPr>
          <p:spPr bwMode="auto">
            <a:xfrm flipH="1">
              <a:off x="1728" y="1728"/>
              <a:ext cx="144" cy="0"/>
            </a:xfrm>
            <a:prstGeom prst="line">
              <a:avLst/>
            </a:prstGeom>
            <a:noFill/>
            <a:ln w="9525">
              <a:solidFill>
                <a:schemeClr val="tx1"/>
              </a:solidFill>
              <a:round/>
              <a:headEnd/>
              <a:tailEnd/>
            </a:ln>
          </p:spPr>
          <p:txBody>
            <a:bodyPr wrap="none" anchor="ctr"/>
            <a:lstStyle/>
            <a:p>
              <a:endParaRPr lang="en-SG"/>
            </a:p>
          </p:txBody>
        </p:sp>
        <p:sp>
          <p:nvSpPr>
            <p:cNvPr id="182301" name="Line 37"/>
            <p:cNvSpPr>
              <a:spLocks noChangeShapeType="1"/>
            </p:cNvSpPr>
            <p:nvPr/>
          </p:nvSpPr>
          <p:spPr bwMode="auto">
            <a:xfrm>
              <a:off x="1728" y="1728"/>
              <a:ext cx="0" cy="672"/>
            </a:xfrm>
            <a:prstGeom prst="line">
              <a:avLst/>
            </a:prstGeom>
            <a:noFill/>
            <a:ln w="9525">
              <a:solidFill>
                <a:schemeClr val="tx1"/>
              </a:solidFill>
              <a:round/>
              <a:headEnd/>
              <a:tailEnd type="triangle" w="med" len="med"/>
            </a:ln>
          </p:spPr>
          <p:txBody>
            <a:bodyPr wrap="none" anchor="ctr"/>
            <a:lstStyle/>
            <a:p>
              <a:endParaRPr lang="en-SG"/>
            </a:p>
          </p:txBody>
        </p:sp>
      </p:grpSp>
      <p:grpSp>
        <p:nvGrpSpPr>
          <p:cNvPr id="11" name="Group 39"/>
          <p:cNvGrpSpPr>
            <a:grpSpLocks/>
          </p:cNvGrpSpPr>
          <p:nvPr/>
        </p:nvGrpSpPr>
        <p:grpSpPr bwMode="auto">
          <a:xfrm>
            <a:off x="2362200" y="1295400"/>
            <a:ext cx="228600" cy="2514600"/>
            <a:chOff x="1488" y="816"/>
            <a:chExt cx="144" cy="1584"/>
          </a:xfrm>
        </p:grpSpPr>
        <p:sp>
          <p:nvSpPr>
            <p:cNvPr id="182298" name="Line 29"/>
            <p:cNvSpPr>
              <a:spLocks noChangeShapeType="1"/>
            </p:cNvSpPr>
            <p:nvPr/>
          </p:nvSpPr>
          <p:spPr bwMode="auto">
            <a:xfrm flipH="1">
              <a:off x="1488" y="816"/>
              <a:ext cx="144" cy="0"/>
            </a:xfrm>
            <a:prstGeom prst="line">
              <a:avLst/>
            </a:prstGeom>
            <a:noFill/>
            <a:ln w="9525">
              <a:solidFill>
                <a:schemeClr val="tx1"/>
              </a:solidFill>
              <a:round/>
              <a:headEnd/>
              <a:tailEnd/>
            </a:ln>
          </p:spPr>
          <p:txBody>
            <a:bodyPr wrap="none" anchor="ctr"/>
            <a:lstStyle/>
            <a:p>
              <a:endParaRPr lang="en-SG"/>
            </a:p>
          </p:txBody>
        </p:sp>
        <p:sp>
          <p:nvSpPr>
            <p:cNvPr id="182299" name="Line 38"/>
            <p:cNvSpPr>
              <a:spLocks noChangeShapeType="1"/>
            </p:cNvSpPr>
            <p:nvPr/>
          </p:nvSpPr>
          <p:spPr bwMode="auto">
            <a:xfrm>
              <a:off x="1488" y="816"/>
              <a:ext cx="0" cy="1584"/>
            </a:xfrm>
            <a:prstGeom prst="line">
              <a:avLst/>
            </a:prstGeom>
            <a:noFill/>
            <a:ln w="9525">
              <a:solidFill>
                <a:schemeClr val="tx1"/>
              </a:solidFill>
              <a:round/>
              <a:headEnd/>
              <a:tailEnd type="triangle" w="med" len="med"/>
            </a:ln>
          </p:spPr>
          <p:txBody>
            <a:bodyPr wrap="none" anchor="ctr"/>
            <a:lstStyle/>
            <a:p>
              <a:endParaRPr lang="en-SG"/>
            </a:p>
          </p:txBody>
        </p:sp>
      </p:grpSp>
      <p:grpSp>
        <p:nvGrpSpPr>
          <p:cNvPr id="12" name="Group 40"/>
          <p:cNvGrpSpPr>
            <a:grpSpLocks/>
          </p:cNvGrpSpPr>
          <p:nvPr/>
        </p:nvGrpSpPr>
        <p:grpSpPr bwMode="auto">
          <a:xfrm flipH="1">
            <a:off x="3733800" y="1295400"/>
            <a:ext cx="228600" cy="2514600"/>
            <a:chOff x="1488" y="816"/>
            <a:chExt cx="144" cy="1584"/>
          </a:xfrm>
        </p:grpSpPr>
        <p:sp>
          <p:nvSpPr>
            <p:cNvPr id="182296" name="Line 41"/>
            <p:cNvSpPr>
              <a:spLocks noChangeShapeType="1"/>
            </p:cNvSpPr>
            <p:nvPr/>
          </p:nvSpPr>
          <p:spPr bwMode="auto">
            <a:xfrm flipH="1">
              <a:off x="1488" y="816"/>
              <a:ext cx="144" cy="0"/>
            </a:xfrm>
            <a:prstGeom prst="line">
              <a:avLst/>
            </a:prstGeom>
            <a:noFill/>
            <a:ln w="9525">
              <a:solidFill>
                <a:schemeClr val="tx1"/>
              </a:solidFill>
              <a:round/>
              <a:headEnd/>
              <a:tailEnd/>
            </a:ln>
          </p:spPr>
          <p:txBody>
            <a:bodyPr wrap="none" anchor="ctr"/>
            <a:lstStyle/>
            <a:p>
              <a:endParaRPr lang="en-SG"/>
            </a:p>
          </p:txBody>
        </p:sp>
        <p:sp>
          <p:nvSpPr>
            <p:cNvPr id="182297" name="Line 42"/>
            <p:cNvSpPr>
              <a:spLocks noChangeShapeType="1"/>
            </p:cNvSpPr>
            <p:nvPr/>
          </p:nvSpPr>
          <p:spPr bwMode="auto">
            <a:xfrm>
              <a:off x="1488" y="816"/>
              <a:ext cx="0" cy="1584"/>
            </a:xfrm>
            <a:prstGeom prst="line">
              <a:avLst/>
            </a:prstGeom>
            <a:noFill/>
            <a:ln w="9525">
              <a:solidFill>
                <a:schemeClr val="tx1"/>
              </a:solidFill>
              <a:round/>
              <a:headEnd/>
              <a:tailEnd type="triangle" w="med" len="med"/>
            </a:ln>
          </p:spPr>
          <p:txBody>
            <a:bodyPr wrap="none" anchor="ctr"/>
            <a:lstStyle/>
            <a:p>
              <a:endParaRPr lang="en-SG"/>
            </a:p>
          </p:txBody>
        </p:sp>
      </p:grpSp>
      <p:sp>
        <p:nvSpPr>
          <p:cNvPr id="73771" name="Line 43"/>
          <p:cNvSpPr>
            <a:spLocks noChangeShapeType="1"/>
          </p:cNvSpPr>
          <p:nvPr/>
        </p:nvSpPr>
        <p:spPr bwMode="auto">
          <a:xfrm flipV="1">
            <a:off x="1143000" y="4724400"/>
            <a:ext cx="0" cy="609600"/>
          </a:xfrm>
          <a:prstGeom prst="line">
            <a:avLst/>
          </a:prstGeom>
          <a:noFill/>
          <a:ln w="9525">
            <a:solidFill>
              <a:schemeClr val="tx1"/>
            </a:solidFill>
            <a:round/>
            <a:headEnd/>
            <a:tailEnd type="triangle" w="med" len="med"/>
          </a:ln>
        </p:spPr>
        <p:txBody>
          <a:bodyPr wrap="none" anchor="ctr"/>
          <a:lstStyle/>
          <a:p>
            <a:endParaRPr lang="en-SG"/>
          </a:p>
        </p:txBody>
      </p:sp>
      <p:sp>
        <p:nvSpPr>
          <p:cNvPr id="73772" name="Line 44"/>
          <p:cNvSpPr>
            <a:spLocks noChangeShapeType="1"/>
          </p:cNvSpPr>
          <p:nvPr/>
        </p:nvSpPr>
        <p:spPr bwMode="auto">
          <a:xfrm flipV="1">
            <a:off x="4876800" y="4648200"/>
            <a:ext cx="0" cy="609600"/>
          </a:xfrm>
          <a:prstGeom prst="line">
            <a:avLst/>
          </a:prstGeom>
          <a:noFill/>
          <a:ln w="9525">
            <a:solidFill>
              <a:schemeClr val="tx1"/>
            </a:solidFill>
            <a:round/>
            <a:headEnd/>
            <a:tailEnd type="triangle" w="med" len="med"/>
          </a:ln>
        </p:spPr>
        <p:txBody>
          <a:bodyPr wrap="none" anchor="ctr"/>
          <a:lstStyle/>
          <a:p>
            <a:endParaRPr lang="en-SG"/>
          </a:p>
        </p:txBody>
      </p:sp>
      <p:sp>
        <p:nvSpPr>
          <p:cNvPr id="182295" name="Rectangle 54"/>
          <p:cNvSpPr>
            <a:spLocks noGrp="1" noChangeArrowheads="1"/>
          </p:cNvSpPr>
          <p:nvPr>
            <p:ph type="title" idx="4294967295"/>
          </p:nvPr>
        </p:nvSpPr>
        <p:spPr>
          <a:xfrm>
            <a:off x="5410200" y="1219200"/>
            <a:ext cx="3124200" cy="1920875"/>
          </a:xfrm>
          <a:solidFill>
            <a:schemeClr val="bg2"/>
          </a:solidFill>
        </p:spPr>
        <p:txBody>
          <a:bodyPr anchor="t" anchorCtr="0">
            <a:spAutoFit/>
          </a:bodyPr>
          <a:lstStyle/>
          <a:p>
            <a:pPr eaLnBrk="1" hangingPunct="1"/>
            <a:r>
              <a:rPr lang="zh-CN" altLang="en-US" sz="4000" b="1">
                <a:solidFill>
                  <a:schemeClr val="tx1"/>
                </a:solidFill>
                <a:effectLst/>
                <a:latin typeface="Times" charset="0"/>
                <a:ea typeface="隶变" pitchFamily="2" charset="-122"/>
              </a:rPr>
              <a:t>马可</a:t>
            </a:r>
            <a:br>
              <a:rPr lang="zh-CN" altLang="en-US" sz="4000" b="1">
                <a:solidFill>
                  <a:schemeClr val="tx1"/>
                </a:solidFill>
                <a:effectLst/>
                <a:latin typeface="Times" charset="0"/>
                <a:ea typeface="隶变" pitchFamily="2" charset="-122"/>
              </a:rPr>
            </a:br>
            <a:r>
              <a:rPr lang="zh-CN" altLang="en-US" sz="4000" b="1">
                <a:solidFill>
                  <a:schemeClr val="tx1"/>
                </a:solidFill>
                <a:effectLst/>
                <a:latin typeface="Times" charset="0"/>
                <a:ea typeface="隶变" pitchFamily="2" charset="-122"/>
              </a:rPr>
              <a:t>优先论</a:t>
            </a:r>
            <a:br>
              <a:rPr lang="zh-CN" altLang="en-US" sz="4000" b="1">
                <a:solidFill>
                  <a:schemeClr val="tx1"/>
                </a:solidFill>
                <a:effectLst/>
                <a:latin typeface="Times" charset="0"/>
                <a:ea typeface="隶变" pitchFamily="2" charset="-122"/>
              </a:rPr>
            </a:br>
            <a:r>
              <a:rPr lang="zh-CN" altLang="en-US" sz="4000" b="1">
                <a:solidFill>
                  <a:schemeClr val="tx1"/>
                </a:solidFill>
                <a:effectLst/>
                <a:latin typeface="Times" charset="0"/>
                <a:ea typeface="隶变" pitchFamily="2" charset="-122"/>
              </a:rPr>
              <a:t>示图</a:t>
            </a:r>
            <a:endParaRPr lang="en-US" sz="4000" b="1">
              <a:solidFill>
                <a:schemeClr val="tx1"/>
              </a:solidFill>
              <a:effectLst/>
              <a:latin typeface="Times" charset="0"/>
              <a:ea typeface="隶变"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2"/>
                                          </p:val>
                                        </p:tav>
                                        <p:tav tm="100000">
                                          <p:val>
                                            <p:strVal val="#ppt_x"/>
                                          </p:val>
                                        </p:tav>
                                      </p:tavLst>
                                    </p:anim>
                                    <p:anim calcmode="lin" valueType="num">
                                      <p:cBhvr>
                                        <p:cTn id="8"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1"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up)">
                                      <p:cBhvr>
                                        <p:cTn id="14" dur="500"/>
                                        <p:tgtEl>
                                          <p:spTgt spid="11"/>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1"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500"/>
                                        <p:tgtEl>
                                          <p:spTgt spid="1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9"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1000" fill="hold"/>
                                        <p:tgtEl>
                                          <p:spTgt spid="4"/>
                                        </p:tgtEl>
                                        <p:attrNameLst>
                                          <p:attrName>ppt_x</p:attrName>
                                        </p:attrNameLst>
                                      </p:cBhvr>
                                      <p:tavLst>
                                        <p:tav tm="0">
                                          <p:val>
                                            <p:strVal val="#ppt_x-.2"/>
                                          </p:val>
                                        </p:tav>
                                        <p:tav tm="100000">
                                          <p:val>
                                            <p:strVal val="#ppt_x"/>
                                          </p:val>
                                        </p:tav>
                                      </p:tavLst>
                                    </p:anim>
                                    <p:anim calcmode="lin" valueType="num">
                                      <p:cBhvr>
                                        <p:cTn id="25"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26" dur="1000"/>
                                        <p:tgtEl>
                                          <p:spTgt spid="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9" presetClass="entr" presetSubtype="0"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p:cTn id="36" dur="1000" fill="hold"/>
                                        <p:tgtEl>
                                          <p:spTgt spid="5"/>
                                        </p:tgtEl>
                                        <p:attrNameLst>
                                          <p:attrName>ppt_x</p:attrName>
                                        </p:attrNameLst>
                                      </p:cBhvr>
                                      <p:tavLst>
                                        <p:tav tm="0">
                                          <p:val>
                                            <p:strVal val="#ppt_x-.2"/>
                                          </p:val>
                                        </p:tav>
                                        <p:tav tm="100000">
                                          <p:val>
                                            <p:strVal val="#ppt_x"/>
                                          </p:val>
                                        </p:tav>
                                      </p:tavLst>
                                    </p:anim>
                                    <p:anim calcmode="lin" valueType="num">
                                      <p:cBhvr>
                                        <p:cTn id="37"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38" dur="1000"/>
                                        <p:tgtEl>
                                          <p:spTgt spid="5"/>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73741"/>
                                        </p:tgtEl>
                                        <p:attrNameLst>
                                          <p:attrName>style.visibility</p:attrName>
                                        </p:attrNameLst>
                                      </p:cBhvr>
                                      <p:to>
                                        <p:strVal val="visible"/>
                                      </p:to>
                                    </p:set>
                                    <p:animEffect transition="in" filter="fade">
                                      <p:cBhvr>
                                        <p:cTn id="48" dur="500"/>
                                        <p:tgtEl>
                                          <p:spTgt spid="73741"/>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3740"/>
                                        </p:tgtEl>
                                        <p:attrNameLst>
                                          <p:attrName>style.visibility</p:attrName>
                                        </p:attrNameLst>
                                      </p:cBhvr>
                                      <p:to>
                                        <p:strVal val="visible"/>
                                      </p:to>
                                    </p:set>
                                    <p:animEffect transition="in" filter="fade">
                                      <p:cBhvr>
                                        <p:cTn id="53" dur="500"/>
                                        <p:tgtEl>
                                          <p:spTgt spid="73740"/>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0" presetClass="entr" presetSubtype="0" fill="hold" nodeType="click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fade">
                                      <p:cBhvr>
                                        <p:cTn id="58" dur="500"/>
                                        <p:tgtEl>
                                          <p:spTgt spid="2"/>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73771"/>
                                        </p:tgtEl>
                                        <p:attrNameLst>
                                          <p:attrName>style.visibility</p:attrName>
                                        </p:attrNameLst>
                                      </p:cBhvr>
                                      <p:to>
                                        <p:strVal val="visible"/>
                                      </p:to>
                                    </p:set>
                                    <p:animEffect transition="in" filter="fade">
                                      <p:cBhvr>
                                        <p:cTn id="63" dur="500"/>
                                        <p:tgtEl>
                                          <p:spTgt spid="73771"/>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10" presetClass="entr" presetSubtype="0" fill="hold" nodeType="clickEffect">
                                  <p:stCondLst>
                                    <p:cond delay="0"/>
                                  </p:stCondLst>
                                  <p:childTnLst>
                                    <p:set>
                                      <p:cBhvr>
                                        <p:cTn id="67" dur="1" fill="hold">
                                          <p:stCondLst>
                                            <p:cond delay="0"/>
                                          </p:stCondLst>
                                        </p:cTn>
                                        <p:tgtEl>
                                          <p:spTgt spid="6"/>
                                        </p:tgtEl>
                                        <p:attrNameLst>
                                          <p:attrName>style.visibility</p:attrName>
                                        </p:attrNameLst>
                                      </p:cBhvr>
                                      <p:to>
                                        <p:strVal val="visible"/>
                                      </p:to>
                                    </p:set>
                                    <p:animEffect transition="in" filter="fade">
                                      <p:cBhvr>
                                        <p:cTn id="68" dur="500"/>
                                        <p:tgtEl>
                                          <p:spTgt spid="6"/>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73772"/>
                                        </p:tgtEl>
                                        <p:attrNameLst>
                                          <p:attrName>style.visibility</p:attrName>
                                        </p:attrNameLst>
                                      </p:cBhvr>
                                      <p:to>
                                        <p:strVal val="visible"/>
                                      </p:to>
                                    </p:set>
                                    <p:animEffect transition="in" filter="fade">
                                      <p:cBhvr>
                                        <p:cTn id="73" dur="500"/>
                                        <p:tgtEl>
                                          <p:spTgt spid="73772"/>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73738"/>
                                        </p:tgtEl>
                                        <p:attrNameLst>
                                          <p:attrName>style.visibility</p:attrName>
                                        </p:attrNameLst>
                                      </p:cBhvr>
                                      <p:to>
                                        <p:strVal val="visible"/>
                                      </p:to>
                                    </p:set>
                                    <p:animEffect transition="in" filter="fade">
                                      <p:cBhvr>
                                        <p:cTn id="78" dur="500"/>
                                        <p:tgtEl>
                                          <p:spTgt spid="73738"/>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73748"/>
                                        </p:tgtEl>
                                        <p:attrNameLst>
                                          <p:attrName>style.visibility</p:attrName>
                                        </p:attrNameLst>
                                      </p:cBhvr>
                                      <p:to>
                                        <p:strVal val="visible"/>
                                      </p:to>
                                    </p:set>
                                    <p:animEffect transition="in" filter="fade">
                                      <p:cBhvr>
                                        <p:cTn id="83" dur="500"/>
                                        <p:tgtEl>
                                          <p:spTgt spid="73748"/>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73739"/>
                                        </p:tgtEl>
                                        <p:attrNameLst>
                                          <p:attrName>style.visibility</p:attrName>
                                        </p:attrNameLst>
                                      </p:cBhvr>
                                      <p:to>
                                        <p:strVal val="visible"/>
                                      </p:to>
                                    </p:set>
                                    <p:animEffect transition="in" filter="fade">
                                      <p:cBhvr>
                                        <p:cTn id="88" dur="500"/>
                                        <p:tgtEl>
                                          <p:spTgt spid="73739"/>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10" presetClass="entr" presetSubtype="0" fill="hold" nodeType="clickEffect">
                                  <p:stCondLst>
                                    <p:cond delay="0"/>
                                  </p:stCondLst>
                                  <p:childTnLst>
                                    <p:set>
                                      <p:cBhvr>
                                        <p:cTn id="92" dur="1" fill="hold">
                                          <p:stCondLst>
                                            <p:cond delay="0"/>
                                          </p:stCondLst>
                                        </p:cTn>
                                        <p:tgtEl>
                                          <p:spTgt spid="9"/>
                                        </p:tgtEl>
                                        <p:attrNameLst>
                                          <p:attrName>style.visibility</p:attrName>
                                        </p:attrNameLst>
                                      </p:cBhvr>
                                      <p:to>
                                        <p:strVal val="visible"/>
                                      </p:to>
                                    </p:set>
                                    <p:animEffect transition="in" filter="fade">
                                      <p:cBhvr>
                                        <p:cTn id="93" dur="500"/>
                                        <p:tgtEl>
                                          <p:spTgt spid="9"/>
                                        </p:tgtEl>
                                      </p:cBhvr>
                                    </p:animEffect>
                                  </p:childTnLst>
                                </p:cTn>
                              </p:par>
                            </p:childTnLst>
                          </p:cTn>
                        </p:par>
                      </p:childTnLst>
                    </p:cTn>
                  </p:par>
                  <p:par>
                    <p:cTn id="94" fill="hold" nodeType="clickPar">
                      <p:stCondLst>
                        <p:cond delay="indefinite"/>
                      </p:stCondLst>
                      <p:childTnLst>
                        <p:par>
                          <p:cTn id="95" fill="hold" nodeType="withGroup">
                            <p:stCondLst>
                              <p:cond delay="0"/>
                            </p:stCondLst>
                            <p:childTnLst>
                              <p:par>
                                <p:cTn id="96" presetID="10" presetClass="entr" presetSubtype="0" fill="hold" nodeType="clickEffect">
                                  <p:stCondLst>
                                    <p:cond delay="0"/>
                                  </p:stCondLst>
                                  <p:childTnLst>
                                    <p:set>
                                      <p:cBhvr>
                                        <p:cTn id="97" dur="1" fill="hold">
                                          <p:stCondLst>
                                            <p:cond delay="0"/>
                                          </p:stCondLst>
                                        </p:cTn>
                                        <p:tgtEl>
                                          <p:spTgt spid="10"/>
                                        </p:tgtEl>
                                        <p:attrNameLst>
                                          <p:attrName>style.visibility</p:attrName>
                                        </p:attrNameLst>
                                      </p:cBhvr>
                                      <p:to>
                                        <p:strVal val="visible"/>
                                      </p:to>
                                    </p:set>
                                    <p:animEffect transition="in" filter="fade">
                                      <p:cBhvr>
                                        <p:cTn id="98" dur="500"/>
                                        <p:tgtEl>
                                          <p:spTgt spid="10"/>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73735"/>
                                        </p:tgtEl>
                                        <p:attrNameLst>
                                          <p:attrName>style.visibility</p:attrName>
                                        </p:attrNameLst>
                                      </p:cBhvr>
                                      <p:to>
                                        <p:strVal val="visible"/>
                                      </p:to>
                                    </p:set>
                                    <p:animEffect transition="in" filter="fade">
                                      <p:cBhvr>
                                        <p:cTn id="103" dur="500"/>
                                        <p:tgtEl>
                                          <p:spTgt spid="737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5" grpId="0" animBg="1" autoUpdateAnimBg="0"/>
      <p:bldP spid="73738" grpId="0" animBg="1" autoUpdateAnimBg="0"/>
      <p:bldP spid="73739" grpId="0" animBg="1" autoUpdateAnimBg="0"/>
      <p:bldP spid="73740" grpId="0" animBg="1" autoUpdateAnimBg="0"/>
      <p:bldP spid="73741" grpId="0" animBg="1" autoUpdateAnimBg="0"/>
      <p:bldP spid="73748" grpId="0" autoUpdateAnimBg="0"/>
      <p:bldP spid="73771" grpId="0" animBg="1"/>
      <p:bldP spid="7377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800000"/>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228638" y="1125538"/>
            <a:ext cx="8664575" cy="855662"/>
          </a:xfrm>
          <a:solidFill>
            <a:schemeClr val="tx1"/>
          </a:solidFill>
          <a:effectLst>
            <a:outerShdw blurRad="63500" dist="35921" dir="2700000" algn="ctr" rotWithShape="0">
              <a:srgbClr val="000000">
                <a:alpha val="74998"/>
              </a:srgbClr>
            </a:outerShdw>
          </a:effectLst>
        </p:spPr>
        <p:txBody>
          <a:bodyPr/>
          <a:lstStyle/>
          <a:p>
            <a:pPr eaLnBrk="1" hangingPunct="1">
              <a:defRPr/>
            </a:pPr>
            <a:r>
              <a:rPr lang="zh-CN" altLang="en-US" sz="4000" dirty="0">
                <a:solidFill>
                  <a:schemeClr val="bg1"/>
                </a:solidFill>
                <a:latin typeface="KaiTi" panose="02010609060101010101" pitchFamily="49" charset="-122"/>
                <a:ea typeface="KaiTi" panose="02010609060101010101" pitchFamily="49" charset="-122"/>
              </a:rPr>
              <a:t>马克被视为首的理由</a:t>
            </a:r>
            <a:endParaRPr lang="en-US" sz="4000" dirty="0">
              <a:solidFill>
                <a:schemeClr val="bg1"/>
              </a:solidFill>
              <a:latin typeface="KaiTi" panose="02010609060101010101" pitchFamily="49" charset="-122"/>
              <a:ea typeface="KaiTi" panose="02010609060101010101" pitchFamily="49" charset="-122"/>
              <a:cs typeface="+mj-cs"/>
            </a:endParaRPr>
          </a:p>
        </p:txBody>
      </p:sp>
      <p:sp>
        <p:nvSpPr>
          <p:cNvPr id="16389" name="Rectangle 5"/>
          <p:cNvSpPr>
            <a:spLocks noChangeArrowheads="1"/>
          </p:cNvSpPr>
          <p:nvPr/>
        </p:nvSpPr>
        <p:spPr bwMode="auto">
          <a:xfrm>
            <a:off x="4110038" y="6553200"/>
            <a:ext cx="5029200" cy="3048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261" tIns="45631" rIns="91261" bIns="45631"/>
          <a:lstStyle/>
          <a:p>
            <a:pPr algn="r">
              <a:spcBef>
                <a:spcPct val="20000"/>
              </a:spcBef>
              <a:defRPr/>
            </a:pPr>
            <a:r>
              <a:rPr lang="en-US" sz="1200" b="1" dirty="0" err="1">
                <a:solidFill>
                  <a:srgbClr val="FFFFFF"/>
                </a:solidFill>
                <a:latin typeface="Arial" charset="0"/>
                <a:ea typeface="ＭＳ Ｐゴシック" charset="0"/>
              </a:rPr>
              <a:t>Blomberg</a:t>
            </a:r>
            <a:r>
              <a:rPr lang="en-US" sz="1200" b="1" dirty="0">
                <a:solidFill>
                  <a:srgbClr val="FFFFFF"/>
                </a:solidFill>
                <a:latin typeface="Arial" charset="0"/>
                <a:ea typeface="ＭＳ Ｐゴシック" charset="0"/>
              </a:rPr>
              <a:t>, </a:t>
            </a:r>
            <a:r>
              <a:rPr lang="en-US" sz="1200" b="1" i="1" dirty="0">
                <a:solidFill>
                  <a:srgbClr val="FFFFFF"/>
                </a:solidFill>
                <a:latin typeface="Arial" charset="0"/>
                <a:ea typeface="ＭＳ Ｐゴシック" charset="0"/>
              </a:rPr>
              <a:t>Jesus and the Gospels</a:t>
            </a:r>
            <a:r>
              <a:rPr lang="en-US" sz="1200" b="1" dirty="0">
                <a:solidFill>
                  <a:srgbClr val="FFFFFF"/>
                </a:solidFill>
                <a:latin typeface="Arial" charset="0"/>
                <a:ea typeface="ＭＳ Ｐゴシック" charset="0"/>
              </a:rPr>
              <a:t>, 87-90</a:t>
            </a:r>
          </a:p>
        </p:txBody>
      </p:sp>
      <p:sp>
        <p:nvSpPr>
          <p:cNvPr id="256005" name="Text Box 6"/>
          <p:cNvSpPr txBox="1">
            <a:spLocks noChangeArrowheads="1"/>
          </p:cNvSpPr>
          <p:nvPr/>
        </p:nvSpPr>
        <p:spPr bwMode="auto">
          <a:xfrm>
            <a:off x="212738" y="115899"/>
            <a:ext cx="7365758" cy="70770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zh-CN" altLang="en-US" sz="4000" dirty="0">
                <a:solidFill>
                  <a:schemeClr val="bg1"/>
                </a:solidFill>
                <a:latin typeface="KaiTi" panose="02010609060101010101" pitchFamily="49" charset="-122"/>
                <a:ea typeface="KaiTi" panose="02010609060101010101" pitchFamily="49" charset="-122"/>
              </a:rPr>
              <a:t>在你的小组中解释和回应</a:t>
            </a:r>
            <a:r>
              <a:rPr lang="en-US" altLang="zh-CN" sz="4000" dirty="0">
                <a:solidFill>
                  <a:schemeClr val="bg1"/>
                </a:solidFill>
                <a:latin typeface="KaiTi" panose="02010609060101010101" pitchFamily="49" charset="-122"/>
                <a:ea typeface="KaiTi" panose="02010609060101010101" pitchFamily="49" charset="-122"/>
              </a:rPr>
              <a:t>......</a:t>
            </a:r>
            <a:endParaRPr lang="en-US" sz="4000" b="1" i="1" dirty="0">
              <a:solidFill>
                <a:schemeClr val="bg1"/>
              </a:solidFill>
              <a:latin typeface="KaiTi" panose="02010609060101010101" pitchFamily="49" charset="-122"/>
              <a:ea typeface="KaiTi" panose="02010609060101010101" pitchFamily="49" charset="-122"/>
            </a:endParaRPr>
          </a:p>
        </p:txBody>
      </p:sp>
      <p:sp>
        <p:nvSpPr>
          <p:cNvPr id="6" name="Rectangle 3"/>
          <p:cNvSpPr txBox="1">
            <a:spLocks noChangeArrowheads="1"/>
          </p:cNvSpPr>
          <p:nvPr/>
        </p:nvSpPr>
        <p:spPr bwMode="auto">
          <a:xfrm>
            <a:off x="251521" y="2060848"/>
            <a:ext cx="8915400" cy="411480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608460" indent="-608460" eaLnBrk="1" hangingPunct="1">
              <a:lnSpc>
                <a:spcPct val="90000"/>
              </a:lnSpc>
              <a:buFontTx/>
              <a:buAutoNum type="arabicPeriod"/>
              <a:defRPr/>
            </a:pPr>
            <a:r>
              <a:rPr lang="zh-CN" altLang="en-US" sz="2800" dirty="0">
                <a:solidFill>
                  <a:schemeClr val="bg1"/>
                </a:solidFill>
                <a:latin typeface="KaiTi" panose="02010609060101010101" pitchFamily="49" charset="-122"/>
                <a:ea typeface="KaiTi" panose="02010609060101010101" pitchFamily="49" charset="-122"/>
              </a:rPr>
              <a:t>细节非常生动</a:t>
            </a:r>
            <a:endParaRPr lang="en-US" altLang="zh-CN" sz="2800" dirty="0">
              <a:solidFill>
                <a:schemeClr val="bg1"/>
              </a:solidFill>
              <a:latin typeface="KaiTi" panose="02010609060101010101" pitchFamily="49" charset="-122"/>
              <a:ea typeface="KaiTi" panose="02010609060101010101" pitchFamily="49" charset="-122"/>
            </a:endParaRPr>
          </a:p>
          <a:p>
            <a:pPr marL="608460" indent="-608460" eaLnBrk="1" hangingPunct="1">
              <a:lnSpc>
                <a:spcPct val="90000"/>
              </a:lnSpc>
              <a:buFontTx/>
              <a:buAutoNum type="arabicPeriod"/>
              <a:defRPr/>
            </a:pPr>
            <a:r>
              <a:rPr lang="zh-CN" altLang="en-US" sz="2800" dirty="0">
                <a:solidFill>
                  <a:schemeClr val="bg1"/>
                </a:solidFill>
                <a:latin typeface="KaiTi" panose="02010609060101010101" pitchFamily="49" charset="-122"/>
                <a:ea typeface="KaiTi" panose="02010609060101010101" pitchFamily="49" charset="-122"/>
              </a:rPr>
              <a:t>语法和风格最粗糙</a:t>
            </a:r>
            <a:endParaRPr lang="en-US" altLang="zh-CN" sz="2800" dirty="0">
              <a:solidFill>
                <a:schemeClr val="bg1"/>
              </a:solidFill>
              <a:latin typeface="KaiTi" panose="02010609060101010101" pitchFamily="49" charset="-122"/>
              <a:ea typeface="KaiTi" panose="02010609060101010101" pitchFamily="49" charset="-122"/>
            </a:endParaRPr>
          </a:p>
          <a:p>
            <a:pPr marL="608460" indent="-608460" eaLnBrk="1" hangingPunct="1">
              <a:lnSpc>
                <a:spcPct val="90000"/>
              </a:lnSpc>
              <a:buFontTx/>
              <a:buAutoNum type="arabicPeriod"/>
              <a:defRPr/>
            </a:pPr>
            <a:r>
              <a:rPr lang="zh-CN" altLang="en-US" sz="2800" dirty="0">
                <a:solidFill>
                  <a:schemeClr val="bg1"/>
                </a:solidFill>
                <a:latin typeface="KaiTi" panose="02010609060101010101" pitchFamily="49" charset="-122"/>
                <a:ea typeface="KaiTi" panose="02010609060101010101" pitchFamily="49" charset="-122"/>
              </a:rPr>
              <a:t>尴尬或误导性的细节</a:t>
            </a:r>
            <a:endParaRPr lang="en-US" sz="2800" b="1" dirty="0">
              <a:solidFill>
                <a:schemeClr val="bg1"/>
              </a:solidFill>
              <a:latin typeface="KaiTi" panose="02010609060101010101" pitchFamily="49" charset="-122"/>
              <a:ea typeface="KaiTi" panose="02010609060101010101" pitchFamily="49" charset="-122"/>
            </a:endParaRPr>
          </a:p>
          <a:p>
            <a:pPr marL="608460" indent="-608460" eaLnBrk="1" hangingPunct="1">
              <a:lnSpc>
                <a:spcPct val="90000"/>
              </a:lnSpc>
              <a:buFontTx/>
              <a:buAutoNum type="arabicPeriod"/>
              <a:defRPr/>
            </a:pPr>
            <a:r>
              <a:rPr lang="zh-CN" altLang="en-US" sz="2800" dirty="0">
                <a:solidFill>
                  <a:schemeClr val="bg1"/>
                </a:solidFill>
                <a:latin typeface="KaiTi" panose="02010609060101010101" pitchFamily="49" charset="-122"/>
                <a:ea typeface="KaiTi" panose="02010609060101010101" pitchFamily="49" charset="-122"/>
              </a:rPr>
              <a:t>最短的福音</a:t>
            </a:r>
            <a:endParaRPr lang="en-US" altLang="zh-CN" sz="2800" dirty="0">
              <a:solidFill>
                <a:schemeClr val="bg1"/>
              </a:solidFill>
              <a:latin typeface="KaiTi" panose="02010609060101010101" pitchFamily="49" charset="-122"/>
              <a:ea typeface="KaiTi" panose="02010609060101010101" pitchFamily="49" charset="-122"/>
            </a:endParaRPr>
          </a:p>
          <a:p>
            <a:pPr marL="608460" indent="-608460" eaLnBrk="1" hangingPunct="1">
              <a:lnSpc>
                <a:spcPct val="90000"/>
              </a:lnSpc>
              <a:buFontTx/>
              <a:buAutoNum type="arabicPeriod"/>
              <a:defRPr/>
            </a:pPr>
            <a:r>
              <a:rPr lang="zh-CN" altLang="en-US" sz="2800" dirty="0">
                <a:solidFill>
                  <a:schemeClr val="bg1"/>
                </a:solidFill>
                <a:latin typeface="KaiTi" panose="02010609060101010101" pitchFamily="49" charset="-122"/>
                <a:ea typeface="KaiTi" panose="02010609060101010101" pitchFamily="49" charset="-122"/>
              </a:rPr>
              <a:t>只有小部分不在马太福音或路加福音里</a:t>
            </a:r>
            <a:endParaRPr lang="en-US" altLang="zh-CN" sz="2800" dirty="0">
              <a:solidFill>
                <a:schemeClr val="bg1"/>
              </a:solidFill>
              <a:latin typeface="KaiTi" panose="02010609060101010101" pitchFamily="49" charset="-122"/>
              <a:ea typeface="KaiTi" panose="02010609060101010101" pitchFamily="49" charset="-122"/>
            </a:endParaRPr>
          </a:p>
          <a:p>
            <a:pPr marL="608460" indent="-608460" eaLnBrk="1" hangingPunct="1">
              <a:lnSpc>
                <a:spcPct val="90000"/>
              </a:lnSpc>
              <a:buFontTx/>
              <a:buAutoNum type="arabicPeriod"/>
              <a:defRPr/>
            </a:pPr>
            <a:r>
              <a:rPr lang="zh-CN" altLang="en-US" sz="2800" dirty="0">
                <a:solidFill>
                  <a:schemeClr val="bg1"/>
                </a:solidFill>
                <a:latin typeface="KaiTi" panose="02010609060101010101" pitchFamily="49" charset="-122"/>
                <a:ea typeface="KaiTi" panose="02010609060101010101" pitchFamily="49" charset="-122"/>
              </a:rPr>
              <a:t>文字顺序与在马太福音和路加福音中一样</a:t>
            </a:r>
            <a:endParaRPr lang="en-US" sz="2800" b="1" dirty="0">
              <a:solidFill>
                <a:schemeClr val="bg1"/>
              </a:solidFill>
              <a:latin typeface="KaiTi" panose="02010609060101010101" pitchFamily="49" charset="-122"/>
              <a:ea typeface="KaiTi" panose="02010609060101010101" pitchFamily="49" charset="-122"/>
            </a:endParaRPr>
          </a:p>
          <a:p>
            <a:pPr marL="608460" indent="-608460" eaLnBrk="1" hangingPunct="1">
              <a:lnSpc>
                <a:spcPct val="90000"/>
              </a:lnSpc>
              <a:buFontTx/>
              <a:buAutoNum type="arabicPeriod"/>
              <a:defRPr/>
            </a:pPr>
            <a:r>
              <a:rPr lang="zh-CN" altLang="en-US" sz="2800" dirty="0">
                <a:solidFill>
                  <a:schemeClr val="bg1"/>
                </a:solidFill>
                <a:latin typeface="KaiTi" panose="02010609060101010101" pitchFamily="49" charset="-122"/>
                <a:ea typeface="KaiTi" panose="02010609060101010101" pitchFamily="49" charset="-122"/>
              </a:rPr>
              <a:t>阿拉姆语的高率侓</a:t>
            </a:r>
            <a:endParaRPr lang="en-US" altLang="zh-CN" sz="2800" dirty="0">
              <a:solidFill>
                <a:schemeClr val="bg1"/>
              </a:solidFill>
              <a:latin typeface="KaiTi" panose="02010609060101010101" pitchFamily="49" charset="-122"/>
              <a:ea typeface="KaiTi" panose="02010609060101010101" pitchFamily="49" charset="-122"/>
            </a:endParaRPr>
          </a:p>
          <a:p>
            <a:pPr marL="608460" indent="-608460" eaLnBrk="1" hangingPunct="1">
              <a:lnSpc>
                <a:spcPct val="90000"/>
              </a:lnSpc>
              <a:buFontTx/>
              <a:buAutoNum type="arabicPeriod"/>
              <a:defRPr/>
            </a:pPr>
            <a:r>
              <a:rPr lang="zh-CN" altLang="en-US" sz="2800" dirty="0">
                <a:solidFill>
                  <a:schemeClr val="bg1"/>
                </a:solidFill>
                <a:latin typeface="KaiTi" panose="02010609060101010101" pitchFamily="49" charset="-122"/>
                <a:ea typeface="KaiTi" panose="02010609060101010101" pitchFamily="49" charset="-122"/>
              </a:rPr>
              <a:t>省略了马太福音和路加福音共有的所有材料</a:t>
            </a:r>
            <a:endParaRPr lang="en-US" altLang="zh-CN" sz="2800" dirty="0">
              <a:solidFill>
                <a:schemeClr val="bg1"/>
              </a:solidFill>
              <a:latin typeface="KaiTi" panose="02010609060101010101" pitchFamily="49" charset="-122"/>
              <a:ea typeface="KaiTi" panose="02010609060101010101" pitchFamily="49" charset="-122"/>
            </a:endParaRPr>
          </a:p>
          <a:p>
            <a:pPr marL="608460" indent="-608460" eaLnBrk="1" hangingPunct="1">
              <a:lnSpc>
                <a:spcPct val="90000"/>
              </a:lnSpc>
              <a:buFontTx/>
              <a:buAutoNum type="arabicPeriod"/>
              <a:defRPr/>
            </a:pPr>
            <a:r>
              <a:rPr lang="zh-CN" altLang="en-US" sz="2800" dirty="0">
                <a:solidFill>
                  <a:schemeClr val="bg1"/>
                </a:solidFill>
                <a:latin typeface="KaiTi" panose="02010609060101010101" pitchFamily="49" charset="-122"/>
                <a:ea typeface="KaiTi" panose="02010609060101010101" pitchFamily="49" charset="-122"/>
              </a:rPr>
              <a:t>与马太福音和路加福音的神学一致</a:t>
            </a:r>
            <a:endParaRPr lang="en-US" sz="2800" b="1" dirty="0">
              <a:solidFill>
                <a:schemeClr val="bg1"/>
              </a:solidFill>
              <a:latin typeface="KaiTi" panose="02010609060101010101" pitchFamily="49" charset="-122"/>
              <a:ea typeface="KaiTi" panose="02010609060101010101" pitchFamily="49" charset="-122"/>
            </a:endParaRPr>
          </a:p>
        </p:txBody>
      </p:sp>
    </p:spTree>
    <p:extLst>
      <p:ext uri="{BB962C8B-B14F-4D97-AF65-F5344CB8AC3E}">
        <p14:creationId xmlns:p14="http://schemas.microsoft.com/office/powerpoint/2010/main" val="1758660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Text Box 2"/>
          <p:cNvSpPr txBox="1">
            <a:spLocks noChangeArrowheads="1"/>
          </p:cNvSpPr>
          <p:nvPr/>
        </p:nvSpPr>
        <p:spPr bwMode="auto">
          <a:xfrm>
            <a:off x="8578850" y="152400"/>
            <a:ext cx="488950" cy="457200"/>
          </a:xfrm>
          <a:prstGeom prst="rect">
            <a:avLst/>
          </a:prstGeom>
          <a:noFill/>
          <a:ln w="12700">
            <a:noFill/>
            <a:miter lim="800000"/>
            <a:headEnd type="none" w="sm" len="sm"/>
            <a:tailEnd type="none" w="sm" len="sm"/>
          </a:ln>
        </p:spPr>
        <p:txBody>
          <a:bodyPr wrap="none">
            <a:spAutoFit/>
          </a:bodyPr>
          <a:lstStyle/>
          <a:p>
            <a:r>
              <a:rPr lang="en-US" altLang="zh-CN">
                <a:ea typeface="SimSun" pitchFamily="2" charset="-122"/>
              </a:rPr>
              <a:t>49</a:t>
            </a:r>
          </a:p>
        </p:txBody>
      </p:sp>
      <p:pic>
        <p:nvPicPr>
          <p:cNvPr id="184322" name="Picture 3"/>
          <p:cNvPicPr>
            <a:picLocks noChangeAspect="1" noChangeArrowheads="1"/>
          </p:cNvPicPr>
          <p:nvPr/>
        </p:nvPicPr>
        <p:blipFill>
          <a:blip r:embed="rId3">
            <a:clrChange>
              <a:clrFrom>
                <a:srgbClr val="FFFFFF"/>
              </a:clrFrom>
              <a:clrTo>
                <a:srgbClr val="FFFFFF">
                  <a:alpha val="0"/>
                </a:srgbClr>
              </a:clrTo>
            </a:clrChange>
            <a:lum bright="2000" contrast="100000"/>
          </a:blip>
          <a:srcRect/>
          <a:stretch>
            <a:fillRect/>
          </a:stretch>
        </p:blipFill>
        <p:spPr bwMode="auto">
          <a:xfrm>
            <a:off x="152400" y="1219200"/>
            <a:ext cx="8763000" cy="4962525"/>
          </a:xfrm>
          <a:prstGeom prst="rect">
            <a:avLst/>
          </a:prstGeom>
          <a:solidFill>
            <a:schemeClr val="tx1"/>
          </a:solidFill>
          <a:ln w="9525">
            <a:noFill/>
            <a:miter lim="800000"/>
            <a:headEnd/>
            <a:tailEnd/>
          </a:ln>
        </p:spPr>
      </p:pic>
      <p:sp>
        <p:nvSpPr>
          <p:cNvPr id="184323" name="Rectangle 4"/>
          <p:cNvSpPr>
            <a:spLocks noChangeArrowheads="1"/>
          </p:cNvSpPr>
          <p:nvPr/>
        </p:nvSpPr>
        <p:spPr bwMode="auto">
          <a:xfrm>
            <a:off x="4267200" y="1066800"/>
            <a:ext cx="533400" cy="5181600"/>
          </a:xfrm>
          <a:prstGeom prst="rect">
            <a:avLst/>
          </a:prstGeom>
          <a:solidFill>
            <a:schemeClr val="bg1"/>
          </a:solidFill>
          <a:ln w="9525">
            <a:solidFill>
              <a:schemeClr val="bg1"/>
            </a:solidFill>
            <a:miter lim="800000"/>
            <a:headEnd/>
            <a:tailEnd/>
          </a:ln>
        </p:spPr>
        <p:txBody>
          <a:bodyPr wrap="none" anchor="ctr"/>
          <a:lstStyle/>
          <a:p>
            <a:endParaRPr lang="en-US"/>
          </a:p>
        </p:txBody>
      </p:sp>
      <p:pic>
        <p:nvPicPr>
          <p:cNvPr id="160773" name="Picture 5" descr="j0236214"/>
          <p:cNvPicPr>
            <a:picLocks noChangeAspect="1" noChangeArrowheads="1" noCrop="1"/>
          </p:cNvPicPr>
          <p:nvPr/>
        </p:nvPicPr>
        <p:blipFill>
          <a:blip r:embed="rId4"/>
          <a:srcRect/>
          <a:stretch>
            <a:fillRect/>
          </a:stretch>
        </p:blipFill>
        <p:spPr bwMode="auto">
          <a:xfrm>
            <a:off x="0" y="2819400"/>
            <a:ext cx="619125" cy="542925"/>
          </a:xfrm>
          <a:prstGeom prst="rect">
            <a:avLst/>
          </a:prstGeom>
          <a:noFill/>
          <a:ln w="9525">
            <a:noFill/>
            <a:miter lim="800000"/>
            <a:headEnd/>
            <a:tailEnd/>
          </a:ln>
        </p:spPr>
      </p:pic>
      <p:pic>
        <p:nvPicPr>
          <p:cNvPr id="160774" name="Picture 6" descr="j0236214"/>
          <p:cNvPicPr>
            <a:picLocks noChangeAspect="1" noChangeArrowheads="1" noCrop="1"/>
          </p:cNvPicPr>
          <p:nvPr/>
        </p:nvPicPr>
        <p:blipFill>
          <a:blip r:embed="rId4"/>
          <a:srcRect/>
          <a:stretch>
            <a:fillRect/>
          </a:stretch>
        </p:blipFill>
        <p:spPr bwMode="auto">
          <a:xfrm>
            <a:off x="0" y="4572000"/>
            <a:ext cx="619125" cy="542925"/>
          </a:xfrm>
          <a:prstGeom prst="rect">
            <a:avLst/>
          </a:prstGeom>
          <a:noFill/>
          <a:ln w="9525">
            <a:noFill/>
            <a:miter lim="800000"/>
            <a:headEnd/>
            <a:tailEnd/>
          </a:ln>
        </p:spPr>
      </p:pic>
      <p:pic>
        <p:nvPicPr>
          <p:cNvPr id="160775" name="Picture 7" descr="j0236214"/>
          <p:cNvPicPr>
            <a:picLocks noChangeAspect="1" noChangeArrowheads="1" noCrop="1"/>
          </p:cNvPicPr>
          <p:nvPr/>
        </p:nvPicPr>
        <p:blipFill>
          <a:blip r:embed="rId4"/>
          <a:srcRect/>
          <a:stretch>
            <a:fillRect/>
          </a:stretch>
        </p:blipFill>
        <p:spPr bwMode="auto">
          <a:xfrm>
            <a:off x="4724400" y="2819400"/>
            <a:ext cx="619125" cy="542925"/>
          </a:xfrm>
          <a:prstGeom prst="rect">
            <a:avLst/>
          </a:prstGeom>
          <a:noFill/>
          <a:ln w="9525">
            <a:noFill/>
            <a:miter lim="800000"/>
            <a:headEnd/>
            <a:tailEnd/>
          </a:ln>
        </p:spPr>
      </p:pic>
      <p:grpSp>
        <p:nvGrpSpPr>
          <p:cNvPr id="2" name="Group 8"/>
          <p:cNvGrpSpPr>
            <a:grpSpLocks/>
          </p:cNvGrpSpPr>
          <p:nvPr/>
        </p:nvGrpSpPr>
        <p:grpSpPr bwMode="auto">
          <a:xfrm>
            <a:off x="4267200" y="3429000"/>
            <a:ext cx="4572000" cy="2747963"/>
            <a:chOff x="2688" y="2160"/>
            <a:chExt cx="2880" cy="1731"/>
          </a:xfrm>
        </p:grpSpPr>
        <p:grpSp>
          <p:nvGrpSpPr>
            <p:cNvPr id="184346" name="Group 9"/>
            <p:cNvGrpSpPr>
              <a:grpSpLocks/>
            </p:cNvGrpSpPr>
            <p:nvPr/>
          </p:nvGrpSpPr>
          <p:grpSpPr bwMode="auto">
            <a:xfrm>
              <a:off x="3024" y="2304"/>
              <a:ext cx="2544" cy="1587"/>
              <a:chOff x="3072" y="2256"/>
              <a:chExt cx="2544" cy="1587"/>
            </a:xfrm>
          </p:grpSpPr>
          <p:sp>
            <p:nvSpPr>
              <p:cNvPr id="184348" name="Text Box 10"/>
              <p:cNvSpPr txBox="1">
                <a:spLocks noChangeArrowheads="1"/>
              </p:cNvSpPr>
              <p:nvPr/>
            </p:nvSpPr>
            <p:spPr bwMode="auto">
              <a:xfrm>
                <a:off x="3072" y="3552"/>
                <a:ext cx="2544" cy="291"/>
              </a:xfrm>
              <a:prstGeom prst="rect">
                <a:avLst/>
              </a:prstGeom>
              <a:solidFill>
                <a:srgbClr val="FF0000"/>
              </a:solidFill>
              <a:ln w="9525">
                <a:noFill/>
                <a:miter lim="800000"/>
                <a:headEnd/>
                <a:tailEnd/>
              </a:ln>
            </p:spPr>
            <p:txBody>
              <a:bodyPr>
                <a:spAutoFit/>
              </a:bodyPr>
              <a:lstStyle/>
              <a:p>
                <a:pPr algn="ctr"/>
                <a:r>
                  <a:rPr lang="en-US" altLang="en-US">
                    <a:solidFill>
                      <a:srgbClr val="F7F7F7"/>
                    </a:solidFill>
                  </a:rPr>
                  <a:t>见解二</a:t>
                </a:r>
                <a:r>
                  <a:rPr lang="ja-JP" altLang="en-US"/>
                  <a:t>在</a:t>
                </a:r>
                <a:r>
                  <a:rPr lang="ja-JP" altLang="en-US">
                    <a:ea typeface="华文细黑" charset="-122"/>
                  </a:rPr>
                  <a:t>这课</a:t>
                </a:r>
                <a:r>
                  <a:rPr lang="ja-JP" altLang="en-US"/>
                  <a:t>程</a:t>
                </a:r>
                <a:r>
                  <a:rPr lang="en-US" altLang="en-US"/>
                  <a:t>里</a:t>
                </a:r>
                <a:r>
                  <a:rPr lang="ja-JP" altLang="en-US"/>
                  <a:t>教</a:t>
                </a:r>
                <a:r>
                  <a:rPr lang="ja-JP" altLang="en-US">
                    <a:ea typeface="华文细黑" charset="-122"/>
                  </a:rPr>
                  <a:t>导</a:t>
                </a:r>
                <a:endParaRPr lang="en-US" altLang="zh-CN">
                  <a:ea typeface="华文细黑" charset="-122"/>
                </a:endParaRPr>
              </a:p>
            </p:txBody>
          </p:sp>
          <p:sp>
            <p:nvSpPr>
              <p:cNvPr id="184349" name="Rectangle 11"/>
              <p:cNvSpPr>
                <a:spLocks noChangeArrowheads="1"/>
              </p:cNvSpPr>
              <p:nvPr/>
            </p:nvSpPr>
            <p:spPr bwMode="auto">
              <a:xfrm>
                <a:off x="3072" y="2256"/>
                <a:ext cx="2544" cy="1584"/>
              </a:xfrm>
              <a:prstGeom prst="rect">
                <a:avLst/>
              </a:prstGeom>
              <a:noFill/>
              <a:ln w="57150">
                <a:solidFill>
                  <a:srgbClr val="FF0000"/>
                </a:solidFill>
                <a:miter lim="800000"/>
                <a:headEnd/>
                <a:tailEnd/>
              </a:ln>
            </p:spPr>
            <p:txBody>
              <a:bodyPr wrap="none" anchor="ctr"/>
              <a:lstStyle/>
              <a:p>
                <a:endParaRPr lang="en-US"/>
              </a:p>
            </p:txBody>
          </p:sp>
        </p:grpSp>
        <p:pic>
          <p:nvPicPr>
            <p:cNvPr id="184347" name="Picture 12" descr="j0236214"/>
            <p:cNvPicPr>
              <a:picLocks noChangeAspect="1" noChangeArrowheads="1" noCrop="1"/>
            </p:cNvPicPr>
            <p:nvPr/>
          </p:nvPicPr>
          <p:blipFill>
            <a:blip r:embed="rId4"/>
            <a:srcRect/>
            <a:stretch>
              <a:fillRect/>
            </a:stretch>
          </p:blipFill>
          <p:spPr bwMode="auto">
            <a:xfrm>
              <a:off x="2688" y="2160"/>
              <a:ext cx="678" cy="594"/>
            </a:xfrm>
            <a:prstGeom prst="rect">
              <a:avLst/>
            </a:prstGeom>
            <a:noFill/>
            <a:ln w="9525">
              <a:noFill/>
              <a:miter lim="800000"/>
              <a:headEnd/>
              <a:tailEnd/>
            </a:ln>
          </p:spPr>
        </p:pic>
      </p:grpSp>
      <p:pic>
        <p:nvPicPr>
          <p:cNvPr id="184328" name="Picture 13" descr="j0240575"/>
          <p:cNvPicPr>
            <a:picLocks noChangeAspect="1" noChangeArrowheads="1"/>
          </p:cNvPicPr>
          <p:nvPr/>
        </p:nvPicPr>
        <p:blipFill>
          <a:blip r:embed="rId5"/>
          <a:srcRect/>
          <a:stretch>
            <a:fillRect/>
          </a:stretch>
        </p:blipFill>
        <p:spPr bwMode="auto">
          <a:xfrm>
            <a:off x="304800" y="-76200"/>
            <a:ext cx="1524000" cy="1485900"/>
          </a:xfrm>
          <a:prstGeom prst="rect">
            <a:avLst/>
          </a:prstGeom>
          <a:noFill/>
          <a:ln w="9525">
            <a:noFill/>
            <a:miter lim="800000"/>
            <a:headEnd/>
            <a:tailEnd/>
          </a:ln>
        </p:spPr>
      </p:pic>
      <p:sp>
        <p:nvSpPr>
          <p:cNvPr id="160782" name="Rectangle 14"/>
          <p:cNvSpPr>
            <a:spLocks noGrp="1" noChangeArrowheads="1"/>
          </p:cNvSpPr>
          <p:nvPr>
            <p:ph type="title" idx="4294967295"/>
          </p:nvPr>
        </p:nvSpPr>
        <p:spPr>
          <a:xfrm>
            <a:off x="3044825" y="250825"/>
            <a:ext cx="3057525" cy="584200"/>
          </a:xfrm>
          <a:solidFill>
            <a:schemeClr val="bg2"/>
          </a:solidFill>
        </p:spPr>
        <p:txBody>
          <a:bodyPr wrap="none" anchor="t" anchorCtr="0">
            <a:spAutoFit/>
          </a:bodyPr>
          <a:lstStyle/>
          <a:p>
            <a:pPr eaLnBrk="1" hangingPunct="1">
              <a:defRPr/>
            </a:pPr>
            <a:r>
              <a:rPr lang="en-US" altLang="zh-CN" sz="3200" b="1">
                <a:solidFill>
                  <a:schemeClr val="tx1"/>
                </a:solidFill>
                <a:effectLst>
                  <a:outerShdw blurRad="38100" dist="38100" dir="2700000" algn="tl">
                    <a:srgbClr val="000000"/>
                  </a:outerShdw>
                </a:effectLst>
                <a:latin typeface="隶变" charset="0"/>
                <a:ea typeface="隶变" charset="0"/>
                <a:cs typeface="隶变" charset="0"/>
              </a:rPr>
              <a:t>符</a:t>
            </a:r>
            <a:r>
              <a:rPr lang="zh-CN" altLang="en-US" sz="3200" b="1">
                <a:solidFill>
                  <a:schemeClr val="tx1"/>
                </a:solidFill>
                <a:effectLst>
                  <a:outerShdw blurRad="38100" dist="38100" dir="2700000" algn="tl">
                    <a:srgbClr val="000000"/>
                  </a:outerShdw>
                </a:effectLst>
                <a:latin typeface="隶变" charset="0"/>
                <a:ea typeface="隶变" charset="0"/>
                <a:cs typeface="隶变" charset="0"/>
              </a:rPr>
              <a:t>类</a:t>
            </a:r>
            <a:r>
              <a:rPr lang="zh-CN" altLang="en-US" sz="3200" b="1">
                <a:solidFill>
                  <a:schemeClr val="tx1"/>
                </a:solidFill>
                <a:effectLst>
                  <a:outerShdw blurRad="38100" dist="38100" dir="2700000" algn="tl">
                    <a:srgbClr val="000000"/>
                  </a:outerShdw>
                </a:effectLst>
                <a:ea typeface="楷体" charset="0"/>
                <a:cs typeface="楷体" charset="0"/>
              </a:rPr>
              <a:t>福音的定期</a:t>
            </a:r>
          </a:p>
        </p:txBody>
      </p:sp>
      <p:sp>
        <p:nvSpPr>
          <p:cNvPr id="184330" name="Rectangle 14"/>
          <p:cNvSpPr>
            <a:spLocks noChangeArrowheads="1"/>
          </p:cNvSpPr>
          <p:nvPr/>
        </p:nvSpPr>
        <p:spPr bwMode="auto">
          <a:xfrm>
            <a:off x="1752600" y="1600200"/>
            <a:ext cx="1066800" cy="461963"/>
          </a:xfrm>
          <a:prstGeom prst="rect">
            <a:avLst/>
          </a:prstGeom>
          <a:solidFill>
            <a:srgbClr val="F7F7F7"/>
          </a:solidFill>
          <a:ln w="9525">
            <a:noFill/>
            <a:miter lim="800000"/>
            <a:headEnd/>
            <a:tailEnd/>
          </a:ln>
        </p:spPr>
        <p:txBody>
          <a:bodyPr>
            <a:spAutoFit/>
          </a:bodyPr>
          <a:lstStyle/>
          <a:p>
            <a:r>
              <a:rPr lang="en-US" altLang="zh-CN" b="1">
                <a:solidFill>
                  <a:srgbClr val="000404"/>
                </a:solidFill>
                <a:latin typeface="蘋果儷細宋" charset="0"/>
                <a:ea typeface="华文细黑" charset="-122"/>
              </a:rPr>
              <a:t>马</a:t>
            </a:r>
            <a:r>
              <a:rPr lang="zh-CN" altLang="en-US" b="1">
                <a:solidFill>
                  <a:srgbClr val="000404"/>
                </a:solidFill>
                <a:latin typeface="蘋果儷細宋" charset="0"/>
              </a:rPr>
              <a:t>太</a:t>
            </a:r>
            <a:endParaRPr lang="en-US">
              <a:solidFill>
                <a:srgbClr val="000404"/>
              </a:solidFill>
            </a:endParaRPr>
          </a:p>
        </p:txBody>
      </p:sp>
      <p:sp>
        <p:nvSpPr>
          <p:cNvPr id="184331" name="Rectangle 15"/>
          <p:cNvSpPr>
            <a:spLocks noChangeArrowheads="1"/>
          </p:cNvSpPr>
          <p:nvPr/>
        </p:nvSpPr>
        <p:spPr bwMode="auto">
          <a:xfrm>
            <a:off x="152400" y="1371600"/>
            <a:ext cx="838200" cy="461963"/>
          </a:xfrm>
          <a:prstGeom prst="rect">
            <a:avLst/>
          </a:prstGeom>
          <a:solidFill>
            <a:srgbClr val="F7F7F7"/>
          </a:solidFill>
          <a:ln w="9525">
            <a:noFill/>
            <a:miter lim="800000"/>
            <a:headEnd/>
            <a:tailEnd/>
          </a:ln>
        </p:spPr>
        <p:txBody>
          <a:bodyPr>
            <a:spAutoFit/>
          </a:bodyPr>
          <a:lstStyle/>
          <a:p>
            <a:r>
              <a:rPr lang="zh-CN" altLang="en-US" b="1">
                <a:solidFill>
                  <a:srgbClr val="000404"/>
                </a:solidFill>
                <a:latin typeface="蘋果儷細宋" charset="0"/>
              </a:rPr>
              <a:t>马可</a:t>
            </a:r>
            <a:endParaRPr lang="en-US">
              <a:solidFill>
                <a:srgbClr val="000404"/>
              </a:solidFill>
            </a:endParaRPr>
          </a:p>
        </p:txBody>
      </p:sp>
      <p:sp>
        <p:nvSpPr>
          <p:cNvPr id="184332" name="Rectangle 16"/>
          <p:cNvSpPr>
            <a:spLocks noChangeArrowheads="1"/>
          </p:cNvSpPr>
          <p:nvPr/>
        </p:nvSpPr>
        <p:spPr bwMode="auto">
          <a:xfrm>
            <a:off x="2971800" y="1676400"/>
            <a:ext cx="914400" cy="461963"/>
          </a:xfrm>
          <a:prstGeom prst="rect">
            <a:avLst/>
          </a:prstGeom>
          <a:solidFill>
            <a:srgbClr val="F7F7F7"/>
          </a:solidFill>
          <a:ln w="9525">
            <a:noFill/>
            <a:miter lim="800000"/>
            <a:headEnd/>
            <a:tailEnd/>
          </a:ln>
        </p:spPr>
        <p:txBody>
          <a:bodyPr>
            <a:spAutoFit/>
          </a:bodyPr>
          <a:lstStyle/>
          <a:p>
            <a:r>
              <a:rPr lang="zh-CN" altLang="en-US" b="1">
                <a:solidFill>
                  <a:srgbClr val="000404"/>
                </a:solidFill>
                <a:latin typeface="蘋果儷細宋" charset="0"/>
              </a:rPr>
              <a:t>路加</a:t>
            </a:r>
            <a:endParaRPr lang="en-US">
              <a:solidFill>
                <a:srgbClr val="000404"/>
              </a:solidFill>
            </a:endParaRPr>
          </a:p>
        </p:txBody>
      </p:sp>
      <p:sp>
        <p:nvSpPr>
          <p:cNvPr id="184333" name="Rectangle 17"/>
          <p:cNvSpPr>
            <a:spLocks noChangeArrowheads="1"/>
          </p:cNvSpPr>
          <p:nvPr/>
        </p:nvSpPr>
        <p:spPr bwMode="auto">
          <a:xfrm>
            <a:off x="228600" y="1916113"/>
            <a:ext cx="1447800" cy="369887"/>
          </a:xfrm>
          <a:prstGeom prst="rect">
            <a:avLst/>
          </a:prstGeom>
          <a:solidFill>
            <a:schemeClr val="tx1"/>
          </a:solidFill>
          <a:ln w="9525">
            <a:noFill/>
            <a:miter lim="800000"/>
            <a:headEnd/>
            <a:tailEnd/>
          </a:ln>
        </p:spPr>
        <p:txBody>
          <a:bodyPr>
            <a:spAutoFit/>
          </a:bodyPr>
          <a:lstStyle/>
          <a:p>
            <a:r>
              <a:rPr lang="en-US" altLang="en-US" sz="1800" b="1" u="sng">
                <a:solidFill>
                  <a:srgbClr val="000404"/>
                </a:solidFill>
              </a:rPr>
              <a:t>假设甲</a:t>
            </a:r>
            <a:endParaRPr lang="en-US" sz="1800" b="1" u="sng">
              <a:solidFill>
                <a:srgbClr val="000404"/>
              </a:solidFill>
            </a:endParaRPr>
          </a:p>
        </p:txBody>
      </p:sp>
      <p:sp>
        <p:nvSpPr>
          <p:cNvPr id="184334" name="Rectangle 18"/>
          <p:cNvSpPr>
            <a:spLocks noChangeArrowheads="1"/>
          </p:cNvSpPr>
          <p:nvPr/>
        </p:nvSpPr>
        <p:spPr bwMode="auto">
          <a:xfrm>
            <a:off x="6248400" y="1447800"/>
            <a:ext cx="1219200" cy="461963"/>
          </a:xfrm>
          <a:prstGeom prst="rect">
            <a:avLst/>
          </a:prstGeom>
          <a:solidFill>
            <a:srgbClr val="F7F7F7"/>
          </a:solidFill>
          <a:ln w="9525">
            <a:noFill/>
            <a:miter lim="800000"/>
            <a:headEnd/>
            <a:tailEnd/>
          </a:ln>
        </p:spPr>
        <p:txBody>
          <a:bodyPr>
            <a:spAutoFit/>
          </a:bodyPr>
          <a:lstStyle/>
          <a:p>
            <a:r>
              <a:rPr lang="en-US" altLang="zh-CN" b="1">
                <a:solidFill>
                  <a:srgbClr val="000404"/>
                </a:solidFill>
                <a:latin typeface="蘋果儷細宋" charset="0"/>
                <a:ea typeface="华文细黑" charset="-122"/>
              </a:rPr>
              <a:t>马</a:t>
            </a:r>
            <a:r>
              <a:rPr lang="zh-CN" altLang="en-US" b="1">
                <a:solidFill>
                  <a:srgbClr val="000404"/>
                </a:solidFill>
                <a:latin typeface="蘋果儷細宋" charset="0"/>
              </a:rPr>
              <a:t>太</a:t>
            </a:r>
            <a:endParaRPr lang="en-US">
              <a:solidFill>
                <a:srgbClr val="000404"/>
              </a:solidFill>
            </a:endParaRPr>
          </a:p>
        </p:txBody>
      </p:sp>
      <p:sp>
        <p:nvSpPr>
          <p:cNvPr id="184335" name="Rectangle 20"/>
          <p:cNvSpPr>
            <a:spLocks noChangeArrowheads="1"/>
          </p:cNvSpPr>
          <p:nvPr/>
        </p:nvSpPr>
        <p:spPr bwMode="auto">
          <a:xfrm>
            <a:off x="4953000" y="1447800"/>
            <a:ext cx="914400" cy="461963"/>
          </a:xfrm>
          <a:prstGeom prst="rect">
            <a:avLst/>
          </a:prstGeom>
          <a:solidFill>
            <a:srgbClr val="F7F7F7"/>
          </a:solidFill>
          <a:ln w="9525">
            <a:noFill/>
            <a:miter lim="800000"/>
            <a:headEnd/>
            <a:tailEnd/>
          </a:ln>
        </p:spPr>
        <p:txBody>
          <a:bodyPr>
            <a:spAutoFit/>
          </a:bodyPr>
          <a:lstStyle/>
          <a:p>
            <a:r>
              <a:rPr lang="zh-CN" altLang="en-US" b="1">
                <a:solidFill>
                  <a:srgbClr val="000404"/>
                </a:solidFill>
                <a:latin typeface="蘋果儷細宋" charset="0"/>
              </a:rPr>
              <a:t>马可</a:t>
            </a:r>
            <a:endParaRPr lang="en-US">
              <a:solidFill>
                <a:srgbClr val="000404"/>
              </a:solidFill>
            </a:endParaRPr>
          </a:p>
        </p:txBody>
      </p:sp>
      <p:sp>
        <p:nvSpPr>
          <p:cNvPr id="184336" name="Rectangle 21"/>
          <p:cNvSpPr>
            <a:spLocks noChangeArrowheads="1"/>
          </p:cNvSpPr>
          <p:nvPr/>
        </p:nvSpPr>
        <p:spPr bwMode="auto">
          <a:xfrm>
            <a:off x="7772400" y="1447800"/>
            <a:ext cx="914400" cy="461963"/>
          </a:xfrm>
          <a:prstGeom prst="rect">
            <a:avLst/>
          </a:prstGeom>
          <a:solidFill>
            <a:srgbClr val="F7F7F7"/>
          </a:solidFill>
          <a:ln w="9525">
            <a:noFill/>
            <a:miter lim="800000"/>
            <a:headEnd/>
            <a:tailEnd/>
          </a:ln>
        </p:spPr>
        <p:txBody>
          <a:bodyPr>
            <a:spAutoFit/>
          </a:bodyPr>
          <a:lstStyle/>
          <a:p>
            <a:r>
              <a:rPr lang="zh-CN" altLang="en-US" b="1">
                <a:solidFill>
                  <a:srgbClr val="000404"/>
                </a:solidFill>
                <a:latin typeface="蘋果儷細宋" charset="0"/>
              </a:rPr>
              <a:t>路加</a:t>
            </a:r>
            <a:endParaRPr lang="en-US">
              <a:solidFill>
                <a:srgbClr val="000404"/>
              </a:solidFill>
            </a:endParaRPr>
          </a:p>
        </p:txBody>
      </p:sp>
      <p:sp>
        <p:nvSpPr>
          <p:cNvPr id="184337" name="Rectangle 22"/>
          <p:cNvSpPr>
            <a:spLocks noChangeArrowheads="1"/>
          </p:cNvSpPr>
          <p:nvPr/>
        </p:nvSpPr>
        <p:spPr bwMode="auto">
          <a:xfrm>
            <a:off x="4953000" y="1905000"/>
            <a:ext cx="1447800" cy="369888"/>
          </a:xfrm>
          <a:prstGeom prst="rect">
            <a:avLst/>
          </a:prstGeom>
          <a:solidFill>
            <a:schemeClr val="tx1"/>
          </a:solidFill>
          <a:ln w="9525">
            <a:noFill/>
            <a:miter lim="800000"/>
            <a:headEnd/>
            <a:tailEnd/>
          </a:ln>
        </p:spPr>
        <p:txBody>
          <a:bodyPr>
            <a:spAutoFit/>
          </a:bodyPr>
          <a:lstStyle/>
          <a:p>
            <a:r>
              <a:rPr lang="en-US" altLang="en-US" sz="1800" b="1" u="sng">
                <a:solidFill>
                  <a:srgbClr val="000404"/>
                </a:solidFill>
              </a:rPr>
              <a:t>假设乙</a:t>
            </a:r>
            <a:endParaRPr lang="en-US" sz="1800" b="1" u="sng">
              <a:solidFill>
                <a:srgbClr val="000404"/>
              </a:solidFill>
            </a:endParaRPr>
          </a:p>
        </p:txBody>
      </p:sp>
      <p:sp>
        <p:nvSpPr>
          <p:cNvPr id="184338" name="Rectangle 23"/>
          <p:cNvSpPr>
            <a:spLocks noChangeArrowheads="1"/>
          </p:cNvSpPr>
          <p:nvPr/>
        </p:nvSpPr>
        <p:spPr bwMode="auto">
          <a:xfrm>
            <a:off x="228600" y="2297113"/>
            <a:ext cx="3810000" cy="369887"/>
          </a:xfrm>
          <a:prstGeom prst="rect">
            <a:avLst/>
          </a:prstGeom>
          <a:solidFill>
            <a:srgbClr val="F7F7F7"/>
          </a:solidFill>
          <a:ln w="9525">
            <a:noFill/>
            <a:miter lim="800000"/>
            <a:headEnd/>
            <a:tailEnd/>
          </a:ln>
        </p:spPr>
        <p:txBody>
          <a:bodyPr>
            <a:spAutoFit/>
          </a:bodyPr>
          <a:lstStyle/>
          <a:p>
            <a:r>
              <a:rPr lang="en-US" altLang="zh-CN" sz="1800" b="1">
                <a:solidFill>
                  <a:srgbClr val="000404"/>
                </a:solidFill>
                <a:latin typeface="蘋果儷細宋" charset="0"/>
                <a:ea typeface="华文细黑" charset="-122"/>
              </a:rPr>
              <a:t>马</a:t>
            </a:r>
            <a:r>
              <a:rPr lang="zh-CN" altLang="en-US" sz="1800" b="1">
                <a:solidFill>
                  <a:srgbClr val="000404"/>
                </a:solidFill>
                <a:latin typeface="蘋果儷細宋" charset="0"/>
              </a:rPr>
              <a:t>太</a:t>
            </a:r>
            <a:r>
              <a:rPr lang="en-US" altLang="en-US" sz="1800">
                <a:solidFill>
                  <a:srgbClr val="000404"/>
                </a:solidFill>
              </a:rPr>
              <a:t>与</a:t>
            </a:r>
            <a:r>
              <a:rPr lang="zh-CN" altLang="en-US" sz="1800" b="1">
                <a:solidFill>
                  <a:srgbClr val="000404"/>
                </a:solidFill>
                <a:latin typeface="蘋果儷細宋" charset="0"/>
              </a:rPr>
              <a:t>路加</a:t>
            </a:r>
            <a:r>
              <a:rPr lang="en-US" altLang="en-US" sz="1800">
                <a:solidFill>
                  <a:srgbClr val="000404"/>
                </a:solidFill>
              </a:rPr>
              <a:t>利用</a:t>
            </a:r>
            <a:r>
              <a:rPr lang="zh-CN" altLang="en-US" sz="1800" b="1">
                <a:solidFill>
                  <a:srgbClr val="000404"/>
                </a:solidFill>
                <a:latin typeface="蘋果儷細宋" charset="0"/>
              </a:rPr>
              <a:t>马可</a:t>
            </a:r>
            <a:r>
              <a:rPr lang="en-US" altLang="en-US" sz="1800">
                <a:solidFill>
                  <a:srgbClr val="000404"/>
                </a:solidFill>
              </a:rPr>
              <a:t>为主要来源</a:t>
            </a:r>
            <a:endParaRPr lang="en-US" sz="1800">
              <a:solidFill>
                <a:srgbClr val="000404"/>
              </a:solidFill>
            </a:endParaRPr>
          </a:p>
        </p:txBody>
      </p:sp>
      <p:sp>
        <p:nvSpPr>
          <p:cNvPr id="184339" name="Rectangle 24"/>
          <p:cNvSpPr>
            <a:spLocks noChangeArrowheads="1"/>
          </p:cNvSpPr>
          <p:nvPr/>
        </p:nvSpPr>
        <p:spPr bwMode="auto">
          <a:xfrm>
            <a:off x="4953000" y="2209800"/>
            <a:ext cx="3962400" cy="646113"/>
          </a:xfrm>
          <a:prstGeom prst="rect">
            <a:avLst/>
          </a:prstGeom>
          <a:solidFill>
            <a:srgbClr val="F7F7F7"/>
          </a:solidFill>
          <a:ln w="9525">
            <a:noFill/>
            <a:miter lim="800000"/>
            <a:headEnd/>
            <a:tailEnd/>
          </a:ln>
        </p:spPr>
        <p:txBody>
          <a:bodyPr>
            <a:spAutoFit/>
          </a:bodyPr>
          <a:lstStyle/>
          <a:p>
            <a:r>
              <a:rPr lang="en-US" altLang="zh-CN" sz="1800" b="1">
                <a:solidFill>
                  <a:srgbClr val="000404"/>
                </a:solidFill>
                <a:latin typeface="蘋果儷細宋" charset="0"/>
                <a:ea typeface="华文细黑" charset="-122"/>
              </a:rPr>
              <a:t>马</a:t>
            </a:r>
            <a:r>
              <a:rPr lang="zh-CN" altLang="en-US" sz="1800" b="1">
                <a:solidFill>
                  <a:srgbClr val="000404"/>
                </a:solidFill>
                <a:latin typeface="蘋果儷細宋" charset="0"/>
              </a:rPr>
              <a:t>太</a:t>
            </a:r>
            <a:r>
              <a:rPr lang="en-US" altLang="en-US" sz="1800">
                <a:solidFill>
                  <a:srgbClr val="000404"/>
                </a:solidFill>
              </a:rPr>
              <a:t>与</a:t>
            </a:r>
            <a:r>
              <a:rPr lang="zh-CN" altLang="en-US" sz="1800" b="1">
                <a:solidFill>
                  <a:srgbClr val="000404"/>
                </a:solidFill>
                <a:latin typeface="蘋果儷細宋" charset="0"/>
              </a:rPr>
              <a:t>路加</a:t>
            </a:r>
            <a:r>
              <a:rPr lang="en-US" altLang="en-US" sz="1800">
                <a:solidFill>
                  <a:srgbClr val="000404"/>
                </a:solidFill>
              </a:rPr>
              <a:t>没有利用</a:t>
            </a:r>
            <a:r>
              <a:rPr lang="zh-CN" altLang="en-US" sz="1800" b="1">
                <a:solidFill>
                  <a:srgbClr val="000404"/>
                </a:solidFill>
                <a:latin typeface="蘋果儷細宋" charset="0"/>
              </a:rPr>
              <a:t>马可</a:t>
            </a:r>
            <a:r>
              <a:rPr lang="en-US" altLang="en-US" sz="1800">
                <a:solidFill>
                  <a:srgbClr val="000404"/>
                </a:solidFill>
              </a:rPr>
              <a:t>为主要来源</a:t>
            </a:r>
            <a:endParaRPr lang="en-US" altLang="ja-JP" sz="1800">
              <a:solidFill>
                <a:srgbClr val="000404"/>
              </a:solidFill>
            </a:endParaRPr>
          </a:p>
          <a:p>
            <a:endParaRPr lang="en-US" sz="1800">
              <a:solidFill>
                <a:srgbClr val="000404"/>
              </a:solidFill>
            </a:endParaRPr>
          </a:p>
        </p:txBody>
      </p:sp>
      <p:sp>
        <p:nvSpPr>
          <p:cNvPr id="184340" name="Rectangle 25"/>
          <p:cNvSpPr>
            <a:spLocks noChangeArrowheads="1"/>
          </p:cNvSpPr>
          <p:nvPr/>
        </p:nvSpPr>
        <p:spPr bwMode="auto">
          <a:xfrm>
            <a:off x="493713" y="2743200"/>
            <a:ext cx="1106487" cy="369888"/>
          </a:xfrm>
          <a:prstGeom prst="rect">
            <a:avLst/>
          </a:prstGeom>
          <a:solidFill>
            <a:srgbClr val="F7F7F7"/>
          </a:solidFill>
          <a:ln w="9525">
            <a:noFill/>
            <a:miter lim="800000"/>
            <a:headEnd/>
            <a:tailEnd/>
          </a:ln>
        </p:spPr>
        <p:txBody>
          <a:bodyPr>
            <a:spAutoFit/>
          </a:bodyPr>
          <a:lstStyle/>
          <a:p>
            <a:r>
              <a:rPr lang="en-US" altLang="en-US" sz="1800">
                <a:solidFill>
                  <a:srgbClr val="000404"/>
                </a:solidFill>
              </a:rPr>
              <a:t>见解一</a:t>
            </a:r>
            <a:endParaRPr lang="en-US" sz="1800">
              <a:solidFill>
                <a:srgbClr val="000404"/>
              </a:solidFill>
            </a:endParaRPr>
          </a:p>
        </p:txBody>
      </p:sp>
      <p:sp>
        <p:nvSpPr>
          <p:cNvPr id="184341" name="Rectangle 26"/>
          <p:cNvSpPr>
            <a:spLocks noChangeArrowheads="1"/>
          </p:cNvSpPr>
          <p:nvPr/>
        </p:nvSpPr>
        <p:spPr bwMode="auto">
          <a:xfrm>
            <a:off x="5257800" y="2667000"/>
            <a:ext cx="990600" cy="369888"/>
          </a:xfrm>
          <a:prstGeom prst="rect">
            <a:avLst/>
          </a:prstGeom>
          <a:solidFill>
            <a:srgbClr val="F7F7F7"/>
          </a:solidFill>
          <a:ln w="9525">
            <a:noFill/>
            <a:miter lim="800000"/>
            <a:headEnd/>
            <a:tailEnd/>
          </a:ln>
        </p:spPr>
        <p:txBody>
          <a:bodyPr>
            <a:spAutoFit/>
          </a:bodyPr>
          <a:lstStyle/>
          <a:p>
            <a:r>
              <a:rPr lang="en-US" altLang="en-US" sz="1800">
                <a:solidFill>
                  <a:srgbClr val="000404"/>
                </a:solidFill>
              </a:rPr>
              <a:t>见解一</a:t>
            </a:r>
            <a:endParaRPr lang="en-US" sz="1800">
              <a:solidFill>
                <a:srgbClr val="000404"/>
              </a:solidFill>
            </a:endParaRPr>
          </a:p>
        </p:txBody>
      </p:sp>
      <p:sp>
        <p:nvSpPr>
          <p:cNvPr id="184342" name="Rectangle 27"/>
          <p:cNvSpPr>
            <a:spLocks noChangeArrowheads="1"/>
          </p:cNvSpPr>
          <p:nvPr/>
        </p:nvSpPr>
        <p:spPr bwMode="auto">
          <a:xfrm>
            <a:off x="457200" y="3048000"/>
            <a:ext cx="3733800" cy="1538288"/>
          </a:xfrm>
          <a:prstGeom prst="rect">
            <a:avLst/>
          </a:prstGeom>
          <a:solidFill>
            <a:srgbClr val="F7F7F7"/>
          </a:solidFill>
          <a:ln w="9525">
            <a:noFill/>
            <a:miter lim="800000"/>
            <a:headEnd/>
            <a:tailEnd/>
          </a:ln>
        </p:spPr>
        <p:txBody>
          <a:bodyPr>
            <a:spAutoFit/>
          </a:bodyPr>
          <a:lstStyle/>
          <a:p>
            <a:r>
              <a:rPr lang="zh-CN" altLang="en-US" sz="1800" b="1">
                <a:solidFill>
                  <a:srgbClr val="000404"/>
                </a:solidFill>
                <a:latin typeface="蘋果儷細宋" charset="0"/>
              </a:rPr>
              <a:t>马可</a:t>
            </a:r>
            <a:r>
              <a:rPr lang="en-US" altLang="en-US" sz="1800">
                <a:solidFill>
                  <a:srgbClr val="000404"/>
                </a:solidFill>
              </a:rPr>
              <a:t>在</a:t>
            </a:r>
            <a:r>
              <a:rPr lang="en-US" altLang="zh-CN" sz="1800" b="1">
                <a:solidFill>
                  <a:srgbClr val="000404"/>
                </a:solidFill>
                <a:latin typeface="蘋果儷細宋" charset="0"/>
              </a:rPr>
              <a:t>50s </a:t>
            </a:r>
            <a:r>
              <a:rPr lang="en-US" altLang="en-US" sz="1800">
                <a:solidFill>
                  <a:srgbClr val="000404"/>
                </a:solidFill>
              </a:rPr>
              <a:t>或在</a:t>
            </a:r>
            <a:r>
              <a:rPr lang="en-US" altLang="ja-JP" sz="1800">
                <a:solidFill>
                  <a:srgbClr val="000404"/>
                </a:solidFill>
              </a:rPr>
              <a:t> </a:t>
            </a:r>
            <a:r>
              <a:rPr lang="en-US" altLang="zh-CN" sz="1800" b="1">
                <a:solidFill>
                  <a:srgbClr val="000404"/>
                </a:solidFill>
                <a:latin typeface="蘋果儷細宋" charset="0"/>
              </a:rPr>
              <a:t>60s</a:t>
            </a:r>
            <a:r>
              <a:rPr lang="en-US" altLang="en-US" sz="1800">
                <a:solidFill>
                  <a:srgbClr val="000404"/>
                </a:solidFill>
              </a:rPr>
              <a:t>早期</a:t>
            </a:r>
            <a:r>
              <a:rPr lang="zh-CN" altLang="en-US" sz="1800" b="1">
                <a:solidFill>
                  <a:srgbClr val="000000"/>
                </a:solidFill>
                <a:latin typeface="Times" charset="0"/>
                <a:ea typeface="隶变" pitchFamily="2" charset="-122"/>
              </a:rPr>
              <a:t>写</a:t>
            </a:r>
            <a:r>
              <a:rPr lang="en-US" altLang="en-US" sz="1800">
                <a:solidFill>
                  <a:srgbClr val="000404"/>
                </a:solidFill>
                <a:ea typeface="隶变" pitchFamily="2" charset="-122"/>
              </a:rPr>
              <a:t>作</a:t>
            </a:r>
            <a:endParaRPr lang="en-US" altLang="ja-JP" sz="1800">
              <a:solidFill>
                <a:srgbClr val="000404"/>
              </a:solidFill>
              <a:ea typeface="隶变" pitchFamily="2" charset="-122"/>
            </a:endParaRPr>
          </a:p>
          <a:p>
            <a:r>
              <a:rPr lang="en-US" sz="1800">
                <a:solidFill>
                  <a:srgbClr val="000404"/>
                </a:solidFill>
                <a:ea typeface="隶变" pitchFamily="2" charset="-122"/>
              </a:rPr>
              <a:t>(</a:t>
            </a:r>
            <a:r>
              <a:rPr lang="en-US" altLang="en-US" sz="1800">
                <a:solidFill>
                  <a:srgbClr val="000404"/>
                </a:solidFill>
                <a:ea typeface="隶变" pitchFamily="2" charset="-122"/>
              </a:rPr>
              <a:t>一</a:t>
            </a:r>
            <a:r>
              <a:rPr lang="en-US" sz="1800">
                <a:solidFill>
                  <a:srgbClr val="000404"/>
                </a:solidFill>
                <a:ea typeface="隶变" pitchFamily="2" charset="-122"/>
              </a:rPr>
              <a:t>) </a:t>
            </a:r>
            <a:r>
              <a:rPr lang="en-US" altLang="zh-CN" sz="1800" b="1">
                <a:solidFill>
                  <a:srgbClr val="000404"/>
                </a:solidFill>
                <a:latin typeface="蘋果儷細宋" charset="0"/>
                <a:ea typeface="华文细黑" charset="-122"/>
              </a:rPr>
              <a:t>马</a:t>
            </a:r>
            <a:r>
              <a:rPr lang="zh-CN" altLang="en-US" sz="1800" b="1">
                <a:solidFill>
                  <a:srgbClr val="000404"/>
                </a:solidFill>
                <a:latin typeface="蘋果儷細宋" charset="0"/>
              </a:rPr>
              <a:t>太</a:t>
            </a:r>
            <a:r>
              <a:rPr lang="en-US" altLang="en-US" sz="1800">
                <a:solidFill>
                  <a:srgbClr val="000404"/>
                </a:solidFill>
              </a:rPr>
              <a:t>在</a:t>
            </a:r>
            <a:r>
              <a:rPr lang="en-US" altLang="ja-JP" sz="1800">
                <a:solidFill>
                  <a:srgbClr val="000404"/>
                </a:solidFill>
              </a:rPr>
              <a:t> 50s</a:t>
            </a:r>
            <a:r>
              <a:rPr lang="en-US" altLang="en-US" sz="1800">
                <a:solidFill>
                  <a:srgbClr val="000404"/>
                </a:solidFill>
              </a:rPr>
              <a:t>后期</a:t>
            </a:r>
            <a:r>
              <a:rPr lang="en-US" altLang="ja-JP" sz="1800">
                <a:solidFill>
                  <a:srgbClr val="000404"/>
                </a:solidFill>
              </a:rPr>
              <a:t> </a:t>
            </a:r>
            <a:r>
              <a:rPr lang="en-US" altLang="en-US" sz="1800">
                <a:solidFill>
                  <a:srgbClr val="000404"/>
                </a:solidFill>
              </a:rPr>
              <a:t>或在</a:t>
            </a:r>
            <a:r>
              <a:rPr lang="en-US" altLang="ja-JP" sz="1800" b="1">
                <a:solidFill>
                  <a:srgbClr val="000404"/>
                </a:solidFill>
                <a:latin typeface="蘋果儷細宋" charset="0"/>
              </a:rPr>
              <a:t>60s</a:t>
            </a:r>
            <a:r>
              <a:rPr lang="zh-CN" altLang="en-US" sz="1800" b="1">
                <a:solidFill>
                  <a:srgbClr val="000000"/>
                </a:solidFill>
                <a:latin typeface="Times" charset="0"/>
                <a:ea typeface="隶变" pitchFamily="2" charset="-122"/>
              </a:rPr>
              <a:t>写</a:t>
            </a:r>
            <a:r>
              <a:rPr lang="en-US" altLang="en-US" sz="1800">
                <a:solidFill>
                  <a:srgbClr val="000404"/>
                </a:solidFill>
                <a:ea typeface="隶变" pitchFamily="2" charset="-122"/>
              </a:rPr>
              <a:t>作</a:t>
            </a:r>
            <a:endParaRPr lang="en-US" altLang="ja-JP" sz="1800">
              <a:solidFill>
                <a:srgbClr val="000404"/>
              </a:solidFill>
              <a:ea typeface="隶变" pitchFamily="2" charset="-122"/>
            </a:endParaRPr>
          </a:p>
          <a:p>
            <a:r>
              <a:rPr lang="en-US" sz="1800">
                <a:solidFill>
                  <a:srgbClr val="000404"/>
                </a:solidFill>
                <a:ea typeface="隶变" pitchFamily="2" charset="-122"/>
              </a:rPr>
              <a:t>(</a:t>
            </a:r>
            <a:r>
              <a:rPr lang="en-US" altLang="en-US" sz="1800">
                <a:solidFill>
                  <a:srgbClr val="000404"/>
                </a:solidFill>
                <a:ea typeface="隶变" pitchFamily="2" charset="-122"/>
              </a:rPr>
              <a:t>二</a:t>
            </a:r>
            <a:r>
              <a:rPr lang="en-US" sz="1800">
                <a:solidFill>
                  <a:srgbClr val="000404"/>
                </a:solidFill>
                <a:ea typeface="隶变" pitchFamily="2" charset="-122"/>
              </a:rPr>
              <a:t>) </a:t>
            </a:r>
            <a:r>
              <a:rPr lang="zh-CN" altLang="en-US" sz="1800" b="1">
                <a:solidFill>
                  <a:srgbClr val="000404"/>
                </a:solidFill>
                <a:latin typeface="蘋果儷細宋" charset="0"/>
              </a:rPr>
              <a:t>路加</a:t>
            </a:r>
            <a:r>
              <a:rPr lang="en-US" altLang="en-US" sz="1800">
                <a:solidFill>
                  <a:srgbClr val="000404"/>
                </a:solidFill>
              </a:rPr>
              <a:t>在</a:t>
            </a:r>
            <a:r>
              <a:rPr lang="en-US" altLang="ja-JP" sz="1800" b="1">
                <a:solidFill>
                  <a:srgbClr val="000404"/>
                </a:solidFill>
                <a:latin typeface="蘋果儷細宋" charset="0"/>
              </a:rPr>
              <a:t> 59-63</a:t>
            </a:r>
            <a:r>
              <a:rPr lang="zh-CN" altLang="en-US" sz="1800" b="1">
                <a:solidFill>
                  <a:srgbClr val="000000"/>
                </a:solidFill>
                <a:latin typeface="Times" charset="0"/>
                <a:ea typeface="隶变" pitchFamily="2" charset="-122"/>
              </a:rPr>
              <a:t>写</a:t>
            </a:r>
            <a:r>
              <a:rPr lang="en-US" altLang="en-US" sz="1800">
                <a:solidFill>
                  <a:srgbClr val="000404"/>
                </a:solidFill>
                <a:ea typeface="隶变" pitchFamily="2" charset="-122"/>
              </a:rPr>
              <a:t>作</a:t>
            </a:r>
            <a:endParaRPr lang="en-US" altLang="ja-JP" sz="1800">
              <a:solidFill>
                <a:srgbClr val="000404"/>
              </a:solidFill>
              <a:ea typeface="隶变" pitchFamily="2" charset="-122"/>
            </a:endParaRPr>
          </a:p>
          <a:p>
            <a:endParaRPr lang="en-US" sz="1800">
              <a:solidFill>
                <a:srgbClr val="000404"/>
              </a:solidFill>
              <a:ea typeface="隶变" pitchFamily="2" charset="-122"/>
            </a:endParaRPr>
          </a:p>
          <a:p>
            <a:endParaRPr lang="en-US" sz="1100">
              <a:solidFill>
                <a:srgbClr val="000404"/>
              </a:solidFill>
              <a:ea typeface="隶变" pitchFamily="2" charset="-122"/>
            </a:endParaRPr>
          </a:p>
          <a:p>
            <a:endParaRPr lang="en-US" sz="1100">
              <a:solidFill>
                <a:srgbClr val="000404"/>
              </a:solidFill>
              <a:ea typeface="隶变" pitchFamily="2" charset="-122"/>
            </a:endParaRPr>
          </a:p>
        </p:txBody>
      </p:sp>
      <p:sp>
        <p:nvSpPr>
          <p:cNvPr id="184343" name="Rectangle 28"/>
          <p:cNvSpPr>
            <a:spLocks noChangeArrowheads="1"/>
          </p:cNvSpPr>
          <p:nvPr/>
        </p:nvSpPr>
        <p:spPr bwMode="auto">
          <a:xfrm>
            <a:off x="5257800" y="3048000"/>
            <a:ext cx="3352800" cy="523875"/>
          </a:xfrm>
          <a:prstGeom prst="rect">
            <a:avLst/>
          </a:prstGeom>
          <a:solidFill>
            <a:srgbClr val="F7F7F7"/>
          </a:solidFill>
          <a:ln w="9525">
            <a:noFill/>
            <a:miter lim="800000"/>
            <a:headEnd/>
            <a:tailEnd/>
          </a:ln>
        </p:spPr>
        <p:txBody>
          <a:bodyPr>
            <a:spAutoFit/>
          </a:bodyPr>
          <a:lstStyle/>
          <a:p>
            <a:r>
              <a:rPr lang="zh-CN" altLang="en-US" sz="1800" b="1">
                <a:solidFill>
                  <a:srgbClr val="000404"/>
                </a:solidFill>
                <a:latin typeface="蘋果儷細宋" charset="0"/>
              </a:rPr>
              <a:t>马可</a:t>
            </a:r>
            <a:r>
              <a:rPr lang="en-US" altLang="en-US" sz="1800">
                <a:solidFill>
                  <a:srgbClr val="000404"/>
                </a:solidFill>
              </a:rPr>
              <a:t>很可能在</a:t>
            </a:r>
            <a:r>
              <a:rPr lang="en-US" altLang="zh-CN" sz="1800" b="1">
                <a:solidFill>
                  <a:srgbClr val="000404"/>
                </a:solidFill>
                <a:latin typeface="蘋果儷細宋" charset="0"/>
              </a:rPr>
              <a:t>50s </a:t>
            </a:r>
            <a:r>
              <a:rPr lang="en-US" altLang="zh-CN" sz="1800">
                <a:solidFill>
                  <a:srgbClr val="000404"/>
                </a:solidFill>
              </a:rPr>
              <a:t>- </a:t>
            </a:r>
            <a:r>
              <a:rPr lang="en-US" altLang="ja-JP" sz="1800" b="1">
                <a:solidFill>
                  <a:srgbClr val="000404"/>
                </a:solidFill>
                <a:latin typeface="蘋果儷細宋" charset="0"/>
              </a:rPr>
              <a:t>70s</a:t>
            </a:r>
            <a:r>
              <a:rPr lang="zh-CN" altLang="en-US" sz="1800" b="1">
                <a:solidFill>
                  <a:srgbClr val="000000"/>
                </a:solidFill>
                <a:latin typeface="Times" charset="0"/>
                <a:ea typeface="隶变" pitchFamily="2" charset="-122"/>
              </a:rPr>
              <a:t>写</a:t>
            </a:r>
            <a:r>
              <a:rPr lang="en-US" altLang="en-US" sz="1800">
                <a:solidFill>
                  <a:srgbClr val="000404"/>
                </a:solidFill>
                <a:ea typeface="隶变" pitchFamily="2" charset="-122"/>
              </a:rPr>
              <a:t>作</a:t>
            </a:r>
            <a:endParaRPr lang="en-US" altLang="ja-JP" sz="1000">
              <a:solidFill>
                <a:srgbClr val="000404"/>
              </a:solidFill>
              <a:ea typeface="隶变" pitchFamily="2" charset="-122"/>
            </a:endParaRPr>
          </a:p>
          <a:p>
            <a:endParaRPr lang="en-US" sz="1000">
              <a:solidFill>
                <a:srgbClr val="000404"/>
              </a:solidFill>
              <a:ea typeface="隶变" pitchFamily="2" charset="-122"/>
            </a:endParaRPr>
          </a:p>
        </p:txBody>
      </p:sp>
      <p:sp>
        <p:nvSpPr>
          <p:cNvPr id="184344" name="Rectangle 29"/>
          <p:cNvSpPr>
            <a:spLocks noChangeArrowheads="1"/>
          </p:cNvSpPr>
          <p:nvPr/>
        </p:nvSpPr>
        <p:spPr bwMode="auto">
          <a:xfrm>
            <a:off x="5181600" y="3657600"/>
            <a:ext cx="3657600" cy="1908175"/>
          </a:xfrm>
          <a:prstGeom prst="rect">
            <a:avLst/>
          </a:prstGeom>
          <a:solidFill>
            <a:srgbClr val="F7F7F7"/>
          </a:solidFill>
          <a:ln w="9525">
            <a:noFill/>
            <a:miter lim="800000"/>
            <a:headEnd/>
            <a:tailEnd/>
          </a:ln>
        </p:spPr>
        <p:txBody>
          <a:bodyPr>
            <a:spAutoFit/>
          </a:bodyPr>
          <a:lstStyle/>
          <a:p>
            <a:r>
              <a:rPr lang="en-US" altLang="en-US" sz="1800">
                <a:solidFill>
                  <a:srgbClr val="000404"/>
                </a:solidFill>
              </a:rPr>
              <a:t>见解二</a:t>
            </a:r>
            <a:endParaRPr lang="en-US" sz="1800">
              <a:solidFill>
                <a:srgbClr val="000404"/>
              </a:solidFill>
            </a:endParaRPr>
          </a:p>
          <a:p>
            <a:r>
              <a:rPr lang="zh-CN" altLang="en-US" sz="1800" b="1">
                <a:solidFill>
                  <a:srgbClr val="000404"/>
                </a:solidFill>
                <a:latin typeface="蘋果儷細宋" charset="0"/>
              </a:rPr>
              <a:t>马可</a:t>
            </a:r>
            <a:r>
              <a:rPr lang="en-US" altLang="en-US" sz="1800">
                <a:solidFill>
                  <a:srgbClr val="000404"/>
                </a:solidFill>
              </a:rPr>
              <a:t>在</a:t>
            </a:r>
            <a:r>
              <a:rPr lang="en-US" altLang="ja-JP" sz="1800" b="1">
                <a:solidFill>
                  <a:srgbClr val="000404"/>
                </a:solidFill>
                <a:latin typeface="蘋果儷細宋" charset="0"/>
              </a:rPr>
              <a:t>65</a:t>
            </a:r>
            <a:r>
              <a:rPr lang="en-US" altLang="zh-CN" sz="1800" b="1">
                <a:solidFill>
                  <a:srgbClr val="000404"/>
                </a:solidFill>
                <a:latin typeface="蘋果儷細宋" charset="0"/>
              </a:rPr>
              <a:t>s-</a:t>
            </a:r>
            <a:r>
              <a:rPr lang="en-US" altLang="ja-JP" sz="1800" b="1">
                <a:solidFill>
                  <a:srgbClr val="000404"/>
                </a:solidFill>
                <a:latin typeface="蘋果儷細宋" charset="0"/>
              </a:rPr>
              <a:t>70s</a:t>
            </a:r>
            <a:r>
              <a:rPr lang="zh-CN" altLang="en-US" sz="1800" b="1">
                <a:solidFill>
                  <a:srgbClr val="000000"/>
                </a:solidFill>
                <a:latin typeface="Times" charset="0"/>
                <a:ea typeface="隶变" pitchFamily="2" charset="-122"/>
              </a:rPr>
              <a:t>写</a:t>
            </a:r>
            <a:r>
              <a:rPr lang="en-US" altLang="en-US" sz="1800">
                <a:solidFill>
                  <a:srgbClr val="000404"/>
                </a:solidFill>
                <a:ea typeface="隶变" pitchFamily="2" charset="-122"/>
              </a:rPr>
              <a:t>作</a:t>
            </a:r>
            <a:endParaRPr lang="en-US" altLang="ja-JP" sz="1800">
              <a:solidFill>
                <a:srgbClr val="000404"/>
              </a:solidFill>
              <a:ea typeface="隶变" pitchFamily="2" charset="-122"/>
            </a:endParaRPr>
          </a:p>
          <a:p>
            <a:r>
              <a:rPr lang="en-US" sz="1800">
                <a:solidFill>
                  <a:srgbClr val="000404"/>
                </a:solidFill>
                <a:ea typeface="隶变" pitchFamily="2" charset="-122"/>
              </a:rPr>
              <a:t>(</a:t>
            </a:r>
            <a:r>
              <a:rPr lang="en-US" altLang="en-US" sz="1800">
                <a:solidFill>
                  <a:srgbClr val="000404"/>
                </a:solidFill>
                <a:ea typeface="隶变" pitchFamily="2" charset="-122"/>
              </a:rPr>
              <a:t>一</a:t>
            </a:r>
            <a:r>
              <a:rPr lang="en-US" sz="1800">
                <a:solidFill>
                  <a:srgbClr val="000404"/>
                </a:solidFill>
                <a:ea typeface="隶变" pitchFamily="2" charset="-122"/>
              </a:rPr>
              <a:t>) </a:t>
            </a:r>
            <a:r>
              <a:rPr lang="en-US" altLang="zh-CN" sz="1800" b="1">
                <a:solidFill>
                  <a:srgbClr val="000404"/>
                </a:solidFill>
                <a:latin typeface="蘋果儷細宋" charset="0"/>
                <a:ea typeface="华文细黑" charset="-122"/>
              </a:rPr>
              <a:t>马</a:t>
            </a:r>
            <a:r>
              <a:rPr lang="zh-CN" altLang="en-US" sz="1800" b="1">
                <a:solidFill>
                  <a:srgbClr val="000404"/>
                </a:solidFill>
                <a:latin typeface="蘋果儷細宋" charset="0"/>
              </a:rPr>
              <a:t>太</a:t>
            </a:r>
            <a:r>
              <a:rPr lang="en-US" altLang="en-US" sz="1800">
                <a:solidFill>
                  <a:srgbClr val="000404"/>
                </a:solidFill>
              </a:rPr>
              <a:t>在</a:t>
            </a:r>
            <a:r>
              <a:rPr lang="en-US" altLang="ja-JP" sz="1800" b="1">
                <a:solidFill>
                  <a:srgbClr val="000404"/>
                </a:solidFill>
                <a:latin typeface="蘋果儷細宋" charset="0"/>
              </a:rPr>
              <a:t> 50s</a:t>
            </a:r>
            <a:r>
              <a:rPr lang="en-US" altLang="en-US" sz="1800">
                <a:solidFill>
                  <a:srgbClr val="000404"/>
                </a:solidFill>
              </a:rPr>
              <a:t>早期</a:t>
            </a:r>
            <a:r>
              <a:rPr lang="zh-CN" altLang="en-US" sz="1800" b="1">
                <a:solidFill>
                  <a:srgbClr val="000000"/>
                </a:solidFill>
                <a:latin typeface="Times" charset="0"/>
                <a:ea typeface="隶变" pitchFamily="2" charset="-122"/>
              </a:rPr>
              <a:t>写</a:t>
            </a:r>
            <a:r>
              <a:rPr lang="en-US" altLang="en-US" sz="1800">
                <a:solidFill>
                  <a:srgbClr val="000404"/>
                </a:solidFill>
                <a:ea typeface="隶变" pitchFamily="2" charset="-122"/>
              </a:rPr>
              <a:t>作</a:t>
            </a:r>
            <a:endParaRPr lang="en-US" altLang="ja-JP" sz="1800">
              <a:solidFill>
                <a:srgbClr val="000404"/>
              </a:solidFill>
              <a:ea typeface="隶变" pitchFamily="2" charset="-122"/>
            </a:endParaRPr>
          </a:p>
          <a:p>
            <a:r>
              <a:rPr lang="en-US" sz="1800">
                <a:solidFill>
                  <a:srgbClr val="000404"/>
                </a:solidFill>
                <a:ea typeface="隶变" pitchFamily="2" charset="-122"/>
              </a:rPr>
              <a:t>(</a:t>
            </a:r>
            <a:r>
              <a:rPr lang="en-US" altLang="en-US" sz="1800">
                <a:solidFill>
                  <a:srgbClr val="000404"/>
                </a:solidFill>
                <a:ea typeface="隶变" pitchFamily="2" charset="-122"/>
              </a:rPr>
              <a:t>二</a:t>
            </a:r>
            <a:r>
              <a:rPr lang="en-US" sz="1800">
                <a:solidFill>
                  <a:srgbClr val="000404"/>
                </a:solidFill>
                <a:ea typeface="隶变" pitchFamily="2" charset="-122"/>
              </a:rPr>
              <a:t>) </a:t>
            </a:r>
            <a:r>
              <a:rPr lang="zh-CN" altLang="en-US" sz="1800" b="1">
                <a:solidFill>
                  <a:srgbClr val="000404"/>
                </a:solidFill>
                <a:latin typeface="蘋果儷細宋" charset="0"/>
              </a:rPr>
              <a:t>路加</a:t>
            </a:r>
            <a:r>
              <a:rPr lang="en-US" altLang="en-US" sz="1800">
                <a:solidFill>
                  <a:srgbClr val="000404"/>
                </a:solidFill>
              </a:rPr>
              <a:t>在</a:t>
            </a:r>
            <a:r>
              <a:rPr lang="en-US" altLang="ja-JP" sz="1800" b="1">
                <a:solidFill>
                  <a:srgbClr val="000404"/>
                </a:solidFill>
                <a:latin typeface="蘋果儷細宋" charset="0"/>
              </a:rPr>
              <a:t> 59s–63s</a:t>
            </a:r>
            <a:r>
              <a:rPr lang="zh-CN" altLang="en-US" sz="1800" b="1">
                <a:solidFill>
                  <a:srgbClr val="000000"/>
                </a:solidFill>
                <a:latin typeface="Times" charset="0"/>
                <a:ea typeface="隶变" pitchFamily="2" charset="-122"/>
              </a:rPr>
              <a:t>写</a:t>
            </a:r>
            <a:r>
              <a:rPr lang="en-US" altLang="en-US" sz="1800">
                <a:solidFill>
                  <a:srgbClr val="000404"/>
                </a:solidFill>
                <a:ea typeface="隶变" pitchFamily="2" charset="-122"/>
              </a:rPr>
              <a:t>作</a:t>
            </a:r>
            <a:endParaRPr lang="en-US" altLang="ja-JP" sz="1800">
              <a:solidFill>
                <a:srgbClr val="000404"/>
              </a:solidFill>
              <a:ea typeface="隶变" pitchFamily="2" charset="-122"/>
            </a:endParaRPr>
          </a:p>
          <a:p>
            <a:endParaRPr lang="en-US" sz="1800">
              <a:solidFill>
                <a:srgbClr val="000404"/>
              </a:solidFill>
              <a:ea typeface="隶变" pitchFamily="2" charset="-122"/>
            </a:endParaRPr>
          </a:p>
          <a:p>
            <a:endParaRPr lang="en-US" sz="1800">
              <a:solidFill>
                <a:srgbClr val="000404"/>
              </a:solidFill>
              <a:ea typeface="隶变" pitchFamily="2" charset="-122"/>
            </a:endParaRPr>
          </a:p>
          <a:p>
            <a:endParaRPr lang="en-US" sz="1000">
              <a:solidFill>
                <a:srgbClr val="000404"/>
              </a:solidFill>
              <a:ea typeface="隶变" pitchFamily="2" charset="-122"/>
            </a:endParaRPr>
          </a:p>
        </p:txBody>
      </p:sp>
      <p:sp>
        <p:nvSpPr>
          <p:cNvPr id="184345" name="Rectangle 31"/>
          <p:cNvSpPr>
            <a:spLocks noChangeArrowheads="1"/>
          </p:cNvSpPr>
          <p:nvPr/>
        </p:nvSpPr>
        <p:spPr bwMode="auto">
          <a:xfrm>
            <a:off x="533400" y="4572000"/>
            <a:ext cx="3657600" cy="1631950"/>
          </a:xfrm>
          <a:prstGeom prst="rect">
            <a:avLst/>
          </a:prstGeom>
          <a:solidFill>
            <a:srgbClr val="F7F7F7"/>
          </a:solidFill>
          <a:ln w="9525">
            <a:noFill/>
            <a:miter lim="800000"/>
            <a:headEnd/>
            <a:tailEnd/>
          </a:ln>
        </p:spPr>
        <p:txBody>
          <a:bodyPr>
            <a:spAutoFit/>
          </a:bodyPr>
          <a:lstStyle/>
          <a:p>
            <a:r>
              <a:rPr lang="en-US" altLang="en-US" sz="1800">
                <a:solidFill>
                  <a:srgbClr val="000404"/>
                </a:solidFill>
              </a:rPr>
              <a:t>见解二</a:t>
            </a:r>
            <a:endParaRPr lang="en-US" sz="1800">
              <a:solidFill>
                <a:srgbClr val="000404"/>
              </a:solidFill>
            </a:endParaRPr>
          </a:p>
          <a:p>
            <a:r>
              <a:rPr lang="zh-CN" altLang="en-US" sz="1800" b="1">
                <a:solidFill>
                  <a:srgbClr val="000404"/>
                </a:solidFill>
                <a:latin typeface="蘋果儷細宋" charset="0"/>
              </a:rPr>
              <a:t>马可</a:t>
            </a:r>
            <a:r>
              <a:rPr lang="en-US" altLang="en-US" sz="1800">
                <a:solidFill>
                  <a:srgbClr val="000404"/>
                </a:solidFill>
              </a:rPr>
              <a:t>在</a:t>
            </a:r>
            <a:r>
              <a:rPr lang="en-US" altLang="ja-JP" sz="1800" b="1">
                <a:solidFill>
                  <a:srgbClr val="000404"/>
                </a:solidFill>
                <a:latin typeface="蘋果儷細宋" charset="0"/>
              </a:rPr>
              <a:t>65</a:t>
            </a:r>
            <a:r>
              <a:rPr lang="en-US" altLang="zh-CN" sz="1800" b="1">
                <a:solidFill>
                  <a:srgbClr val="000404"/>
                </a:solidFill>
                <a:latin typeface="蘋果儷細宋" charset="0"/>
              </a:rPr>
              <a:t>s-</a:t>
            </a:r>
            <a:r>
              <a:rPr lang="en-US" altLang="ja-JP" sz="1800" b="1">
                <a:solidFill>
                  <a:srgbClr val="000404"/>
                </a:solidFill>
                <a:latin typeface="蘋果儷細宋" charset="0"/>
              </a:rPr>
              <a:t>70s</a:t>
            </a:r>
            <a:r>
              <a:rPr lang="zh-CN" altLang="en-US" sz="1800" b="1">
                <a:solidFill>
                  <a:srgbClr val="000000"/>
                </a:solidFill>
                <a:latin typeface="Times" charset="0"/>
                <a:ea typeface="隶变" pitchFamily="2" charset="-122"/>
              </a:rPr>
              <a:t>写</a:t>
            </a:r>
            <a:r>
              <a:rPr lang="en-US" altLang="en-US" sz="1800">
                <a:solidFill>
                  <a:srgbClr val="000404"/>
                </a:solidFill>
                <a:ea typeface="隶变" pitchFamily="2" charset="-122"/>
              </a:rPr>
              <a:t>作</a:t>
            </a:r>
            <a:endParaRPr lang="en-US" altLang="ja-JP" sz="1800">
              <a:solidFill>
                <a:srgbClr val="000404"/>
              </a:solidFill>
              <a:ea typeface="隶变" pitchFamily="2" charset="-122"/>
            </a:endParaRPr>
          </a:p>
          <a:p>
            <a:r>
              <a:rPr lang="en-US" sz="1800">
                <a:solidFill>
                  <a:srgbClr val="000404"/>
                </a:solidFill>
                <a:ea typeface="隶变" pitchFamily="2" charset="-122"/>
              </a:rPr>
              <a:t>(</a:t>
            </a:r>
            <a:r>
              <a:rPr lang="en-US" altLang="en-US" sz="1800">
                <a:solidFill>
                  <a:srgbClr val="000404"/>
                </a:solidFill>
                <a:ea typeface="隶变" pitchFamily="2" charset="-122"/>
              </a:rPr>
              <a:t>一</a:t>
            </a:r>
            <a:r>
              <a:rPr lang="en-US" sz="1800">
                <a:solidFill>
                  <a:srgbClr val="000404"/>
                </a:solidFill>
                <a:ea typeface="隶变" pitchFamily="2" charset="-122"/>
              </a:rPr>
              <a:t>) </a:t>
            </a:r>
            <a:r>
              <a:rPr lang="en-US" altLang="zh-CN" sz="1800" b="1">
                <a:solidFill>
                  <a:srgbClr val="000404"/>
                </a:solidFill>
                <a:latin typeface="蘋果儷細宋" charset="0"/>
                <a:ea typeface="华文细黑" charset="-122"/>
              </a:rPr>
              <a:t>马</a:t>
            </a:r>
            <a:r>
              <a:rPr lang="zh-CN" altLang="en-US" sz="1800" b="1">
                <a:solidFill>
                  <a:srgbClr val="000404"/>
                </a:solidFill>
                <a:latin typeface="蘋果儷細宋" charset="0"/>
              </a:rPr>
              <a:t>太</a:t>
            </a:r>
            <a:r>
              <a:rPr lang="en-US" altLang="en-US" sz="1800">
                <a:solidFill>
                  <a:srgbClr val="000404"/>
                </a:solidFill>
              </a:rPr>
              <a:t>在</a:t>
            </a:r>
            <a:r>
              <a:rPr lang="en-US" altLang="ja-JP" sz="1800" b="1">
                <a:solidFill>
                  <a:srgbClr val="000404"/>
                </a:solidFill>
                <a:latin typeface="蘋果儷細宋" charset="0"/>
              </a:rPr>
              <a:t> 70s</a:t>
            </a:r>
            <a:r>
              <a:rPr lang="zh-CN" altLang="en-US" sz="1800" b="1">
                <a:solidFill>
                  <a:srgbClr val="000000"/>
                </a:solidFill>
                <a:latin typeface="Times" charset="0"/>
                <a:ea typeface="隶变" pitchFamily="2" charset="-122"/>
              </a:rPr>
              <a:t>写</a:t>
            </a:r>
            <a:r>
              <a:rPr lang="en-US" altLang="en-US" sz="1800">
                <a:solidFill>
                  <a:srgbClr val="000404"/>
                </a:solidFill>
                <a:ea typeface="隶变" pitchFamily="2" charset="-122"/>
              </a:rPr>
              <a:t>作</a:t>
            </a:r>
            <a:endParaRPr lang="en-US" altLang="ja-JP" sz="1800">
              <a:solidFill>
                <a:srgbClr val="000404"/>
              </a:solidFill>
              <a:ea typeface="隶变" pitchFamily="2" charset="-122"/>
            </a:endParaRPr>
          </a:p>
          <a:p>
            <a:r>
              <a:rPr lang="en-US" sz="1800">
                <a:solidFill>
                  <a:srgbClr val="000404"/>
                </a:solidFill>
                <a:ea typeface="隶变" pitchFamily="2" charset="-122"/>
              </a:rPr>
              <a:t>(</a:t>
            </a:r>
            <a:r>
              <a:rPr lang="en-US" altLang="en-US" sz="1800">
                <a:solidFill>
                  <a:srgbClr val="000404"/>
                </a:solidFill>
                <a:ea typeface="隶变" pitchFamily="2" charset="-122"/>
              </a:rPr>
              <a:t>二</a:t>
            </a:r>
            <a:r>
              <a:rPr lang="en-US" sz="1800">
                <a:solidFill>
                  <a:srgbClr val="000404"/>
                </a:solidFill>
                <a:ea typeface="隶变" pitchFamily="2" charset="-122"/>
              </a:rPr>
              <a:t>) </a:t>
            </a:r>
            <a:r>
              <a:rPr lang="zh-CN" altLang="en-US" sz="1800" b="1">
                <a:solidFill>
                  <a:srgbClr val="000404"/>
                </a:solidFill>
                <a:latin typeface="蘋果儷細宋" charset="0"/>
              </a:rPr>
              <a:t>路加</a:t>
            </a:r>
            <a:r>
              <a:rPr lang="en-US" altLang="en-US" sz="1800">
                <a:solidFill>
                  <a:srgbClr val="000404"/>
                </a:solidFill>
              </a:rPr>
              <a:t>在</a:t>
            </a:r>
            <a:r>
              <a:rPr lang="en-US" altLang="ja-JP" sz="1800" b="1">
                <a:solidFill>
                  <a:srgbClr val="000404"/>
                </a:solidFill>
                <a:latin typeface="蘋果儷細宋" charset="0"/>
              </a:rPr>
              <a:t> 70s</a:t>
            </a:r>
            <a:r>
              <a:rPr lang="zh-CN" altLang="en-US" sz="1800" b="1">
                <a:solidFill>
                  <a:srgbClr val="000000"/>
                </a:solidFill>
                <a:latin typeface="Times" charset="0"/>
                <a:ea typeface="隶变" pitchFamily="2" charset="-122"/>
              </a:rPr>
              <a:t>写</a:t>
            </a:r>
            <a:r>
              <a:rPr lang="en-US" altLang="en-US" sz="1800">
                <a:solidFill>
                  <a:srgbClr val="000404"/>
                </a:solidFill>
                <a:ea typeface="隶变" pitchFamily="2" charset="-122"/>
              </a:rPr>
              <a:t>作</a:t>
            </a:r>
            <a:endParaRPr lang="en-US" altLang="ja-JP" sz="1800">
              <a:solidFill>
                <a:srgbClr val="000404"/>
              </a:solidFill>
              <a:ea typeface="隶变" pitchFamily="2" charset="-122"/>
            </a:endParaRPr>
          </a:p>
          <a:p>
            <a:endParaRPr lang="en-US" sz="1800">
              <a:solidFill>
                <a:srgbClr val="000404"/>
              </a:solidFill>
              <a:ea typeface="隶变" pitchFamily="2" charset="-122"/>
            </a:endParaRPr>
          </a:p>
          <a:p>
            <a:endParaRPr lang="en-US" sz="1000">
              <a:solidFill>
                <a:srgbClr val="000404"/>
              </a:solidFill>
              <a:ea typeface="隶变"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60773"/>
                                        </p:tgtEl>
                                        <p:attrNameLst>
                                          <p:attrName>style.visibility</p:attrName>
                                        </p:attrNameLst>
                                      </p:cBhvr>
                                      <p:to>
                                        <p:strVal val="visible"/>
                                      </p:to>
                                    </p:set>
                                    <p:anim calcmode="lin" valueType="num">
                                      <p:cBhvr>
                                        <p:cTn id="7" dur="500" fill="hold"/>
                                        <p:tgtEl>
                                          <p:spTgt spid="160773"/>
                                        </p:tgtEl>
                                        <p:attrNameLst>
                                          <p:attrName>ppt_w</p:attrName>
                                        </p:attrNameLst>
                                      </p:cBhvr>
                                      <p:tavLst>
                                        <p:tav tm="0">
                                          <p:val>
                                            <p:fltVal val="0"/>
                                          </p:val>
                                        </p:tav>
                                        <p:tav tm="100000">
                                          <p:val>
                                            <p:strVal val="#ppt_w"/>
                                          </p:val>
                                        </p:tav>
                                      </p:tavLst>
                                    </p:anim>
                                    <p:anim calcmode="lin" valueType="num">
                                      <p:cBhvr>
                                        <p:cTn id="8" dur="500" fill="hold"/>
                                        <p:tgtEl>
                                          <p:spTgt spid="160773"/>
                                        </p:tgtEl>
                                        <p:attrNameLst>
                                          <p:attrName>ppt_h</p:attrName>
                                        </p:attrNameLst>
                                      </p:cBhvr>
                                      <p:tavLst>
                                        <p:tav tm="0">
                                          <p:val>
                                            <p:fltVal val="0"/>
                                          </p:val>
                                        </p:tav>
                                        <p:tav tm="100000">
                                          <p:val>
                                            <p:strVal val="#ppt_h"/>
                                          </p:val>
                                        </p:tav>
                                      </p:tavLst>
                                    </p:anim>
                                    <p:anim calcmode="lin" valueType="num">
                                      <p:cBhvr>
                                        <p:cTn id="9" dur="500" fill="hold"/>
                                        <p:tgtEl>
                                          <p:spTgt spid="160773"/>
                                        </p:tgtEl>
                                        <p:attrNameLst>
                                          <p:attrName>style.rotation</p:attrName>
                                        </p:attrNameLst>
                                      </p:cBhvr>
                                      <p:tavLst>
                                        <p:tav tm="0">
                                          <p:val>
                                            <p:fltVal val="360"/>
                                          </p:val>
                                        </p:tav>
                                        <p:tav tm="100000">
                                          <p:val>
                                            <p:fltVal val="0"/>
                                          </p:val>
                                        </p:tav>
                                      </p:tavLst>
                                    </p:anim>
                                    <p:animEffect transition="in" filter="fade">
                                      <p:cBhvr>
                                        <p:cTn id="10" dur="500"/>
                                        <p:tgtEl>
                                          <p:spTgt spid="16077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9" presetClass="entr" presetSubtype="0" decel="100000" fill="hold" nodeType="clickEffect">
                                  <p:stCondLst>
                                    <p:cond delay="0"/>
                                  </p:stCondLst>
                                  <p:childTnLst>
                                    <p:set>
                                      <p:cBhvr>
                                        <p:cTn id="14" dur="1" fill="hold">
                                          <p:stCondLst>
                                            <p:cond delay="0"/>
                                          </p:stCondLst>
                                        </p:cTn>
                                        <p:tgtEl>
                                          <p:spTgt spid="160774"/>
                                        </p:tgtEl>
                                        <p:attrNameLst>
                                          <p:attrName>style.visibility</p:attrName>
                                        </p:attrNameLst>
                                      </p:cBhvr>
                                      <p:to>
                                        <p:strVal val="visible"/>
                                      </p:to>
                                    </p:set>
                                    <p:anim calcmode="lin" valueType="num">
                                      <p:cBhvr>
                                        <p:cTn id="15" dur="500" fill="hold"/>
                                        <p:tgtEl>
                                          <p:spTgt spid="160774"/>
                                        </p:tgtEl>
                                        <p:attrNameLst>
                                          <p:attrName>ppt_w</p:attrName>
                                        </p:attrNameLst>
                                      </p:cBhvr>
                                      <p:tavLst>
                                        <p:tav tm="0">
                                          <p:val>
                                            <p:fltVal val="0"/>
                                          </p:val>
                                        </p:tav>
                                        <p:tav tm="100000">
                                          <p:val>
                                            <p:strVal val="#ppt_w"/>
                                          </p:val>
                                        </p:tav>
                                      </p:tavLst>
                                    </p:anim>
                                    <p:anim calcmode="lin" valueType="num">
                                      <p:cBhvr>
                                        <p:cTn id="16" dur="500" fill="hold"/>
                                        <p:tgtEl>
                                          <p:spTgt spid="160774"/>
                                        </p:tgtEl>
                                        <p:attrNameLst>
                                          <p:attrName>ppt_h</p:attrName>
                                        </p:attrNameLst>
                                      </p:cBhvr>
                                      <p:tavLst>
                                        <p:tav tm="0">
                                          <p:val>
                                            <p:fltVal val="0"/>
                                          </p:val>
                                        </p:tav>
                                        <p:tav tm="100000">
                                          <p:val>
                                            <p:strVal val="#ppt_h"/>
                                          </p:val>
                                        </p:tav>
                                      </p:tavLst>
                                    </p:anim>
                                    <p:anim calcmode="lin" valueType="num">
                                      <p:cBhvr>
                                        <p:cTn id="17" dur="500" fill="hold"/>
                                        <p:tgtEl>
                                          <p:spTgt spid="160774"/>
                                        </p:tgtEl>
                                        <p:attrNameLst>
                                          <p:attrName>style.rotation</p:attrName>
                                        </p:attrNameLst>
                                      </p:cBhvr>
                                      <p:tavLst>
                                        <p:tav tm="0">
                                          <p:val>
                                            <p:fltVal val="360"/>
                                          </p:val>
                                        </p:tav>
                                        <p:tav tm="100000">
                                          <p:val>
                                            <p:fltVal val="0"/>
                                          </p:val>
                                        </p:tav>
                                      </p:tavLst>
                                    </p:anim>
                                    <p:animEffect transition="in" filter="fade">
                                      <p:cBhvr>
                                        <p:cTn id="18" dur="500"/>
                                        <p:tgtEl>
                                          <p:spTgt spid="16077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9" presetClass="entr" presetSubtype="0" decel="100000" fill="hold" nodeType="clickEffect">
                                  <p:stCondLst>
                                    <p:cond delay="0"/>
                                  </p:stCondLst>
                                  <p:childTnLst>
                                    <p:set>
                                      <p:cBhvr>
                                        <p:cTn id="22" dur="1" fill="hold">
                                          <p:stCondLst>
                                            <p:cond delay="0"/>
                                          </p:stCondLst>
                                        </p:cTn>
                                        <p:tgtEl>
                                          <p:spTgt spid="160775"/>
                                        </p:tgtEl>
                                        <p:attrNameLst>
                                          <p:attrName>style.visibility</p:attrName>
                                        </p:attrNameLst>
                                      </p:cBhvr>
                                      <p:to>
                                        <p:strVal val="visible"/>
                                      </p:to>
                                    </p:set>
                                    <p:anim calcmode="lin" valueType="num">
                                      <p:cBhvr>
                                        <p:cTn id="23" dur="500" fill="hold"/>
                                        <p:tgtEl>
                                          <p:spTgt spid="160775"/>
                                        </p:tgtEl>
                                        <p:attrNameLst>
                                          <p:attrName>ppt_w</p:attrName>
                                        </p:attrNameLst>
                                      </p:cBhvr>
                                      <p:tavLst>
                                        <p:tav tm="0">
                                          <p:val>
                                            <p:fltVal val="0"/>
                                          </p:val>
                                        </p:tav>
                                        <p:tav tm="100000">
                                          <p:val>
                                            <p:strVal val="#ppt_w"/>
                                          </p:val>
                                        </p:tav>
                                      </p:tavLst>
                                    </p:anim>
                                    <p:anim calcmode="lin" valueType="num">
                                      <p:cBhvr>
                                        <p:cTn id="24" dur="500" fill="hold"/>
                                        <p:tgtEl>
                                          <p:spTgt spid="160775"/>
                                        </p:tgtEl>
                                        <p:attrNameLst>
                                          <p:attrName>ppt_h</p:attrName>
                                        </p:attrNameLst>
                                      </p:cBhvr>
                                      <p:tavLst>
                                        <p:tav tm="0">
                                          <p:val>
                                            <p:fltVal val="0"/>
                                          </p:val>
                                        </p:tav>
                                        <p:tav tm="100000">
                                          <p:val>
                                            <p:strVal val="#ppt_h"/>
                                          </p:val>
                                        </p:tav>
                                      </p:tavLst>
                                    </p:anim>
                                    <p:anim calcmode="lin" valueType="num">
                                      <p:cBhvr>
                                        <p:cTn id="25" dur="500" fill="hold"/>
                                        <p:tgtEl>
                                          <p:spTgt spid="160775"/>
                                        </p:tgtEl>
                                        <p:attrNameLst>
                                          <p:attrName>style.rotation</p:attrName>
                                        </p:attrNameLst>
                                      </p:cBhvr>
                                      <p:tavLst>
                                        <p:tav tm="0">
                                          <p:val>
                                            <p:fltVal val="360"/>
                                          </p:val>
                                        </p:tav>
                                        <p:tav tm="100000">
                                          <p:val>
                                            <p:fltVal val="0"/>
                                          </p:val>
                                        </p:tav>
                                      </p:tavLst>
                                    </p:anim>
                                    <p:animEffect transition="in" filter="fade">
                                      <p:cBhvr>
                                        <p:cTn id="26" dur="500"/>
                                        <p:tgtEl>
                                          <p:spTgt spid="16077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49" presetClass="entr" presetSubtype="0" decel="10000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500" fill="hold"/>
                                        <p:tgtEl>
                                          <p:spTgt spid="2"/>
                                        </p:tgtEl>
                                        <p:attrNameLst>
                                          <p:attrName>ppt_w</p:attrName>
                                        </p:attrNameLst>
                                      </p:cBhvr>
                                      <p:tavLst>
                                        <p:tav tm="0">
                                          <p:val>
                                            <p:fltVal val="0"/>
                                          </p:val>
                                        </p:tav>
                                        <p:tav tm="100000">
                                          <p:val>
                                            <p:strVal val="#ppt_w"/>
                                          </p:val>
                                        </p:tav>
                                      </p:tavLst>
                                    </p:anim>
                                    <p:anim calcmode="lin" valueType="num">
                                      <p:cBhvr>
                                        <p:cTn id="32" dur="500" fill="hold"/>
                                        <p:tgtEl>
                                          <p:spTgt spid="2"/>
                                        </p:tgtEl>
                                        <p:attrNameLst>
                                          <p:attrName>ppt_h</p:attrName>
                                        </p:attrNameLst>
                                      </p:cBhvr>
                                      <p:tavLst>
                                        <p:tav tm="0">
                                          <p:val>
                                            <p:fltVal val="0"/>
                                          </p:val>
                                        </p:tav>
                                        <p:tav tm="100000">
                                          <p:val>
                                            <p:strVal val="#ppt_h"/>
                                          </p:val>
                                        </p:tav>
                                      </p:tavLst>
                                    </p:anim>
                                    <p:anim calcmode="lin" valueType="num">
                                      <p:cBhvr>
                                        <p:cTn id="33" dur="500" fill="hold"/>
                                        <p:tgtEl>
                                          <p:spTgt spid="2"/>
                                        </p:tgtEl>
                                        <p:attrNameLst>
                                          <p:attrName>style.rotation</p:attrName>
                                        </p:attrNameLst>
                                      </p:cBhvr>
                                      <p:tavLst>
                                        <p:tav tm="0">
                                          <p:val>
                                            <p:fltVal val="360"/>
                                          </p:val>
                                        </p:tav>
                                        <p:tav tm="100000">
                                          <p:val>
                                            <p:fltVal val="0"/>
                                          </p:val>
                                        </p:tav>
                                      </p:tavLst>
                                    </p:anim>
                                    <p:animEffect transition="in" filter="fade">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6369" name="Text Box 2"/>
          <p:cNvSpPr txBox="1">
            <a:spLocks noChangeArrowheads="1"/>
          </p:cNvSpPr>
          <p:nvPr/>
        </p:nvSpPr>
        <p:spPr bwMode="auto">
          <a:xfrm>
            <a:off x="8578850" y="76200"/>
            <a:ext cx="488950" cy="457200"/>
          </a:xfrm>
          <a:prstGeom prst="rect">
            <a:avLst/>
          </a:prstGeom>
          <a:noFill/>
          <a:ln w="12700">
            <a:noFill/>
            <a:miter lim="800000"/>
            <a:headEnd type="none" w="sm" len="sm"/>
            <a:tailEnd type="none" w="sm" len="sm"/>
          </a:ln>
        </p:spPr>
        <p:txBody>
          <a:bodyPr wrap="none">
            <a:spAutoFit/>
          </a:bodyPr>
          <a:lstStyle/>
          <a:p>
            <a:r>
              <a:rPr lang="en-US"/>
              <a:t>49</a:t>
            </a:r>
          </a:p>
        </p:txBody>
      </p:sp>
      <p:sp>
        <p:nvSpPr>
          <p:cNvPr id="128003" name="Rectangle 3"/>
          <p:cNvSpPr>
            <a:spLocks noGrp="1" noChangeArrowheads="1"/>
          </p:cNvSpPr>
          <p:nvPr>
            <p:ph type="body" idx="1"/>
          </p:nvPr>
        </p:nvSpPr>
        <p:spPr>
          <a:xfrm>
            <a:off x="609600" y="1143000"/>
            <a:ext cx="8153400" cy="4572000"/>
          </a:xfrm>
        </p:spPr>
        <p:txBody>
          <a:bodyPr/>
          <a:lstStyle/>
          <a:p>
            <a:pPr marL="533400" indent="-533400" algn="just" eaLnBrk="1" hangingPunct="1">
              <a:buFontTx/>
              <a:buNone/>
            </a:pPr>
            <a:r>
              <a:rPr lang="en-US" altLang="zh-CN" sz="2400">
                <a:latin typeface="细圆" pitchFamily="2" charset="-122"/>
                <a:ea typeface="细圆" pitchFamily="2" charset="-122"/>
              </a:rPr>
              <a:t>    </a:t>
            </a:r>
            <a:r>
              <a:rPr lang="zh-CN" altLang="en-US" sz="2400">
                <a:latin typeface="细圆" pitchFamily="2" charset="-122"/>
                <a:ea typeface="细圆" pitchFamily="2" charset="-122"/>
              </a:rPr>
              <a:t>这类问题就衍生了所谓的符类福音难题。学者们提出了</a:t>
            </a:r>
            <a:r>
              <a:rPr lang="en-US" altLang="en-US" sz="2400"/>
              <a:t>以</a:t>
            </a:r>
            <a:r>
              <a:rPr lang="zh-CN" altLang="en-US" sz="2400">
                <a:latin typeface="细圆" pitchFamily="2" charset="-122"/>
                <a:ea typeface="细圆" pitchFamily="2" charset="-122"/>
              </a:rPr>
              <a:t>下几个可能的解答：	</a:t>
            </a:r>
          </a:p>
          <a:p>
            <a:pPr marL="533400" indent="-533400" algn="just" eaLnBrk="1" hangingPunct="1">
              <a:buFontTx/>
              <a:buAutoNum type="arabicPeriod"/>
            </a:pPr>
            <a:r>
              <a:rPr lang="zh-CN" altLang="en-US" sz="2400" b="1" i="1">
                <a:solidFill>
                  <a:schemeClr val="accent1"/>
                </a:solidFill>
                <a:latin typeface="细圆" pitchFamily="2" charset="-122"/>
                <a:ea typeface="细圆" pitchFamily="2" charset="-122"/>
              </a:rPr>
              <a:t>口述传统</a:t>
            </a:r>
            <a:r>
              <a:rPr lang="zh-CN" altLang="en-US" sz="2400" i="1">
                <a:latin typeface="细圆" pitchFamily="2" charset="-122"/>
                <a:ea typeface="细圆" pitchFamily="2" charset="-122"/>
              </a:rPr>
              <a:t>。</a:t>
            </a:r>
            <a:r>
              <a:rPr lang="zh-CN" altLang="en-US" sz="2400">
                <a:latin typeface="细圆" pitchFamily="2" charset="-122"/>
                <a:ea typeface="细圆" pitchFamily="2" charset="-122"/>
              </a:rPr>
              <a:t>有些认为此一传统已经变成一种陈腔滥调，进而为所有福音书的作者们提供了一个共通的出处。</a:t>
            </a:r>
            <a:endParaRPr lang="zh-CN" altLang="en-US" sz="2400" i="1">
              <a:latin typeface="细圆" pitchFamily="2" charset="-122"/>
              <a:ea typeface="细圆" pitchFamily="2" charset="-122"/>
            </a:endParaRPr>
          </a:p>
          <a:p>
            <a:pPr marL="533400" indent="-533400" algn="just" eaLnBrk="1" hangingPunct="1">
              <a:buFontTx/>
              <a:buAutoNum type="arabicPeriod"/>
            </a:pPr>
            <a:r>
              <a:rPr lang="zh-CN" altLang="en-US" sz="2400" b="1" i="1">
                <a:solidFill>
                  <a:schemeClr val="accent1"/>
                </a:solidFill>
                <a:latin typeface="细圆" pitchFamily="2" charset="-122"/>
                <a:ea typeface="细圆" pitchFamily="2" charset="-122"/>
              </a:rPr>
              <a:t>早期福音书的使用</a:t>
            </a:r>
            <a:r>
              <a:rPr lang="zh-CN" altLang="en-US" sz="2400" i="1">
                <a:latin typeface="细圆" pitchFamily="2" charset="-122"/>
                <a:ea typeface="细圆" pitchFamily="2" charset="-122"/>
              </a:rPr>
              <a:t>。</a:t>
            </a:r>
            <a:r>
              <a:rPr lang="zh-CN" altLang="en-US" sz="2400">
                <a:latin typeface="细圆" pitchFamily="2" charset="-122"/>
                <a:ea typeface="细圆" pitchFamily="2" charset="-122"/>
              </a:rPr>
              <a:t>有些则倡议，福音书的作者们都有机会参照一本现已失传的比较早期的福音书。</a:t>
            </a:r>
            <a:endParaRPr lang="zh-CN" altLang="en-US" sz="2400" i="1">
              <a:latin typeface="细圆" pitchFamily="2" charset="-122"/>
              <a:ea typeface="细圆" pitchFamily="2" charset="-122"/>
            </a:endParaRPr>
          </a:p>
          <a:p>
            <a:pPr marL="533400" indent="-533400" algn="just" eaLnBrk="1" hangingPunct="1">
              <a:buFontTx/>
              <a:buAutoNum type="arabicPeriod"/>
            </a:pPr>
            <a:r>
              <a:rPr lang="zh-CN" altLang="en-US" sz="2400" b="1" i="1">
                <a:solidFill>
                  <a:schemeClr val="accent1"/>
                </a:solidFill>
                <a:latin typeface="细圆" pitchFamily="2" charset="-122"/>
                <a:ea typeface="细圆" pitchFamily="2" charset="-122"/>
              </a:rPr>
              <a:t>断简零篇的使用</a:t>
            </a:r>
            <a:r>
              <a:rPr lang="zh-CN" altLang="en-US" sz="2400" i="1">
                <a:latin typeface="细圆" pitchFamily="2" charset="-122"/>
                <a:ea typeface="细圆" pitchFamily="2" charset="-122"/>
              </a:rPr>
              <a:t>。</a:t>
            </a:r>
            <a:r>
              <a:rPr lang="zh-CN" altLang="en-US" sz="2400">
                <a:latin typeface="细圆" pitchFamily="2" charset="-122"/>
                <a:ea typeface="细圆" pitchFamily="2" charset="-122"/>
              </a:rPr>
              <a:t>有些假设基督的某些生平事迹被零星地记载下来；而这些断简零篇就称为符类福音书作者的原始材料。      </a:t>
            </a:r>
            <a:endParaRPr lang="en-US" altLang="zh-CN" sz="2400">
              <a:latin typeface="细圆" pitchFamily="2" charset="-122"/>
              <a:ea typeface="细圆" pitchFamily="2" charset="-122"/>
            </a:endParaRPr>
          </a:p>
          <a:p>
            <a:pPr marL="533400" indent="-533400" algn="just" eaLnBrk="1" hangingPunct="1">
              <a:buFontTx/>
              <a:buAutoNum type="arabicPeriod"/>
            </a:pPr>
            <a:r>
              <a:rPr lang="zh-CN" altLang="en-US" sz="2400" i="1">
                <a:solidFill>
                  <a:srgbClr val="FFAE0D"/>
                </a:solidFill>
                <a:latin typeface="细圆" pitchFamily="2" charset="-122"/>
                <a:ea typeface="细圆" pitchFamily="2" charset="-122"/>
              </a:rPr>
              <a:t>相互倚赖</a:t>
            </a:r>
            <a:r>
              <a:rPr lang="zh-CN" altLang="en-US" sz="2400" i="1">
                <a:latin typeface="细圆" pitchFamily="2" charset="-122"/>
                <a:ea typeface="细圆" pitchFamily="2" charset="-122"/>
              </a:rPr>
              <a:t>。</a:t>
            </a:r>
            <a:r>
              <a:rPr lang="zh-CN" altLang="en-US" sz="2400">
                <a:latin typeface="细圆" pitchFamily="2" charset="-122"/>
                <a:ea typeface="细圆" pitchFamily="2" charset="-122"/>
              </a:rPr>
              <a:t>有些则提议说，符类福音书的作者们相互参照彼此的作品，导致内容上的相近。</a:t>
            </a:r>
          </a:p>
        </p:txBody>
      </p:sp>
      <p:sp>
        <p:nvSpPr>
          <p:cNvPr id="186371" name="Rectangle 4"/>
          <p:cNvSpPr>
            <a:spLocks noGrp="1" noChangeArrowheads="1"/>
          </p:cNvSpPr>
          <p:nvPr>
            <p:ph type="title"/>
          </p:nvPr>
        </p:nvSpPr>
        <p:spPr>
          <a:xfrm>
            <a:off x="609600" y="152400"/>
            <a:ext cx="7696200" cy="701675"/>
          </a:xfrm>
          <a:solidFill>
            <a:srgbClr val="0000FF"/>
          </a:solidFill>
        </p:spPr>
        <p:txBody>
          <a:bodyPr lIns="91440" tIns="45720" rIns="91440" bIns="45720" anchor="t">
            <a:spAutoFit/>
          </a:bodyPr>
          <a:lstStyle/>
          <a:p>
            <a:pPr eaLnBrk="1" hangingPunct="1"/>
            <a:r>
              <a:rPr lang="zh-CN" altLang="en-US" sz="4000" b="1" i="0">
                <a:solidFill>
                  <a:schemeClr val="tx1"/>
                </a:solidFill>
                <a:latin typeface="隶变" pitchFamily="2" charset="-122"/>
                <a:ea typeface="隶变" pitchFamily="2" charset="-122"/>
              </a:rPr>
              <a:t>符类福音难题的几个解答</a:t>
            </a:r>
            <a:endParaRPr lang="en-US" sz="3600" b="1" i="0">
              <a:solidFill>
                <a:schemeClr val="tx1"/>
              </a:solidFill>
              <a:latin typeface="Times" charset="0"/>
            </a:endParaRPr>
          </a:p>
        </p:txBody>
      </p:sp>
      <p:sp>
        <p:nvSpPr>
          <p:cNvPr id="186372" name="Text Box 5"/>
          <p:cNvSpPr txBox="1">
            <a:spLocks noChangeArrowheads="1"/>
          </p:cNvSpPr>
          <p:nvPr/>
        </p:nvSpPr>
        <p:spPr bwMode="auto">
          <a:xfrm>
            <a:off x="5257800" y="5867400"/>
            <a:ext cx="3886200" cy="457200"/>
          </a:xfrm>
          <a:prstGeom prst="rect">
            <a:avLst/>
          </a:prstGeom>
          <a:noFill/>
          <a:ln w="12700">
            <a:noFill/>
            <a:miter lim="800000"/>
            <a:headEnd type="none" w="sm" len="sm"/>
            <a:tailEnd type="none" w="sm" len="sm"/>
          </a:ln>
        </p:spPr>
        <p:txBody>
          <a:bodyPr>
            <a:spAutoFit/>
          </a:bodyPr>
          <a:lstStyle/>
          <a:p>
            <a:r>
              <a:rPr lang="en-US" altLang="zh-CN" i="1">
                <a:latin typeface="行楷" pitchFamily="2" charset="-122"/>
                <a:ea typeface="行楷" pitchFamily="2" charset="-122"/>
              </a:rPr>
              <a:t>新</a:t>
            </a:r>
            <a:r>
              <a:rPr lang="zh-CN" altLang="en-US" i="1">
                <a:latin typeface="行楷" pitchFamily="2" charset="-122"/>
                <a:ea typeface="行楷" pitchFamily="2" charset="-122"/>
              </a:rPr>
              <a:t>国际版研读圣经</a:t>
            </a:r>
            <a:r>
              <a:rPr lang="en-US" altLang="ja-JP">
                <a:ea typeface="行楷" pitchFamily="2" charset="-122"/>
              </a:rPr>
              <a:t>, 1431</a:t>
            </a:r>
            <a:endParaRPr lang="en-US">
              <a:ea typeface="行楷"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28003">
                                            <p:txEl>
                                              <p:pRg st="0" end="0"/>
                                            </p:txEl>
                                          </p:spTgt>
                                        </p:tgtEl>
                                        <p:attrNameLst>
                                          <p:attrName>style.visibility</p:attrName>
                                        </p:attrNameLst>
                                      </p:cBhvr>
                                      <p:to>
                                        <p:strVal val="visible"/>
                                      </p:to>
                                    </p:set>
                                    <p:anim calcmode="lin" valueType="num">
                                      <p:cBhvr>
                                        <p:cTn id="7" dur="1000" fill="hold"/>
                                        <p:tgtEl>
                                          <p:spTgt spid="12800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2800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2800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800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28003">
                                            <p:txEl>
                                              <p:pRg st="1" end="1"/>
                                            </p:txEl>
                                          </p:spTgt>
                                        </p:tgtEl>
                                        <p:attrNameLst>
                                          <p:attrName>style.visibility</p:attrName>
                                        </p:attrNameLst>
                                      </p:cBhvr>
                                      <p:to>
                                        <p:strVal val="visible"/>
                                      </p:to>
                                    </p:set>
                                    <p:anim calcmode="lin" valueType="num">
                                      <p:cBhvr>
                                        <p:cTn id="15" dur="1000" fill="hold"/>
                                        <p:tgtEl>
                                          <p:spTgt spid="12800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2800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2800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28003">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28003">
                                            <p:txEl>
                                              <p:pRg st="2" end="2"/>
                                            </p:txEl>
                                          </p:spTgt>
                                        </p:tgtEl>
                                        <p:attrNameLst>
                                          <p:attrName>style.visibility</p:attrName>
                                        </p:attrNameLst>
                                      </p:cBhvr>
                                      <p:to>
                                        <p:strVal val="visible"/>
                                      </p:to>
                                    </p:set>
                                    <p:anim calcmode="lin" valueType="num">
                                      <p:cBhvr>
                                        <p:cTn id="23" dur="1000" fill="hold"/>
                                        <p:tgtEl>
                                          <p:spTgt spid="12800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2800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28003">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28003">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28003">
                                            <p:txEl>
                                              <p:pRg st="3" end="3"/>
                                            </p:txEl>
                                          </p:spTgt>
                                        </p:tgtEl>
                                        <p:attrNameLst>
                                          <p:attrName>style.visibility</p:attrName>
                                        </p:attrNameLst>
                                      </p:cBhvr>
                                      <p:to>
                                        <p:strVal val="visible"/>
                                      </p:to>
                                    </p:set>
                                    <p:anim calcmode="lin" valueType="num">
                                      <p:cBhvr>
                                        <p:cTn id="31" dur="1000" fill="hold"/>
                                        <p:tgtEl>
                                          <p:spTgt spid="128003">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128003">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128003">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28003">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128003">
                                            <p:txEl>
                                              <p:pRg st="4" end="4"/>
                                            </p:txEl>
                                          </p:spTgt>
                                        </p:tgtEl>
                                        <p:attrNameLst>
                                          <p:attrName>style.visibility</p:attrName>
                                        </p:attrNameLst>
                                      </p:cBhvr>
                                      <p:to>
                                        <p:strVal val="visible"/>
                                      </p:to>
                                    </p:set>
                                    <p:anim calcmode="lin" valueType="num">
                                      <p:cBhvr>
                                        <p:cTn id="39" dur="1000" fill="hold"/>
                                        <p:tgtEl>
                                          <p:spTgt spid="128003">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128003">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128003">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28003">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3" grpId="0" build="p" bldLvl="2"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8417" name="Text Box 2"/>
          <p:cNvSpPr txBox="1">
            <a:spLocks noChangeArrowheads="1"/>
          </p:cNvSpPr>
          <p:nvPr/>
        </p:nvSpPr>
        <p:spPr bwMode="auto">
          <a:xfrm>
            <a:off x="8578850" y="152400"/>
            <a:ext cx="488950" cy="457200"/>
          </a:xfrm>
          <a:prstGeom prst="rect">
            <a:avLst/>
          </a:prstGeom>
          <a:noFill/>
          <a:ln w="12700">
            <a:noFill/>
            <a:miter lim="800000"/>
            <a:headEnd type="none" w="sm" len="sm"/>
            <a:tailEnd type="none" w="sm" len="sm"/>
          </a:ln>
        </p:spPr>
        <p:txBody>
          <a:bodyPr wrap="none">
            <a:spAutoFit/>
          </a:bodyPr>
          <a:lstStyle/>
          <a:p>
            <a:r>
              <a:rPr lang="en-US"/>
              <a:t>49</a:t>
            </a:r>
          </a:p>
        </p:txBody>
      </p:sp>
      <p:sp>
        <p:nvSpPr>
          <p:cNvPr id="129027" name="Rectangle 3"/>
          <p:cNvSpPr>
            <a:spLocks noGrp="1" noChangeArrowheads="1"/>
          </p:cNvSpPr>
          <p:nvPr>
            <p:ph type="body" idx="1"/>
          </p:nvPr>
        </p:nvSpPr>
        <p:spPr>
          <a:xfrm>
            <a:off x="685800" y="1447800"/>
            <a:ext cx="7772400" cy="3886200"/>
          </a:xfrm>
        </p:spPr>
        <p:txBody>
          <a:bodyPr/>
          <a:lstStyle/>
          <a:p>
            <a:pPr marL="609600" indent="-609600" algn="just" eaLnBrk="1" hangingPunct="1">
              <a:lnSpc>
                <a:spcPct val="90000"/>
              </a:lnSpc>
              <a:buFont typeface="Times New Roman" pitchFamily="18" charset="0"/>
              <a:buAutoNum type="arabicPeriod" startAt="5"/>
            </a:pPr>
            <a:r>
              <a:rPr lang="zh-CN" altLang="en-US" sz="2400" b="1" i="1">
                <a:solidFill>
                  <a:schemeClr val="accent1"/>
                </a:solidFill>
                <a:latin typeface="细圆" pitchFamily="2" charset="-122"/>
                <a:ea typeface="细圆" pitchFamily="2" charset="-122"/>
              </a:rPr>
              <a:t>两份主要原始材料的使用</a:t>
            </a:r>
            <a:r>
              <a:rPr lang="zh-CN" altLang="en-US" sz="2400" i="1">
                <a:latin typeface="细圆" pitchFamily="2" charset="-122"/>
                <a:ea typeface="细圆" pitchFamily="2" charset="-122"/>
              </a:rPr>
              <a:t>。</a:t>
            </a:r>
            <a:r>
              <a:rPr lang="zh-CN" altLang="en-US" sz="2400">
                <a:latin typeface="细圆" pitchFamily="2" charset="-122"/>
                <a:ea typeface="细圆" pitchFamily="2" charset="-122"/>
              </a:rPr>
              <a:t>目前最广为采纳的说法，是马太及路加福音书中的大部分材料乃是以马可福音及一份称为</a:t>
            </a:r>
            <a:r>
              <a:rPr lang="en-US" altLang="zh-CN" sz="2400">
                <a:latin typeface="细圆" pitchFamily="2" charset="-122"/>
                <a:ea typeface="细圆" pitchFamily="2" charset="-122"/>
              </a:rPr>
              <a:t>Quelle</a:t>
            </a:r>
            <a:r>
              <a:rPr lang="zh-CN" altLang="en-US" sz="2400">
                <a:latin typeface="细圆" pitchFamily="2" charset="-122"/>
                <a:ea typeface="细圆" pitchFamily="2" charset="-122"/>
              </a:rPr>
              <a:t>（德文“原始材料”之意），或</a:t>
            </a:r>
            <a:r>
              <a:rPr lang="en-US" altLang="zh-CN" sz="2400">
                <a:latin typeface="细圆" pitchFamily="2" charset="-122"/>
                <a:ea typeface="细圆" pitchFamily="2" charset="-122"/>
              </a:rPr>
              <a:t>Q</a:t>
            </a:r>
            <a:r>
              <a:rPr lang="zh-CN" altLang="en-US" sz="2400">
                <a:latin typeface="细圆" pitchFamily="2" charset="-122"/>
                <a:ea typeface="细圆" pitchFamily="2" charset="-122"/>
              </a:rPr>
              <a:t>的假设性文件为它们的原始资料。</a:t>
            </a:r>
            <a:endParaRPr lang="zh-CN" altLang="en-US" sz="2400" i="1">
              <a:latin typeface="细圆" pitchFamily="2" charset="-122"/>
              <a:ea typeface="细圆" pitchFamily="2" charset="-122"/>
            </a:endParaRPr>
          </a:p>
          <a:p>
            <a:pPr marL="609600" indent="-609600" algn="just" eaLnBrk="1" hangingPunct="1">
              <a:lnSpc>
                <a:spcPct val="90000"/>
              </a:lnSpc>
              <a:buFontTx/>
              <a:buAutoNum type="arabicPeriod" startAt="5"/>
            </a:pPr>
            <a:r>
              <a:rPr lang="zh-CN" altLang="en-US" sz="2400" b="1" i="1">
                <a:solidFill>
                  <a:schemeClr val="accent1"/>
                </a:solidFill>
                <a:latin typeface="细圆" pitchFamily="2" charset="-122"/>
                <a:ea typeface="细圆" pitchFamily="2" charset="-122"/>
              </a:rPr>
              <a:t>马太优先论</a:t>
            </a:r>
            <a:r>
              <a:rPr lang="zh-CN" altLang="en-US" sz="2400" i="1">
                <a:latin typeface="细圆" pitchFamily="2" charset="-122"/>
                <a:ea typeface="细圆" pitchFamily="2" charset="-122"/>
              </a:rPr>
              <a:t>。</a:t>
            </a:r>
            <a:r>
              <a:rPr lang="zh-CN" altLang="en-US" sz="2400">
                <a:latin typeface="细圆" pitchFamily="2" charset="-122"/>
                <a:ea typeface="细圆" pitchFamily="2" charset="-122"/>
              </a:rPr>
              <a:t>另一看法则认为其他两本符类福音书是以马太为它们的主要资料来源。</a:t>
            </a:r>
            <a:endParaRPr lang="zh-CN" altLang="en-US" sz="2400" i="1">
              <a:latin typeface="细圆" pitchFamily="2" charset="-122"/>
              <a:ea typeface="细圆" pitchFamily="2" charset="-122"/>
            </a:endParaRPr>
          </a:p>
          <a:p>
            <a:pPr marL="609600" indent="-609600" algn="just" eaLnBrk="1" hangingPunct="1">
              <a:lnSpc>
                <a:spcPct val="90000"/>
              </a:lnSpc>
              <a:buFontTx/>
              <a:buAutoNum type="arabicPeriod" startAt="5"/>
            </a:pPr>
            <a:r>
              <a:rPr lang="zh-CN" altLang="en-US" sz="2400" i="1">
                <a:solidFill>
                  <a:schemeClr val="accent1"/>
                </a:solidFill>
                <a:latin typeface="细圆" pitchFamily="2" charset="-122"/>
                <a:ea typeface="细圆" pitchFamily="2" charset="-122"/>
              </a:rPr>
              <a:t>上述各类说法的综合</a:t>
            </a:r>
            <a:r>
              <a:rPr lang="zh-CN" altLang="en-US" sz="2400" i="1">
                <a:latin typeface="细圆" pitchFamily="2" charset="-122"/>
                <a:ea typeface="细圆" pitchFamily="2" charset="-122"/>
              </a:rPr>
              <a:t>。</a:t>
            </a:r>
            <a:r>
              <a:rPr lang="zh-CN" altLang="en-US" sz="2400">
                <a:latin typeface="细圆" pitchFamily="2" charset="-122"/>
                <a:ea typeface="细圆" pitchFamily="2" charset="-122"/>
              </a:rPr>
              <a:t>此一理论假设符类福音书的作者们采用了口述的传统、短简零篇、符类福音书作者们及他们的福音书的相互倚赖，并见证人的见证。</a:t>
            </a:r>
            <a:endParaRPr lang="zh-CN" altLang="en-US" sz="2400" i="1">
              <a:latin typeface="细圆" pitchFamily="2" charset="-122"/>
              <a:ea typeface="细圆" pitchFamily="2" charset="-122"/>
            </a:endParaRPr>
          </a:p>
        </p:txBody>
      </p:sp>
      <p:sp>
        <p:nvSpPr>
          <p:cNvPr id="188419" name="Rectangle 4"/>
          <p:cNvSpPr>
            <a:spLocks noGrp="1" noChangeArrowheads="1"/>
          </p:cNvSpPr>
          <p:nvPr>
            <p:ph type="title"/>
          </p:nvPr>
        </p:nvSpPr>
        <p:spPr>
          <a:xfrm>
            <a:off x="609600" y="228600"/>
            <a:ext cx="7620000" cy="701675"/>
          </a:xfrm>
          <a:solidFill>
            <a:srgbClr val="0000FF"/>
          </a:solidFill>
        </p:spPr>
        <p:txBody>
          <a:bodyPr lIns="91440" tIns="45720" rIns="91440" bIns="45720" anchor="t">
            <a:spAutoFit/>
          </a:bodyPr>
          <a:lstStyle/>
          <a:p>
            <a:pPr eaLnBrk="1" hangingPunct="1"/>
            <a:r>
              <a:rPr lang="zh-CN" altLang="en-US" sz="4000" b="1" i="0">
                <a:solidFill>
                  <a:schemeClr val="tx1"/>
                </a:solidFill>
                <a:latin typeface="隶变" pitchFamily="2" charset="-122"/>
                <a:ea typeface="隶变" pitchFamily="2" charset="-122"/>
              </a:rPr>
              <a:t>符类福音难题的几个解答</a:t>
            </a:r>
            <a:endParaRPr lang="en-US" sz="4000" b="1" i="0">
              <a:solidFill>
                <a:schemeClr val="tx1"/>
              </a:solidFill>
              <a:latin typeface="隶变" pitchFamily="2" charset="-122"/>
              <a:ea typeface="隶变" pitchFamily="2" charset="-122"/>
            </a:endParaRPr>
          </a:p>
        </p:txBody>
      </p:sp>
      <p:sp>
        <p:nvSpPr>
          <p:cNvPr id="188420" name="Text Box 5"/>
          <p:cNvSpPr txBox="1">
            <a:spLocks noChangeArrowheads="1"/>
          </p:cNvSpPr>
          <p:nvPr/>
        </p:nvSpPr>
        <p:spPr bwMode="auto">
          <a:xfrm>
            <a:off x="5486400" y="6172200"/>
            <a:ext cx="3384550" cy="457200"/>
          </a:xfrm>
          <a:prstGeom prst="rect">
            <a:avLst/>
          </a:prstGeom>
          <a:noFill/>
          <a:ln w="12700">
            <a:noFill/>
            <a:miter lim="800000"/>
            <a:headEnd type="none" w="sm" len="sm"/>
            <a:tailEnd type="none" w="sm" len="sm"/>
          </a:ln>
        </p:spPr>
        <p:txBody>
          <a:bodyPr wrap="none">
            <a:spAutoFit/>
          </a:bodyPr>
          <a:lstStyle/>
          <a:p>
            <a:r>
              <a:rPr lang="en-US" altLang="zh-CN" i="1">
                <a:latin typeface="行楷" pitchFamily="2" charset="-122"/>
                <a:ea typeface="行楷" pitchFamily="2" charset="-122"/>
              </a:rPr>
              <a:t>新</a:t>
            </a:r>
            <a:r>
              <a:rPr lang="zh-CN" altLang="en-US" i="1">
                <a:latin typeface="行楷" pitchFamily="2" charset="-122"/>
                <a:ea typeface="行楷" pitchFamily="2" charset="-122"/>
              </a:rPr>
              <a:t>国际版研读圣经</a:t>
            </a:r>
            <a:r>
              <a:rPr lang="en-US" altLang="ja-JP">
                <a:ea typeface="行楷" pitchFamily="2" charset="-122"/>
              </a:rPr>
              <a:t>, 1431</a:t>
            </a:r>
            <a:endParaRPr lang="en-US">
              <a:ea typeface="行楷"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29027">
                                            <p:txEl>
                                              <p:pRg st="0" end="0"/>
                                            </p:txEl>
                                          </p:spTgt>
                                        </p:tgtEl>
                                        <p:attrNameLst>
                                          <p:attrName>style.visibility</p:attrName>
                                        </p:attrNameLst>
                                      </p:cBhvr>
                                      <p:to>
                                        <p:strVal val="visible"/>
                                      </p:to>
                                    </p:set>
                                    <p:anim calcmode="lin" valueType="num">
                                      <p:cBhvr>
                                        <p:cTn id="7" dur="1000" fill="hold"/>
                                        <p:tgtEl>
                                          <p:spTgt spid="129027">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29027">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29027">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9027">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29027">
                                            <p:txEl>
                                              <p:pRg st="1" end="1"/>
                                            </p:txEl>
                                          </p:spTgt>
                                        </p:tgtEl>
                                        <p:attrNameLst>
                                          <p:attrName>style.visibility</p:attrName>
                                        </p:attrNameLst>
                                      </p:cBhvr>
                                      <p:to>
                                        <p:strVal val="visible"/>
                                      </p:to>
                                    </p:set>
                                    <p:anim calcmode="lin" valueType="num">
                                      <p:cBhvr>
                                        <p:cTn id="15" dur="1000" fill="hold"/>
                                        <p:tgtEl>
                                          <p:spTgt spid="129027">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29027">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29027">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29027">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29027">
                                            <p:txEl>
                                              <p:pRg st="2" end="2"/>
                                            </p:txEl>
                                          </p:spTgt>
                                        </p:tgtEl>
                                        <p:attrNameLst>
                                          <p:attrName>style.visibility</p:attrName>
                                        </p:attrNameLst>
                                      </p:cBhvr>
                                      <p:to>
                                        <p:strVal val="visible"/>
                                      </p:to>
                                    </p:set>
                                    <p:anim calcmode="lin" valueType="num">
                                      <p:cBhvr>
                                        <p:cTn id="23" dur="1000" fill="hold"/>
                                        <p:tgtEl>
                                          <p:spTgt spid="129027">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29027">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29027">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29027">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27" grpId="0" build="p" bldLvl="2"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Text Box 2"/>
          <p:cNvSpPr txBox="1">
            <a:spLocks noChangeArrowheads="1"/>
          </p:cNvSpPr>
          <p:nvPr/>
        </p:nvSpPr>
        <p:spPr bwMode="auto">
          <a:xfrm>
            <a:off x="8426450" y="152400"/>
            <a:ext cx="488950" cy="457200"/>
          </a:xfrm>
          <a:prstGeom prst="rect">
            <a:avLst/>
          </a:prstGeom>
          <a:noFill/>
          <a:ln w="12700">
            <a:noFill/>
            <a:miter lim="800000"/>
            <a:headEnd type="none" w="sm" len="sm"/>
            <a:tailEnd type="none" w="sm" len="sm"/>
          </a:ln>
        </p:spPr>
        <p:txBody>
          <a:bodyPr wrap="none">
            <a:spAutoFit/>
          </a:bodyPr>
          <a:lstStyle/>
          <a:p>
            <a:r>
              <a:rPr lang="en-US">
                <a:solidFill>
                  <a:schemeClr val="bg1"/>
                </a:solidFill>
              </a:rPr>
              <a:t>51</a:t>
            </a:r>
          </a:p>
        </p:txBody>
      </p:sp>
      <p:sp>
        <p:nvSpPr>
          <p:cNvPr id="190466" name="Text Box 3"/>
          <p:cNvSpPr txBox="1">
            <a:spLocks noChangeArrowheads="1"/>
          </p:cNvSpPr>
          <p:nvPr/>
        </p:nvSpPr>
        <p:spPr bwMode="auto">
          <a:xfrm>
            <a:off x="8578850" y="152400"/>
            <a:ext cx="488950" cy="457200"/>
          </a:xfrm>
          <a:prstGeom prst="rect">
            <a:avLst/>
          </a:prstGeom>
          <a:noFill/>
          <a:ln w="12700">
            <a:noFill/>
            <a:miter lim="800000"/>
            <a:headEnd type="none" w="sm" len="sm"/>
            <a:tailEnd type="none" w="sm" len="sm"/>
          </a:ln>
        </p:spPr>
        <p:txBody>
          <a:bodyPr wrap="none">
            <a:spAutoFit/>
          </a:bodyPr>
          <a:lstStyle/>
          <a:p>
            <a:r>
              <a:rPr lang="en-US" b="1"/>
              <a:t>50</a:t>
            </a:r>
          </a:p>
        </p:txBody>
      </p:sp>
      <p:sp>
        <p:nvSpPr>
          <p:cNvPr id="167940" name="Text Box 4"/>
          <p:cNvSpPr txBox="1">
            <a:spLocks noChangeArrowheads="1"/>
          </p:cNvSpPr>
          <p:nvPr/>
        </p:nvSpPr>
        <p:spPr bwMode="auto">
          <a:xfrm>
            <a:off x="2628900" y="1295400"/>
            <a:ext cx="1447800" cy="1066800"/>
          </a:xfrm>
          <a:prstGeom prst="rect">
            <a:avLst/>
          </a:prstGeom>
          <a:gradFill rotWithShape="0">
            <a:gsLst>
              <a:gs pos="0">
                <a:srgbClr val="FF0000"/>
              </a:gs>
              <a:gs pos="100000">
                <a:srgbClr val="760000"/>
              </a:gs>
            </a:gsLst>
            <a:path path="shape">
              <a:fillToRect l="50000" t="50000" r="50000" b="50000"/>
            </a:path>
          </a:gradFill>
          <a:ln w="9525">
            <a:noFill/>
            <a:miter lim="800000"/>
            <a:headEnd/>
            <a:tailEnd/>
          </a:ln>
        </p:spPr>
        <p:txBody>
          <a:bodyPr>
            <a:spAutoFit/>
          </a:bodyPr>
          <a:lstStyle/>
          <a:p>
            <a:pPr algn="ctr"/>
            <a:r>
              <a:rPr lang="en-US" sz="3200" dirty="0"/>
              <a:t>Q</a:t>
            </a:r>
          </a:p>
          <a:p>
            <a:pPr algn="ctr"/>
            <a:r>
              <a:rPr lang="en-US" sz="3200" dirty="0"/>
              <a:t>AD 50</a:t>
            </a:r>
          </a:p>
        </p:txBody>
      </p:sp>
      <p:sp>
        <p:nvSpPr>
          <p:cNvPr id="167951" name="Text Box 15"/>
          <p:cNvSpPr txBox="1">
            <a:spLocks noChangeArrowheads="1"/>
          </p:cNvSpPr>
          <p:nvPr/>
        </p:nvSpPr>
        <p:spPr bwMode="auto">
          <a:xfrm>
            <a:off x="4876800" y="1295400"/>
            <a:ext cx="1447800" cy="1006475"/>
          </a:xfrm>
          <a:prstGeom prst="rect">
            <a:avLst/>
          </a:prstGeom>
          <a:gradFill rotWithShape="0">
            <a:gsLst>
              <a:gs pos="0">
                <a:schemeClr val="bg2"/>
              </a:gs>
              <a:gs pos="100000">
                <a:schemeClr val="bg2">
                  <a:gamma/>
                  <a:shade val="46275"/>
                  <a:invGamma/>
                </a:schemeClr>
              </a:gs>
            </a:gsLst>
            <a:lin ang="5400000" scaled="1"/>
          </a:gradFill>
          <a:ln w="9525">
            <a:noFill/>
            <a:miter lim="800000"/>
            <a:headEnd/>
            <a:tailEnd/>
          </a:ln>
          <a:effectLst/>
        </p:spPr>
        <p:txBody>
          <a:bodyPr>
            <a:spAutoFit/>
          </a:bodyPr>
          <a:lstStyle/>
          <a:p>
            <a:pPr algn="ctr">
              <a:spcBef>
                <a:spcPct val="50000"/>
              </a:spcBef>
            </a:pPr>
            <a:r>
              <a:rPr lang="en-US" altLang="zh-CN" sz="2800" b="1" dirty="0" err="1">
                <a:latin typeface="Kai" pitchFamily="2" charset="-122"/>
                <a:ea typeface="Kai" pitchFamily="2" charset="-122"/>
              </a:rPr>
              <a:t>马</a:t>
            </a:r>
            <a:r>
              <a:rPr lang="zh-CN" altLang="en-US" sz="2800" b="1" dirty="0">
                <a:latin typeface="Kai" pitchFamily="2" charset="-122"/>
                <a:ea typeface="Kai" pitchFamily="2" charset="-122"/>
              </a:rPr>
              <a:t>可</a:t>
            </a:r>
            <a:br>
              <a:rPr lang="zh-CN" altLang="en-US" sz="3200" dirty="0">
                <a:latin typeface="Kai" pitchFamily="2" charset="-122"/>
                <a:ea typeface="Kai" pitchFamily="2" charset="-122"/>
              </a:rPr>
            </a:br>
            <a:r>
              <a:rPr lang="en-US" altLang="ja-JP" sz="3200" dirty="0">
                <a:latin typeface="Kai" pitchFamily="2" charset="-122"/>
                <a:ea typeface="Kai" pitchFamily="2" charset="-122"/>
              </a:rPr>
              <a:t>AD 65</a:t>
            </a:r>
            <a:endParaRPr lang="en-US" sz="3200" dirty="0">
              <a:latin typeface="Kai" pitchFamily="2" charset="-122"/>
              <a:ea typeface="Kai" pitchFamily="2" charset="-122"/>
            </a:endParaRPr>
          </a:p>
        </p:txBody>
      </p:sp>
      <p:sp>
        <p:nvSpPr>
          <p:cNvPr id="167954" name="Text Box 18"/>
          <p:cNvSpPr txBox="1">
            <a:spLocks noChangeArrowheads="1"/>
          </p:cNvSpPr>
          <p:nvPr/>
        </p:nvSpPr>
        <p:spPr bwMode="auto">
          <a:xfrm>
            <a:off x="4876800" y="3657600"/>
            <a:ext cx="1447800" cy="914400"/>
          </a:xfrm>
          <a:prstGeom prst="rect">
            <a:avLst/>
          </a:prstGeom>
          <a:gradFill rotWithShape="0">
            <a:gsLst>
              <a:gs pos="0">
                <a:srgbClr val="149B41"/>
              </a:gs>
              <a:gs pos="100000">
                <a:srgbClr val="149B41">
                  <a:gamma/>
                  <a:shade val="46275"/>
                  <a:invGamma/>
                </a:srgbClr>
              </a:gs>
            </a:gsLst>
            <a:path path="shape">
              <a:fillToRect l="50000" t="50000" r="50000" b="50000"/>
            </a:path>
          </a:gradFill>
          <a:ln w="9525">
            <a:noFill/>
            <a:miter lim="800000"/>
            <a:headEnd/>
            <a:tailEnd/>
          </a:ln>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altLang="zh-CN" sz="2800" b="1" dirty="0" err="1">
                <a:effectLst>
                  <a:outerShdw blurRad="38100" dist="38100" dir="2700000" algn="tl">
                    <a:srgbClr val="000000"/>
                  </a:outerShdw>
                </a:effectLst>
                <a:latin typeface="Kai" pitchFamily="2" charset="-122"/>
                <a:ea typeface="Kai" pitchFamily="2" charset="-122"/>
                <a:cs typeface="细圆" charset="0"/>
              </a:rPr>
              <a:t>路</a:t>
            </a:r>
            <a:r>
              <a:rPr lang="zh-CN" altLang="en-US" sz="2800" b="1" dirty="0">
                <a:effectLst>
                  <a:outerShdw blurRad="38100" dist="38100" dir="2700000" algn="tl">
                    <a:srgbClr val="000000"/>
                  </a:outerShdw>
                </a:effectLst>
                <a:latin typeface="Kai" pitchFamily="2" charset="-122"/>
                <a:ea typeface="Kai" pitchFamily="2" charset="-122"/>
                <a:cs typeface="细圆" charset="0"/>
              </a:rPr>
              <a:t>加</a:t>
            </a:r>
            <a:endParaRPr lang="zh-CN" altLang="en-US" sz="2800" b="1" dirty="0">
              <a:latin typeface="Kai" pitchFamily="2" charset="-122"/>
              <a:ea typeface="Kai" pitchFamily="2" charset="-122"/>
              <a:cs typeface="细圆" charset="0"/>
            </a:endParaRPr>
          </a:p>
        </p:txBody>
      </p:sp>
      <p:sp>
        <p:nvSpPr>
          <p:cNvPr id="167957" name="Text Box 21"/>
          <p:cNvSpPr txBox="1">
            <a:spLocks noChangeArrowheads="1"/>
          </p:cNvSpPr>
          <p:nvPr/>
        </p:nvSpPr>
        <p:spPr bwMode="auto">
          <a:xfrm>
            <a:off x="2514600" y="3657600"/>
            <a:ext cx="1676400" cy="914400"/>
          </a:xfrm>
          <a:prstGeom prst="rect">
            <a:avLst/>
          </a:prstGeom>
          <a:gradFill rotWithShape="0">
            <a:gsLst>
              <a:gs pos="0">
                <a:srgbClr val="C60DC0"/>
              </a:gs>
              <a:gs pos="100000">
                <a:srgbClr val="C60DC0">
                  <a:gamma/>
                  <a:shade val="46275"/>
                  <a:invGamma/>
                </a:srgbClr>
              </a:gs>
            </a:gsLst>
            <a:path path="shape">
              <a:fillToRect l="50000" t="50000" r="50000" b="50000"/>
            </a:path>
          </a:gradFill>
          <a:ln w="9525">
            <a:noFill/>
            <a:miter lim="800000"/>
            <a:headEnd/>
            <a:tailEnd/>
          </a:ln>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altLang="zh-CN" sz="2800" b="1" dirty="0" err="1">
                <a:effectLst>
                  <a:outerShdw blurRad="38100" dist="38100" dir="2700000" algn="tl">
                    <a:srgbClr val="000000"/>
                  </a:outerShdw>
                </a:effectLst>
                <a:latin typeface="Kai" pitchFamily="2" charset="-122"/>
                <a:ea typeface="Kai" pitchFamily="2" charset="-122"/>
                <a:cs typeface="细圆" charset="0"/>
              </a:rPr>
              <a:t>马</a:t>
            </a:r>
            <a:r>
              <a:rPr lang="zh-CN" altLang="en-US" sz="2800" b="1" dirty="0">
                <a:effectLst>
                  <a:outerShdw blurRad="38100" dist="38100" dir="2700000" algn="tl">
                    <a:srgbClr val="000000"/>
                  </a:outerShdw>
                </a:effectLst>
                <a:latin typeface="Kai" pitchFamily="2" charset="-122"/>
                <a:ea typeface="Kai" pitchFamily="2" charset="-122"/>
                <a:cs typeface="细圆" charset="0"/>
              </a:rPr>
              <a:t>太</a:t>
            </a:r>
            <a:endParaRPr lang="zh-CN" altLang="en-US" sz="400" b="1" dirty="0">
              <a:latin typeface="Kai" pitchFamily="2" charset="-122"/>
              <a:ea typeface="Kai" pitchFamily="2" charset="-122"/>
              <a:cs typeface="细圆" charset="0"/>
            </a:endParaRPr>
          </a:p>
          <a:p>
            <a:pPr algn="ctr" eaLnBrk="1" hangingPunct="1">
              <a:spcBef>
                <a:spcPct val="50000"/>
              </a:spcBef>
              <a:defRPr/>
            </a:pPr>
            <a:endParaRPr lang="en-US" sz="500" dirty="0">
              <a:latin typeface="Kai" pitchFamily="2" charset="-122"/>
              <a:ea typeface="Kai" pitchFamily="2" charset="-122"/>
              <a:cs typeface="细圆" charset="0"/>
            </a:endParaRPr>
          </a:p>
        </p:txBody>
      </p:sp>
      <p:sp>
        <p:nvSpPr>
          <p:cNvPr id="190471" name="Rectangle 51"/>
          <p:cNvSpPr>
            <a:spLocks noGrp="1" noChangeArrowheads="1"/>
          </p:cNvSpPr>
          <p:nvPr>
            <p:ph type="title" idx="4294967295"/>
          </p:nvPr>
        </p:nvSpPr>
        <p:spPr>
          <a:xfrm>
            <a:off x="2362200" y="228600"/>
            <a:ext cx="4191000" cy="823913"/>
          </a:xfrm>
          <a:solidFill>
            <a:srgbClr val="0000FF"/>
          </a:solidFill>
        </p:spPr>
        <p:txBody>
          <a:bodyPr anchor="t" anchorCtr="0">
            <a:spAutoFit/>
          </a:bodyPr>
          <a:lstStyle/>
          <a:p>
            <a:pPr eaLnBrk="1" hangingPunct="1"/>
            <a:r>
              <a:rPr lang="en-US" altLang="zh-CN" sz="4800" b="1">
                <a:solidFill>
                  <a:schemeClr val="tx1"/>
                </a:solidFill>
                <a:effectLst/>
                <a:latin typeface="隶变" pitchFamily="2" charset="-122"/>
                <a:ea typeface="隶变" pitchFamily="2" charset="-122"/>
              </a:rPr>
              <a:t>双</a:t>
            </a:r>
            <a:r>
              <a:rPr lang="zh-CN" altLang="en-US" sz="4800" b="1">
                <a:solidFill>
                  <a:schemeClr val="tx1"/>
                </a:solidFill>
                <a:effectLst/>
                <a:latin typeface="隶变" pitchFamily="2" charset="-122"/>
                <a:ea typeface="隶变" pitchFamily="2" charset="-122"/>
              </a:rPr>
              <a:t>资料理论</a:t>
            </a:r>
          </a:p>
        </p:txBody>
      </p:sp>
      <p:sp>
        <p:nvSpPr>
          <p:cNvPr id="167989" name="Line 53"/>
          <p:cNvSpPr>
            <a:spLocks noChangeShapeType="1"/>
          </p:cNvSpPr>
          <p:nvPr/>
        </p:nvSpPr>
        <p:spPr bwMode="auto">
          <a:xfrm>
            <a:off x="3352800" y="2362200"/>
            <a:ext cx="0" cy="1295400"/>
          </a:xfrm>
          <a:prstGeom prst="line">
            <a:avLst/>
          </a:prstGeom>
          <a:noFill/>
          <a:ln w="9525">
            <a:solidFill>
              <a:schemeClr val="tx1"/>
            </a:solidFill>
            <a:round/>
            <a:headEnd/>
            <a:tailEnd type="triangle" w="med" len="med"/>
          </a:ln>
        </p:spPr>
        <p:txBody>
          <a:bodyPr wrap="none" anchor="ctr"/>
          <a:lstStyle/>
          <a:p>
            <a:endParaRPr lang="en-SG"/>
          </a:p>
        </p:txBody>
      </p:sp>
      <p:sp>
        <p:nvSpPr>
          <p:cNvPr id="167990" name="Line 54"/>
          <p:cNvSpPr>
            <a:spLocks noChangeShapeType="1"/>
          </p:cNvSpPr>
          <p:nvPr/>
        </p:nvSpPr>
        <p:spPr bwMode="auto">
          <a:xfrm>
            <a:off x="5562600" y="2362200"/>
            <a:ext cx="0" cy="1295400"/>
          </a:xfrm>
          <a:prstGeom prst="line">
            <a:avLst/>
          </a:prstGeom>
          <a:noFill/>
          <a:ln w="9525">
            <a:solidFill>
              <a:schemeClr val="tx1"/>
            </a:solidFill>
            <a:round/>
            <a:headEnd/>
            <a:tailEnd type="triangle" w="med" len="med"/>
          </a:ln>
        </p:spPr>
        <p:txBody>
          <a:bodyPr wrap="none" anchor="ctr"/>
          <a:lstStyle/>
          <a:p>
            <a:endParaRPr lang="en-SG"/>
          </a:p>
        </p:txBody>
      </p:sp>
      <p:sp>
        <p:nvSpPr>
          <p:cNvPr id="167991" name="Line 55"/>
          <p:cNvSpPr>
            <a:spLocks noChangeShapeType="1"/>
          </p:cNvSpPr>
          <p:nvPr/>
        </p:nvSpPr>
        <p:spPr bwMode="auto">
          <a:xfrm>
            <a:off x="4038600" y="2362200"/>
            <a:ext cx="838200" cy="1295400"/>
          </a:xfrm>
          <a:prstGeom prst="line">
            <a:avLst/>
          </a:prstGeom>
          <a:noFill/>
          <a:ln w="9525">
            <a:solidFill>
              <a:schemeClr val="tx1"/>
            </a:solidFill>
            <a:round/>
            <a:headEnd/>
            <a:tailEnd type="triangle" w="med" len="med"/>
          </a:ln>
        </p:spPr>
        <p:txBody>
          <a:bodyPr wrap="none" anchor="ctr"/>
          <a:lstStyle/>
          <a:p>
            <a:endParaRPr lang="en-SG"/>
          </a:p>
        </p:txBody>
      </p:sp>
      <p:sp>
        <p:nvSpPr>
          <p:cNvPr id="167992" name="Line 56"/>
          <p:cNvSpPr>
            <a:spLocks noChangeShapeType="1"/>
          </p:cNvSpPr>
          <p:nvPr/>
        </p:nvSpPr>
        <p:spPr bwMode="auto">
          <a:xfrm flipH="1">
            <a:off x="4191000" y="2362200"/>
            <a:ext cx="685800" cy="1295400"/>
          </a:xfrm>
          <a:prstGeom prst="line">
            <a:avLst/>
          </a:prstGeom>
          <a:noFill/>
          <a:ln w="9525">
            <a:solidFill>
              <a:schemeClr val="tx1"/>
            </a:solidFill>
            <a:round/>
            <a:headEnd/>
            <a:tailEnd type="triangle" w="med" len="med"/>
          </a:ln>
        </p:spPr>
        <p:txBody>
          <a:bodyPr wrap="none" anchor="ctr"/>
          <a:lstStyle/>
          <a:p>
            <a:endParaRPr lang="en-SG"/>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7940"/>
                                        </p:tgtEl>
                                        <p:attrNameLst>
                                          <p:attrName>style.visibility</p:attrName>
                                        </p:attrNameLst>
                                      </p:cBhvr>
                                      <p:to>
                                        <p:strVal val="visible"/>
                                      </p:to>
                                    </p:set>
                                    <p:animEffect transition="in" filter="fade">
                                      <p:cBhvr>
                                        <p:cTn id="7" dur="500"/>
                                        <p:tgtEl>
                                          <p:spTgt spid="16794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67951"/>
                                        </p:tgtEl>
                                        <p:attrNameLst>
                                          <p:attrName>style.visibility</p:attrName>
                                        </p:attrNameLst>
                                      </p:cBhvr>
                                      <p:to>
                                        <p:strVal val="visible"/>
                                      </p:to>
                                    </p:set>
                                    <p:animEffect transition="in" filter="checkerboard(across)">
                                      <p:cBhvr>
                                        <p:cTn id="12" dur="500"/>
                                        <p:tgtEl>
                                          <p:spTgt spid="16795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67989"/>
                                        </p:tgtEl>
                                        <p:attrNameLst>
                                          <p:attrName>style.visibility</p:attrName>
                                        </p:attrNameLst>
                                      </p:cBhvr>
                                      <p:to>
                                        <p:strVal val="visible"/>
                                      </p:to>
                                    </p:set>
                                    <p:animEffect transition="in" filter="wipe(up)">
                                      <p:cBhvr>
                                        <p:cTn id="17" dur="500"/>
                                        <p:tgtEl>
                                          <p:spTgt spid="167989"/>
                                        </p:tgtEl>
                                      </p:cBhvr>
                                    </p:animEffect>
                                  </p:childTnLst>
                                </p:cTn>
                              </p:par>
                            </p:childTnLst>
                          </p:cTn>
                        </p:par>
                        <p:par>
                          <p:cTn id="18" fill="hold" nodeType="afterGroup">
                            <p:stCondLst>
                              <p:cond delay="500"/>
                            </p:stCondLst>
                            <p:childTnLst>
                              <p:par>
                                <p:cTn id="19" presetID="5" presetClass="entr" presetSubtype="10" fill="hold" grpId="0" nodeType="afterEffect">
                                  <p:stCondLst>
                                    <p:cond delay="0"/>
                                  </p:stCondLst>
                                  <p:childTnLst>
                                    <p:set>
                                      <p:cBhvr>
                                        <p:cTn id="20" dur="1" fill="hold">
                                          <p:stCondLst>
                                            <p:cond delay="0"/>
                                          </p:stCondLst>
                                        </p:cTn>
                                        <p:tgtEl>
                                          <p:spTgt spid="167957"/>
                                        </p:tgtEl>
                                        <p:attrNameLst>
                                          <p:attrName>style.visibility</p:attrName>
                                        </p:attrNameLst>
                                      </p:cBhvr>
                                      <p:to>
                                        <p:strVal val="visible"/>
                                      </p:to>
                                    </p:set>
                                    <p:animEffect transition="in" filter="checkerboard(across)">
                                      <p:cBhvr>
                                        <p:cTn id="21" dur="500"/>
                                        <p:tgtEl>
                                          <p:spTgt spid="16795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67990"/>
                                        </p:tgtEl>
                                        <p:attrNameLst>
                                          <p:attrName>style.visibility</p:attrName>
                                        </p:attrNameLst>
                                      </p:cBhvr>
                                      <p:to>
                                        <p:strVal val="visible"/>
                                      </p:to>
                                    </p:set>
                                    <p:animEffect transition="in" filter="wipe(up)">
                                      <p:cBhvr>
                                        <p:cTn id="26" dur="500"/>
                                        <p:tgtEl>
                                          <p:spTgt spid="167990"/>
                                        </p:tgtEl>
                                      </p:cBhvr>
                                    </p:animEffect>
                                  </p:childTnLst>
                                </p:cTn>
                              </p:par>
                            </p:childTnLst>
                          </p:cTn>
                        </p:par>
                        <p:par>
                          <p:cTn id="27" fill="hold" nodeType="afterGroup">
                            <p:stCondLst>
                              <p:cond delay="500"/>
                            </p:stCondLst>
                            <p:childTnLst>
                              <p:par>
                                <p:cTn id="28" presetID="5" presetClass="entr" presetSubtype="10" fill="hold" grpId="0" nodeType="afterEffect">
                                  <p:stCondLst>
                                    <p:cond delay="0"/>
                                  </p:stCondLst>
                                  <p:childTnLst>
                                    <p:set>
                                      <p:cBhvr>
                                        <p:cTn id="29" dur="1" fill="hold">
                                          <p:stCondLst>
                                            <p:cond delay="0"/>
                                          </p:stCondLst>
                                        </p:cTn>
                                        <p:tgtEl>
                                          <p:spTgt spid="167954"/>
                                        </p:tgtEl>
                                        <p:attrNameLst>
                                          <p:attrName>style.visibility</p:attrName>
                                        </p:attrNameLst>
                                      </p:cBhvr>
                                      <p:to>
                                        <p:strVal val="visible"/>
                                      </p:to>
                                    </p:set>
                                    <p:animEffect transition="in" filter="checkerboard(across)">
                                      <p:cBhvr>
                                        <p:cTn id="30" dur="500"/>
                                        <p:tgtEl>
                                          <p:spTgt spid="167954"/>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167991"/>
                                        </p:tgtEl>
                                        <p:attrNameLst>
                                          <p:attrName>style.visibility</p:attrName>
                                        </p:attrNameLst>
                                      </p:cBhvr>
                                      <p:to>
                                        <p:strVal val="visible"/>
                                      </p:to>
                                    </p:set>
                                    <p:animEffect transition="in" filter="wipe(up)">
                                      <p:cBhvr>
                                        <p:cTn id="35" dur="500"/>
                                        <p:tgtEl>
                                          <p:spTgt spid="167991"/>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167992"/>
                                        </p:tgtEl>
                                        <p:attrNameLst>
                                          <p:attrName>style.visibility</p:attrName>
                                        </p:attrNameLst>
                                      </p:cBhvr>
                                      <p:to>
                                        <p:strVal val="visible"/>
                                      </p:to>
                                    </p:set>
                                    <p:animEffect transition="in" filter="wipe(up)">
                                      <p:cBhvr>
                                        <p:cTn id="40" dur="500"/>
                                        <p:tgtEl>
                                          <p:spTgt spid="1679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40" grpId="0" animBg="1" autoUpdateAnimBg="0"/>
      <p:bldP spid="167951" grpId="0" animBg="1"/>
      <p:bldP spid="167954" grpId="0" animBg="1"/>
      <p:bldP spid="167957" grpId="0" animBg="1"/>
      <p:bldP spid="167989" grpId="0" animBg="1"/>
      <p:bldP spid="167990" grpId="0" animBg="1"/>
      <p:bldP spid="167991" grpId="0" animBg="1"/>
      <p:bldP spid="16799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Text Box 2"/>
          <p:cNvSpPr txBox="1">
            <a:spLocks noChangeArrowheads="1"/>
          </p:cNvSpPr>
          <p:nvPr/>
        </p:nvSpPr>
        <p:spPr bwMode="auto">
          <a:xfrm>
            <a:off x="8426450" y="152400"/>
            <a:ext cx="488950" cy="457200"/>
          </a:xfrm>
          <a:prstGeom prst="rect">
            <a:avLst/>
          </a:prstGeom>
          <a:noFill/>
          <a:ln w="12700">
            <a:noFill/>
            <a:miter lim="800000"/>
            <a:headEnd type="none" w="sm" len="sm"/>
            <a:tailEnd type="none" w="sm" len="sm"/>
          </a:ln>
        </p:spPr>
        <p:txBody>
          <a:bodyPr wrap="none">
            <a:spAutoFit/>
          </a:bodyPr>
          <a:lstStyle/>
          <a:p>
            <a:r>
              <a:rPr lang="en-US">
                <a:solidFill>
                  <a:schemeClr val="bg1"/>
                </a:solidFill>
              </a:rPr>
              <a:t>51</a:t>
            </a:r>
          </a:p>
        </p:txBody>
      </p:sp>
      <p:sp>
        <p:nvSpPr>
          <p:cNvPr id="192514" name="Text Box 3"/>
          <p:cNvSpPr txBox="1">
            <a:spLocks noChangeArrowheads="1"/>
          </p:cNvSpPr>
          <p:nvPr/>
        </p:nvSpPr>
        <p:spPr bwMode="auto">
          <a:xfrm>
            <a:off x="8578850" y="152400"/>
            <a:ext cx="488950" cy="457200"/>
          </a:xfrm>
          <a:prstGeom prst="rect">
            <a:avLst/>
          </a:prstGeom>
          <a:noFill/>
          <a:ln w="12700">
            <a:noFill/>
            <a:miter lim="800000"/>
            <a:headEnd type="none" w="sm" len="sm"/>
            <a:tailEnd type="none" w="sm" len="sm"/>
          </a:ln>
        </p:spPr>
        <p:txBody>
          <a:bodyPr wrap="none">
            <a:spAutoFit/>
          </a:bodyPr>
          <a:lstStyle/>
          <a:p>
            <a:r>
              <a:rPr lang="en-US" b="1"/>
              <a:t>50</a:t>
            </a:r>
          </a:p>
        </p:txBody>
      </p:sp>
      <p:sp>
        <p:nvSpPr>
          <p:cNvPr id="169988" name="Text Box 4"/>
          <p:cNvSpPr txBox="1">
            <a:spLocks noChangeArrowheads="1"/>
          </p:cNvSpPr>
          <p:nvPr/>
        </p:nvSpPr>
        <p:spPr bwMode="auto">
          <a:xfrm>
            <a:off x="5041900" y="1217613"/>
            <a:ext cx="1485900" cy="1390650"/>
          </a:xfrm>
          <a:prstGeom prst="rect">
            <a:avLst/>
          </a:prstGeom>
          <a:gradFill rotWithShape="0">
            <a:gsLst>
              <a:gs pos="0">
                <a:srgbClr val="FF0000"/>
              </a:gs>
              <a:gs pos="100000">
                <a:srgbClr val="760000"/>
              </a:gs>
            </a:gsLst>
            <a:path path="shape">
              <a:fillToRect l="50000" t="50000" r="50000" b="50000"/>
            </a:path>
          </a:gradFill>
          <a:ln w="9525">
            <a:noFill/>
            <a:miter lim="800000"/>
            <a:headEnd/>
            <a:tailEnd/>
          </a:ln>
        </p:spPr>
        <p:txBody>
          <a:bodyPr>
            <a:spAutoFit/>
          </a:bodyPr>
          <a:lstStyle/>
          <a:p>
            <a:pPr algn="ctr"/>
            <a:r>
              <a:rPr lang="en-US" sz="2800" dirty="0">
                <a:latin typeface="Kai" pitchFamily="2" charset="-122"/>
                <a:ea typeface="Kai" pitchFamily="2" charset="-122"/>
              </a:rPr>
              <a:t>Q</a:t>
            </a:r>
            <a:br>
              <a:rPr lang="en-US" sz="2800" dirty="0">
                <a:latin typeface="Kai" pitchFamily="2" charset="-122"/>
                <a:ea typeface="Kai" pitchFamily="2" charset="-122"/>
              </a:rPr>
            </a:br>
            <a:r>
              <a:rPr lang="en-US" altLang="zh-CN" sz="2800" dirty="0" err="1">
                <a:latin typeface="Kai" pitchFamily="2" charset="-122"/>
                <a:ea typeface="Kai" pitchFamily="2" charset="-122"/>
              </a:rPr>
              <a:t>安</a:t>
            </a:r>
            <a:r>
              <a:rPr lang="zh-CN" altLang="en-US" sz="2800" dirty="0">
                <a:latin typeface="Kai" pitchFamily="2" charset="-122"/>
                <a:ea typeface="Kai" pitchFamily="2" charset="-122"/>
              </a:rPr>
              <a:t>提阿</a:t>
            </a:r>
          </a:p>
          <a:p>
            <a:pPr algn="ctr"/>
            <a:r>
              <a:rPr lang="en-US" sz="2800" dirty="0">
                <a:latin typeface="Kai" pitchFamily="2" charset="-122"/>
                <a:ea typeface="Kai" pitchFamily="2" charset="-122"/>
              </a:rPr>
              <a:t>AD 50</a:t>
            </a:r>
          </a:p>
        </p:txBody>
      </p:sp>
      <p:sp>
        <p:nvSpPr>
          <p:cNvPr id="169989" name="Text Box 5"/>
          <p:cNvSpPr txBox="1">
            <a:spLocks noChangeArrowheads="1"/>
          </p:cNvSpPr>
          <p:nvPr/>
        </p:nvSpPr>
        <p:spPr bwMode="auto">
          <a:xfrm>
            <a:off x="2895600" y="1217613"/>
            <a:ext cx="1625600" cy="1408112"/>
          </a:xfrm>
          <a:prstGeom prst="rect">
            <a:avLst/>
          </a:prstGeom>
          <a:gradFill rotWithShape="0">
            <a:gsLst>
              <a:gs pos="0">
                <a:schemeClr val="bg2"/>
              </a:gs>
              <a:gs pos="100000">
                <a:schemeClr val="bg2">
                  <a:gamma/>
                  <a:shade val="46275"/>
                  <a:invGamma/>
                </a:schemeClr>
              </a:gs>
            </a:gsLst>
            <a:path path="shape">
              <a:fillToRect l="50000" t="50000" r="50000" b="50000"/>
            </a:path>
          </a:gradFill>
          <a:ln w="9525">
            <a:noFill/>
            <a:miter lim="800000"/>
            <a:headEnd/>
            <a:tailEnd/>
          </a:ln>
          <a:effectLst/>
        </p:spPr>
        <p:txBody>
          <a:bodyPr>
            <a:spAutoFit/>
          </a:bodyPr>
          <a:lstStyle/>
          <a:p>
            <a:pPr algn="ctr">
              <a:spcBef>
                <a:spcPct val="50000"/>
              </a:spcBef>
            </a:pPr>
            <a:r>
              <a:rPr lang="en-US" altLang="zh-CN" sz="2800" dirty="0" err="1">
                <a:latin typeface="Kai" pitchFamily="2" charset="-122"/>
                <a:ea typeface="Kai" pitchFamily="2" charset="-122"/>
              </a:rPr>
              <a:t>马</a:t>
            </a:r>
            <a:r>
              <a:rPr lang="zh-CN" altLang="en-US" sz="2800" dirty="0">
                <a:latin typeface="Kai" pitchFamily="2" charset="-122"/>
                <a:ea typeface="Kai" pitchFamily="2" charset="-122"/>
              </a:rPr>
              <a:t>可</a:t>
            </a:r>
            <a:br>
              <a:rPr lang="zh-CN" altLang="en-US" sz="2800" dirty="0">
                <a:latin typeface="Kai" pitchFamily="2" charset="-122"/>
                <a:ea typeface="Kai" pitchFamily="2" charset="-122"/>
              </a:rPr>
            </a:br>
            <a:r>
              <a:rPr lang="en-US" altLang="zh-CN" sz="2800" dirty="0" err="1">
                <a:latin typeface="Kai" pitchFamily="2" charset="-122"/>
                <a:ea typeface="Kai" pitchFamily="2" charset="-122"/>
              </a:rPr>
              <a:t>罗</a:t>
            </a:r>
            <a:r>
              <a:rPr lang="zh-CN" altLang="en-US" sz="2800" dirty="0">
                <a:latin typeface="Kai" pitchFamily="2" charset="-122"/>
                <a:ea typeface="Kai" pitchFamily="2" charset="-122"/>
              </a:rPr>
              <a:t>马</a:t>
            </a:r>
            <a:br>
              <a:rPr lang="zh-CN" altLang="en-US" sz="2800" dirty="0">
                <a:latin typeface="Kai" pitchFamily="2" charset="-122"/>
                <a:ea typeface="Kai" pitchFamily="2" charset="-122"/>
              </a:rPr>
            </a:br>
            <a:r>
              <a:rPr lang="en-US" altLang="ja-JP" sz="2800" dirty="0">
                <a:latin typeface="Kai" pitchFamily="2" charset="-122"/>
                <a:ea typeface="Kai" pitchFamily="2" charset="-122"/>
              </a:rPr>
              <a:t>AD 65</a:t>
            </a:r>
            <a:endParaRPr lang="en-US" sz="2800" dirty="0">
              <a:latin typeface="Kai" pitchFamily="2" charset="-122"/>
              <a:ea typeface="Kai" pitchFamily="2" charset="-122"/>
            </a:endParaRPr>
          </a:p>
        </p:txBody>
      </p:sp>
      <p:sp>
        <p:nvSpPr>
          <p:cNvPr id="192517" name="Rectangle 9"/>
          <p:cNvSpPr>
            <a:spLocks noGrp="1" noChangeArrowheads="1"/>
          </p:cNvSpPr>
          <p:nvPr>
            <p:ph type="title" idx="4294967295"/>
          </p:nvPr>
        </p:nvSpPr>
        <p:spPr>
          <a:xfrm>
            <a:off x="2667000" y="228600"/>
            <a:ext cx="3962400" cy="823913"/>
          </a:xfrm>
          <a:solidFill>
            <a:srgbClr val="0000FF"/>
          </a:solidFill>
        </p:spPr>
        <p:txBody>
          <a:bodyPr anchor="t" anchorCtr="0">
            <a:spAutoFit/>
          </a:bodyPr>
          <a:lstStyle/>
          <a:p>
            <a:pPr eaLnBrk="1" hangingPunct="1"/>
            <a:r>
              <a:rPr lang="en-US" altLang="zh-CN" sz="4800" b="1">
                <a:solidFill>
                  <a:schemeClr val="tx1"/>
                </a:solidFill>
                <a:effectLst/>
                <a:latin typeface="隶变" pitchFamily="2" charset="-122"/>
                <a:ea typeface="隶变" pitchFamily="2" charset="-122"/>
              </a:rPr>
              <a:t>四</a:t>
            </a:r>
            <a:r>
              <a:rPr lang="zh-CN" altLang="en-US" sz="4800" b="1">
                <a:solidFill>
                  <a:schemeClr val="tx1"/>
                </a:solidFill>
                <a:effectLst/>
                <a:latin typeface="隶变" pitchFamily="2" charset="-122"/>
                <a:ea typeface="隶变" pitchFamily="2" charset="-122"/>
              </a:rPr>
              <a:t>资料假说</a:t>
            </a:r>
            <a:endParaRPr lang="en-US" sz="4800" b="1">
              <a:solidFill>
                <a:schemeClr val="tx1"/>
              </a:solidFill>
              <a:effectLst/>
              <a:latin typeface="隶变" pitchFamily="2" charset="-122"/>
              <a:ea typeface="隶变" pitchFamily="2" charset="-122"/>
            </a:endParaRPr>
          </a:p>
        </p:txBody>
      </p:sp>
      <p:sp>
        <p:nvSpPr>
          <p:cNvPr id="169994" name="Line 10"/>
          <p:cNvSpPr>
            <a:spLocks noChangeShapeType="1"/>
          </p:cNvSpPr>
          <p:nvPr/>
        </p:nvSpPr>
        <p:spPr bwMode="auto">
          <a:xfrm>
            <a:off x="3352800" y="2590800"/>
            <a:ext cx="0" cy="1295400"/>
          </a:xfrm>
          <a:prstGeom prst="line">
            <a:avLst/>
          </a:prstGeom>
          <a:noFill/>
          <a:ln w="38100">
            <a:solidFill>
              <a:schemeClr val="tx1"/>
            </a:solidFill>
            <a:round/>
            <a:headEnd/>
            <a:tailEnd type="triangle" w="med" len="med"/>
          </a:ln>
        </p:spPr>
        <p:txBody>
          <a:bodyPr wrap="none" anchor="ctr"/>
          <a:lstStyle/>
          <a:p>
            <a:endParaRPr lang="en-SG"/>
          </a:p>
        </p:txBody>
      </p:sp>
      <p:sp>
        <p:nvSpPr>
          <p:cNvPr id="169995" name="Line 11"/>
          <p:cNvSpPr>
            <a:spLocks noChangeShapeType="1"/>
          </p:cNvSpPr>
          <p:nvPr/>
        </p:nvSpPr>
        <p:spPr bwMode="auto">
          <a:xfrm>
            <a:off x="6172200" y="2590800"/>
            <a:ext cx="0" cy="457200"/>
          </a:xfrm>
          <a:prstGeom prst="line">
            <a:avLst/>
          </a:prstGeom>
          <a:noFill/>
          <a:ln w="38100">
            <a:solidFill>
              <a:schemeClr val="tx1"/>
            </a:solidFill>
            <a:round/>
            <a:headEnd/>
            <a:tailEnd type="triangle" w="med" len="med"/>
          </a:ln>
        </p:spPr>
        <p:txBody>
          <a:bodyPr wrap="none" anchor="ctr"/>
          <a:lstStyle/>
          <a:p>
            <a:endParaRPr lang="en-SG"/>
          </a:p>
        </p:txBody>
      </p:sp>
      <p:sp>
        <p:nvSpPr>
          <p:cNvPr id="169996" name="Line 12"/>
          <p:cNvSpPr>
            <a:spLocks noChangeShapeType="1"/>
          </p:cNvSpPr>
          <p:nvPr/>
        </p:nvSpPr>
        <p:spPr bwMode="auto">
          <a:xfrm>
            <a:off x="4038600" y="2590800"/>
            <a:ext cx="1295400" cy="1371600"/>
          </a:xfrm>
          <a:prstGeom prst="line">
            <a:avLst/>
          </a:prstGeom>
          <a:noFill/>
          <a:ln w="38100">
            <a:solidFill>
              <a:schemeClr val="tx1"/>
            </a:solidFill>
            <a:round/>
            <a:headEnd/>
            <a:tailEnd type="triangle" w="med" len="med"/>
          </a:ln>
        </p:spPr>
        <p:txBody>
          <a:bodyPr wrap="none" anchor="ctr"/>
          <a:lstStyle/>
          <a:p>
            <a:endParaRPr lang="en-SG"/>
          </a:p>
        </p:txBody>
      </p:sp>
      <p:sp>
        <p:nvSpPr>
          <p:cNvPr id="169997" name="Line 13"/>
          <p:cNvSpPr>
            <a:spLocks noChangeShapeType="1"/>
          </p:cNvSpPr>
          <p:nvPr/>
        </p:nvSpPr>
        <p:spPr bwMode="auto">
          <a:xfrm flipH="1">
            <a:off x="3733800" y="2590800"/>
            <a:ext cx="1600200" cy="1371600"/>
          </a:xfrm>
          <a:prstGeom prst="line">
            <a:avLst/>
          </a:prstGeom>
          <a:noFill/>
          <a:ln w="38100">
            <a:solidFill>
              <a:schemeClr val="tx1"/>
            </a:solidFill>
            <a:round/>
            <a:headEnd/>
            <a:tailEnd type="triangle" w="med" len="med"/>
          </a:ln>
        </p:spPr>
        <p:txBody>
          <a:bodyPr wrap="none" anchor="ctr"/>
          <a:lstStyle/>
          <a:p>
            <a:endParaRPr lang="en-SG"/>
          </a:p>
        </p:txBody>
      </p:sp>
      <p:sp>
        <p:nvSpPr>
          <p:cNvPr id="169998" name="Text Box 14"/>
          <p:cNvSpPr txBox="1">
            <a:spLocks noChangeArrowheads="1"/>
          </p:cNvSpPr>
          <p:nvPr/>
        </p:nvSpPr>
        <p:spPr bwMode="auto">
          <a:xfrm>
            <a:off x="685800" y="1217613"/>
            <a:ext cx="1866900" cy="1371600"/>
          </a:xfrm>
          <a:prstGeom prst="rect">
            <a:avLst/>
          </a:prstGeom>
          <a:gradFill rotWithShape="0">
            <a:gsLst>
              <a:gs pos="0">
                <a:srgbClr val="C60DC0"/>
              </a:gs>
              <a:gs pos="100000">
                <a:srgbClr val="C60DC0">
                  <a:gamma/>
                  <a:shade val="46275"/>
                  <a:invGamma/>
                </a:srgbClr>
              </a:gs>
            </a:gsLst>
            <a:path path="shape">
              <a:fillToRect l="50000" t="50000" r="50000" b="50000"/>
            </a:path>
          </a:gradFill>
          <a:ln w="9525">
            <a:noFill/>
            <a:miter lim="800000"/>
            <a:headEnd/>
            <a:tailEnd/>
          </a:ln>
          <a:effectLst/>
        </p:spPr>
        <p:txBody>
          <a:bodyPr anchor="ctr"/>
          <a:lstStyle/>
          <a:p>
            <a:pPr algn="ctr">
              <a:spcBef>
                <a:spcPct val="50000"/>
              </a:spcBef>
            </a:pPr>
            <a:r>
              <a:rPr lang="en-US" sz="2800" dirty="0">
                <a:effectLst>
                  <a:outerShdw blurRad="38100" dist="38100" dir="2700000" algn="tl">
                    <a:srgbClr val="000000"/>
                  </a:outerShdw>
                </a:effectLst>
                <a:latin typeface="Kai" pitchFamily="2" charset="-122"/>
                <a:ea typeface="Kai" pitchFamily="2" charset="-122"/>
              </a:rPr>
              <a:t>M</a:t>
            </a:r>
            <a:br>
              <a:rPr lang="en-US" sz="2800" dirty="0">
                <a:effectLst>
                  <a:outerShdw blurRad="38100" dist="38100" dir="2700000" algn="tl">
                    <a:srgbClr val="000000"/>
                  </a:outerShdw>
                </a:effectLst>
                <a:latin typeface="Kai" pitchFamily="2" charset="-122"/>
                <a:ea typeface="Kai" pitchFamily="2" charset="-122"/>
              </a:rPr>
            </a:br>
            <a:r>
              <a:rPr lang="en-US" altLang="zh-CN" sz="2800" dirty="0" err="1">
                <a:effectLst>
                  <a:outerShdw blurRad="38100" dist="38100" dir="2700000" algn="tl">
                    <a:srgbClr val="000000"/>
                  </a:outerShdw>
                </a:effectLst>
                <a:latin typeface="Kai" pitchFamily="2" charset="-122"/>
                <a:ea typeface="Kai" pitchFamily="2" charset="-122"/>
              </a:rPr>
              <a:t>耶</a:t>
            </a:r>
            <a:r>
              <a:rPr lang="zh-CN" altLang="en-US" sz="2800" dirty="0">
                <a:effectLst>
                  <a:outerShdw blurRad="38100" dist="38100" dir="2700000" algn="tl">
                    <a:srgbClr val="000000"/>
                  </a:outerShdw>
                </a:effectLst>
                <a:latin typeface="Kai" pitchFamily="2" charset="-122"/>
                <a:ea typeface="Kai" pitchFamily="2" charset="-122"/>
              </a:rPr>
              <a:t>路撒冷</a:t>
            </a:r>
            <a:br>
              <a:rPr lang="zh-CN" altLang="en-US" sz="2800" dirty="0">
                <a:effectLst>
                  <a:outerShdw blurRad="38100" dist="38100" dir="2700000" algn="tl">
                    <a:srgbClr val="000000"/>
                  </a:outerShdw>
                </a:effectLst>
                <a:latin typeface="Kai" pitchFamily="2" charset="-122"/>
                <a:ea typeface="Kai" pitchFamily="2" charset="-122"/>
              </a:rPr>
            </a:br>
            <a:r>
              <a:rPr lang="en-US" altLang="ja-JP" sz="2800" dirty="0">
                <a:effectLst>
                  <a:outerShdw blurRad="38100" dist="38100" dir="2700000" algn="tl">
                    <a:srgbClr val="000000"/>
                  </a:outerShdw>
                </a:effectLst>
                <a:latin typeface="Kai" pitchFamily="2" charset="-122"/>
                <a:ea typeface="Kai" pitchFamily="2" charset="-122"/>
              </a:rPr>
              <a:t>AD 60-65</a:t>
            </a:r>
            <a:endParaRPr lang="en-US" sz="2800" dirty="0">
              <a:latin typeface="Kai" pitchFamily="2" charset="-122"/>
              <a:ea typeface="Kai" pitchFamily="2" charset="-122"/>
            </a:endParaRPr>
          </a:p>
        </p:txBody>
      </p:sp>
      <p:sp>
        <p:nvSpPr>
          <p:cNvPr id="169999" name="Text Box 15"/>
          <p:cNvSpPr txBox="1">
            <a:spLocks noChangeArrowheads="1"/>
          </p:cNvSpPr>
          <p:nvPr/>
        </p:nvSpPr>
        <p:spPr bwMode="auto">
          <a:xfrm>
            <a:off x="7048500" y="1217613"/>
            <a:ext cx="1638300" cy="1373187"/>
          </a:xfrm>
          <a:prstGeom prst="rect">
            <a:avLst/>
          </a:prstGeom>
          <a:gradFill rotWithShape="0">
            <a:gsLst>
              <a:gs pos="0">
                <a:srgbClr val="149B41"/>
              </a:gs>
              <a:gs pos="100000">
                <a:srgbClr val="149B41">
                  <a:gamma/>
                  <a:shade val="46275"/>
                  <a:invGamma/>
                </a:srgbClr>
              </a:gs>
            </a:gsLst>
            <a:path path="shape">
              <a:fillToRect l="50000" t="50000" r="50000" b="50000"/>
            </a:path>
          </a:gradFill>
          <a:ln w="9525">
            <a:noFill/>
            <a:miter lim="800000"/>
            <a:headEnd/>
            <a:tailEnd/>
          </a:ln>
          <a:effectLst/>
        </p:spPr>
        <p:txBody>
          <a:bodyPr anchor="ctr"/>
          <a:lstStyle/>
          <a:p>
            <a:pPr algn="ctr">
              <a:spcBef>
                <a:spcPct val="50000"/>
              </a:spcBef>
            </a:pPr>
            <a:r>
              <a:rPr lang="en-US" sz="2800" dirty="0">
                <a:effectLst>
                  <a:outerShdw blurRad="38100" dist="38100" dir="2700000" algn="tl">
                    <a:srgbClr val="000000"/>
                  </a:outerShdw>
                </a:effectLst>
                <a:latin typeface="Kai" pitchFamily="2" charset="-122"/>
                <a:ea typeface="Kai" pitchFamily="2" charset="-122"/>
              </a:rPr>
              <a:t>L</a:t>
            </a:r>
            <a:br>
              <a:rPr lang="en-US" sz="2800" dirty="0">
                <a:effectLst>
                  <a:outerShdw blurRad="38100" dist="38100" dir="2700000" algn="tl">
                    <a:srgbClr val="000000"/>
                  </a:outerShdw>
                </a:effectLst>
                <a:latin typeface="Kai" pitchFamily="2" charset="-122"/>
                <a:ea typeface="Kai" pitchFamily="2" charset="-122"/>
              </a:rPr>
            </a:br>
            <a:r>
              <a:rPr lang="en-US" altLang="zh-CN" sz="2800" dirty="0" err="1">
                <a:effectLst>
                  <a:outerShdw blurRad="38100" dist="38100" dir="2700000" algn="tl">
                    <a:srgbClr val="000000"/>
                  </a:outerShdw>
                </a:effectLst>
                <a:latin typeface="Kai" pitchFamily="2" charset="-122"/>
                <a:ea typeface="Kai" pitchFamily="2" charset="-122"/>
              </a:rPr>
              <a:t>该</a:t>
            </a:r>
            <a:r>
              <a:rPr lang="zh-CN" altLang="en-US" sz="2800" dirty="0">
                <a:effectLst>
                  <a:outerShdw blurRad="38100" dist="38100" dir="2700000" algn="tl">
                    <a:srgbClr val="000000"/>
                  </a:outerShdw>
                </a:effectLst>
                <a:latin typeface="Kai" pitchFamily="2" charset="-122"/>
                <a:ea typeface="Kai" pitchFamily="2" charset="-122"/>
              </a:rPr>
              <a:t>撒利亚</a:t>
            </a:r>
          </a:p>
        </p:txBody>
      </p:sp>
      <p:sp>
        <p:nvSpPr>
          <p:cNvPr id="170000" name="Text Box 16"/>
          <p:cNvSpPr txBox="1">
            <a:spLocks noChangeArrowheads="1"/>
          </p:cNvSpPr>
          <p:nvPr/>
        </p:nvSpPr>
        <p:spPr bwMode="auto">
          <a:xfrm>
            <a:off x="1828800" y="3986213"/>
            <a:ext cx="1866900" cy="1371600"/>
          </a:xfrm>
          <a:prstGeom prst="rect">
            <a:avLst/>
          </a:prstGeom>
          <a:gradFill rotWithShape="0">
            <a:gsLst>
              <a:gs pos="0">
                <a:srgbClr val="C60DC0"/>
              </a:gs>
              <a:gs pos="100000">
                <a:srgbClr val="C60DC0">
                  <a:gamma/>
                  <a:shade val="46275"/>
                  <a:invGamma/>
                </a:srgbClr>
              </a:gs>
            </a:gsLst>
            <a:path path="shape">
              <a:fillToRect l="50000" t="50000" r="50000" b="50000"/>
            </a:path>
          </a:gradFill>
          <a:ln w="9525">
            <a:noFill/>
            <a:miter lim="800000"/>
            <a:headEnd/>
            <a:tailEnd/>
          </a:ln>
          <a:effectLst/>
        </p:spPr>
        <p:txBody>
          <a:bodyPr anchor="ctr"/>
          <a:lstStyle/>
          <a:p>
            <a:pPr algn="ctr">
              <a:spcBef>
                <a:spcPct val="50000"/>
              </a:spcBef>
            </a:pPr>
            <a:r>
              <a:rPr lang="en-US" altLang="zh-CN" sz="2800" dirty="0" err="1">
                <a:effectLst>
                  <a:outerShdw blurRad="38100" dist="38100" dir="2700000" algn="tl">
                    <a:srgbClr val="000000"/>
                  </a:outerShdw>
                </a:effectLst>
                <a:latin typeface="Kai" pitchFamily="2" charset="-122"/>
                <a:ea typeface="Kai" pitchFamily="2" charset="-122"/>
              </a:rPr>
              <a:t>马</a:t>
            </a:r>
            <a:r>
              <a:rPr lang="zh-CN" altLang="en-US" sz="2800" dirty="0">
                <a:effectLst>
                  <a:outerShdw blurRad="38100" dist="38100" dir="2700000" algn="tl">
                    <a:srgbClr val="000000"/>
                  </a:outerShdw>
                </a:effectLst>
                <a:latin typeface="Kai" pitchFamily="2" charset="-122"/>
                <a:ea typeface="Kai" pitchFamily="2" charset="-122"/>
              </a:rPr>
              <a:t>太</a:t>
            </a:r>
            <a:br>
              <a:rPr lang="zh-CN" altLang="en-US" sz="2800" dirty="0">
                <a:effectLst>
                  <a:outerShdw blurRad="38100" dist="38100" dir="2700000" algn="tl">
                    <a:srgbClr val="000000"/>
                  </a:outerShdw>
                </a:effectLst>
                <a:latin typeface="Kai" pitchFamily="2" charset="-122"/>
                <a:ea typeface="Kai" pitchFamily="2" charset="-122"/>
              </a:rPr>
            </a:br>
            <a:r>
              <a:rPr lang="zh-CN" altLang="en-US" sz="2800" dirty="0">
                <a:effectLst>
                  <a:outerShdw blurRad="38100" dist="38100" dir="2700000" algn="tl">
                    <a:srgbClr val="000000"/>
                  </a:outerShdw>
                </a:effectLst>
                <a:latin typeface="Kai" pitchFamily="2" charset="-122"/>
                <a:ea typeface="Kai" pitchFamily="2" charset="-122"/>
              </a:rPr>
              <a:t> </a:t>
            </a:r>
            <a:r>
              <a:rPr lang="en-US" altLang="zh-CN" dirty="0" err="1">
                <a:latin typeface="Kai" pitchFamily="2" charset="-122"/>
                <a:ea typeface="Kai" pitchFamily="2" charset="-122"/>
              </a:rPr>
              <a:t>安</a:t>
            </a:r>
            <a:r>
              <a:rPr lang="zh-CN" altLang="en-US" dirty="0">
                <a:latin typeface="Kai" pitchFamily="2" charset="-122"/>
                <a:ea typeface="Kai" pitchFamily="2" charset="-122"/>
              </a:rPr>
              <a:t>提阿</a:t>
            </a:r>
            <a:br>
              <a:rPr lang="en-US" altLang="ja-JP" sz="2800" dirty="0">
                <a:effectLst>
                  <a:outerShdw blurRad="38100" dist="38100" dir="2700000" algn="tl">
                    <a:srgbClr val="000000"/>
                  </a:outerShdw>
                </a:effectLst>
                <a:latin typeface="Kai" pitchFamily="2" charset="-122"/>
                <a:ea typeface="Kai" pitchFamily="2" charset="-122"/>
              </a:rPr>
            </a:br>
            <a:r>
              <a:rPr lang="en-US" altLang="ja-JP" sz="2800" dirty="0">
                <a:effectLst>
                  <a:outerShdw blurRad="38100" dist="38100" dir="2700000" algn="tl">
                    <a:srgbClr val="000000"/>
                  </a:outerShdw>
                </a:effectLst>
                <a:latin typeface="Kai" pitchFamily="2" charset="-122"/>
                <a:ea typeface="Kai" pitchFamily="2" charset="-122"/>
              </a:rPr>
              <a:t>AD 85</a:t>
            </a:r>
            <a:endParaRPr lang="en-US" sz="2800" dirty="0">
              <a:effectLst>
                <a:outerShdw blurRad="38100" dist="38100" dir="2700000" algn="tl">
                  <a:srgbClr val="000000"/>
                </a:outerShdw>
              </a:effectLst>
              <a:latin typeface="Kai" pitchFamily="2" charset="-122"/>
              <a:ea typeface="Kai" pitchFamily="2" charset="-122"/>
            </a:endParaRPr>
          </a:p>
        </p:txBody>
      </p:sp>
      <p:sp>
        <p:nvSpPr>
          <p:cNvPr id="170001" name="Text Box 17"/>
          <p:cNvSpPr txBox="1">
            <a:spLocks noChangeArrowheads="1"/>
          </p:cNvSpPr>
          <p:nvPr/>
        </p:nvSpPr>
        <p:spPr bwMode="auto">
          <a:xfrm>
            <a:off x="5181600" y="3986213"/>
            <a:ext cx="3657600" cy="1373187"/>
          </a:xfrm>
          <a:prstGeom prst="rect">
            <a:avLst/>
          </a:prstGeom>
          <a:gradFill rotWithShape="0">
            <a:gsLst>
              <a:gs pos="0">
                <a:srgbClr val="149B41"/>
              </a:gs>
              <a:gs pos="100000">
                <a:srgbClr val="149B41">
                  <a:gamma/>
                  <a:shade val="46275"/>
                  <a:invGamma/>
                </a:srgbClr>
              </a:gs>
            </a:gsLst>
            <a:path path="shape">
              <a:fillToRect l="50000" t="50000" r="50000" b="50000"/>
            </a:path>
          </a:gradFill>
          <a:ln w="9525">
            <a:noFill/>
            <a:miter lim="800000"/>
            <a:headEnd/>
            <a:tailEnd/>
          </a:ln>
          <a:effectLst/>
        </p:spPr>
        <p:txBody>
          <a:bodyPr anchor="ctr"/>
          <a:lstStyle/>
          <a:p>
            <a:pPr algn="ctr">
              <a:spcBef>
                <a:spcPct val="50000"/>
              </a:spcBef>
            </a:pPr>
            <a:r>
              <a:rPr lang="zh-CN" altLang="en-US" sz="2800" dirty="0">
                <a:effectLst>
                  <a:outerShdw blurRad="38100" dist="38100" dir="2700000" algn="tl">
                    <a:srgbClr val="000000"/>
                  </a:outerShdw>
                </a:effectLst>
                <a:latin typeface="Kai" pitchFamily="2" charset="-122"/>
                <a:ea typeface="Kai" pitchFamily="2" charset="-122"/>
              </a:rPr>
              <a:t>路加</a:t>
            </a:r>
            <a:br>
              <a:rPr lang="zh-CN" altLang="en-US" sz="2800" dirty="0">
                <a:effectLst>
                  <a:outerShdw blurRad="38100" dist="38100" dir="2700000" algn="tl">
                    <a:srgbClr val="000000"/>
                  </a:outerShdw>
                </a:effectLst>
                <a:latin typeface="Kai" pitchFamily="2" charset="-122"/>
                <a:ea typeface="Kai" pitchFamily="2" charset="-122"/>
              </a:rPr>
            </a:br>
            <a:r>
              <a:rPr lang="zh-CN" altLang="en-US" sz="2800" dirty="0">
                <a:effectLst>
                  <a:outerShdw blurRad="38100" dist="38100" dir="2700000" algn="tl">
                    <a:srgbClr val="000000"/>
                  </a:outerShdw>
                </a:effectLst>
                <a:latin typeface="Kai" pitchFamily="2" charset="-122"/>
                <a:ea typeface="Kai" pitchFamily="2" charset="-122"/>
              </a:rPr>
              <a:t> </a:t>
            </a:r>
            <a:r>
              <a:rPr lang="en-US" altLang="zh-CN" sz="2800" dirty="0" err="1">
                <a:effectLst>
                  <a:outerShdw blurRad="38100" dist="38100" dir="2700000" algn="tl">
                    <a:srgbClr val="000000"/>
                  </a:outerShdw>
                </a:effectLst>
                <a:latin typeface="Kai" pitchFamily="2" charset="-122"/>
                <a:ea typeface="Kai" pitchFamily="2" charset="-122"/>
              </a:rPr>
              <a:t>该</a:t>
            </a:r>
            <a:r>
              <a:rPr lang="zh-CN" altLang="en-US" sz="2800" dirty="0">
                <a:effectLst>
                  <a:outerShdw blurRad="38100" dist="38100" dir="2700000" algn="tl">
                    <a:srgbClr val="000000"/>
                  </a:outerShdw>
                </a:effectLst>
                <a:latin typeface="Kai" pitchFamily="2" charset="-122"/>
                <a:ea typeface="Kai" pitchFamily="2" charset="-122"/>
              </a:rPr>
              <a:t>撒利亚</a:t>
            </a:r>
            <a:r>
              <a:rPr lang="en-US" altLang="ja-JP" sz="2800" dirty="0">
                <a:effectLst>
                  <a:outerShdw blurRad="38100" dist="38100" dir="2700000" algn="tl">
                    <a:srgbClr val="000000"/>
                  </a:outerShdw>
                </a:effectLst>
                <a:latin typeface="Kai" pitchFamily="2" charset="-122"/>
                <a:ea typeface="Kai" pitchFamily="2" charset="-122"/>
              </a:rPr>
              <a:t>, </a:t>
            </a:r>
            <a:r>
              <a:rPr lang="en-US" altLang="zh-CN" sz="2800" dirty="0" err="1">
                <a:effectLst>
                  <a:outerShdw blurRad="38100" dist="38100" dir="2700000" algn="tl">
                    <a:srgbClr val="000000"/>
                  </a:outerShdw>
                </a:effectLst>
                <a:latin typeface="Kai" pitchFamily="2" charset="-122"/>
                <a:ea typeface="Kai" pitchFamily="2" charset="-122"/>
              </a:rPr>
              <a:t>哥</a:t>
            </a:r>
            <a:r>
              <a:rPr lang="zh-CN" altLang="en-US" sz="2800" dirty="0">
                <a:effectLst>
                  <a:outerShdw blurRad="38100" dist="38100" dir="2700000" algn="tl">
                    <a:srgbClr val="000000"/>
                  </a:outerShdw>
                </a:effectLst>
                <a:latin typeface="Kai" pitchFamily="2" charset="-122"/>
                <a:ea typeface="Kai" pitchFamily="2" charset="-122"/>
              </a:rPr>
              <a:t>林多</a:t>
            </a:r>
            <a:r>
              <a:rPr lang="en-US" altLang="ja-JP" sz="2800" dirty="0">
                <a:effectLst>
                  <a:outerShdw blurRad="38100" dist="38100" dir="2700000" algn="tl">
                    <a:srgbClr val="000000"/>
                  </a:outerShdw>
                </a:effectLst>
                <a:latin typeface="Kai" pitchFamily="2" charset="-122"/>
                <a:ea typeface="Kai" pitchFamily="2" charset="-122"/>
              </a:rPr>
              <a:t>?</a:t>
            </a:r>
            <a:br>
              <a:rPr lang="en-US" altLang="ja-JP" sz="2800" dirty="0">
                <a:effectLst>
                  <a:outerShdw blurRad="38100" dist="38100" dir="2700000" algn="tl">
                    <a:srgbClr val="000000"/>
                  </a:outerShdw>
                </a:effectLst>
                <a:latin typeface="Kai" pitchFamily="2" charset="-122"/>
                <a:ea typeface="Kai" pitchFamily="2" charset="-122"/>
              </a:rPr>
            </a:br>
            <a:r>
              <a:rPr lang="en-US" altLang="ja-JP" sz="2800" dirty="0">
                <a:effectLst>
                  <a:outerShdw blurRad="38100" dist="38100" dir="2700000" algn="tl">
                    <a:srgbClr val="000000"/>
                  </a:outerShdw>
                </a:effectLst>
                <a:latin typeface="Kai" pitchFamily="2" charset="-122"/>
                <a:ea typeface="Kai" pitchFamily="2" charset="-122"/>
              </a:rPr>
              <a:t>AD 60, AD 80</a:t>
            </a:r>
            <a:endParaRPr lang="en-US" sz="2800" dirty="0">
              <a:effectLst>
                <a:outerShdw blurRad="38100" dist="38100" dir="2700000" algn="tl">
                  <a:srgbClr val="000000"/>
                </a:outerShdw>
              </a:effectLst>
              <a:latin typeface="Kai" pitchFamily="2" charset="-122"/>
              <a:ea typeface="Kai" pitchFamily="2" charset="-122"/>
            </a:endParaRPr>
          </a:p>
        </p:txBody>
      </p:sp>
      <p:sp>
        <p:nvSpPr>
          <p:cNvPr id="170002" name="Text Box 18"/>
          <p:cNvSpPr txBox="1">
            <a:spLocks noChangeArrowheads="1"/>
          </p:cNvSpPr>
          <p:nvPr/>
        </p:nvSpPr>
        <p:spPr bwMode="auto">
          <a:xfrm>
            <a:off x="5791200" y="3021013"/>
            <a:ext cx="2133600" cy="533400"/>
          </a:xfrm>
          <a:prstGeom prst="rect">
            <a:avLst/>
          </a:prstGeom>
          <a:gradFill rotWithShape="0">
            <a:gsLst>
              <a:gs pos="0">
                <a:srgbClr val="149B41"/>
              </a:gs>
              <a:gs pos="100000">
                <a:srgbClr val="149B41">
                  <a:gamma/>
                  <a:shade val="46275"/>
                  <a:invGamma/>
                </a:srgbClr>
              </a:gs>
            </a:gsLst>
            <a:path path="shape">
              <a:fillToRect l="50000" t="50000" r="50000" b="50000"/>
            </a:path>
          </a:gradFill>
          <a:ln w="9525">
            <a:noFill/>
            <a:miter lim="800000"/>
            <a:headEnd/>
            <a:tailEnd/>
          </a:ln>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CN" altLang="en-US" sz="2800">
                <a:effectLst>
                  <a:outerShdw blurRad="38100" dist="38100" dir="2700000" algn="tl">
                    <a:srgbClr val="000000"/>
                  </a:outerShdw>
                </a:effectLst>
                <a:latin typeface="Kai" pitchFamily="2" charset="-122"/>
                <a:ea typeface="Kai" pitchFamily="2" charset="-122"/>
                <a:cs typeface="细圆" charset="0"/>
              </a:rPr>
              <a:t>路加雏形</a:t>
            </a:r>
          </a:p>
        </p:txBody>
      </p:sp>
      <p:sp>
        <p:nvSpPr>
          <p:cNvPr id="170003" name="Text Box 19"/>
          <p:cNvSpPr txBox="1">
            <a:spLocks noChangeArrowheads="1"/>
          </p:cNvSpPr>
          <p:nvPr/>
        </p:nvSpPr>
        <p:spPr bwMode="auto">
          <a:xfrm>
            <a:off x="6781800" y="5791200"/>
            <a:ext cx="1905000" cy="1066800"/>
          </a:xfrm>
          <a:prstGeom prst="rect">
            <a:avLst/>
          </a:prstGeom>
          <a:gradFill rotWithShape="0">
            <a:gsLst>
              <a:gs pos="0">
                <a:srgbClr val="149B41"/>
              </a:gs>
              <a:gs pos="100000">
                <a:srgbClr val="149B41">
                  <a:gamma/>
                  <a:shade val="46275"/>
                  <a:invGamma/>
                </a:srgbClr>
              </a:gs>
            </a:gsLst>
            <a:path path="shape">
              <a:fillToRect l="50000" t="50000" r="50000" b="50000"/>
            </a:path>
          </a:gradFill>
          <a:ln w="9525">
            <a:noFill/>
            <a:miter lim="800000"/>
            <a:headEnd/>
            <a:tailEnd/>
          </a:ln>
          <a:effectLst/>
        </p:spPr>
        <p:txBody>
          <a:bodyPr anchor="ctr"/>
          <a:lstStyle/>
          <a:p>
            <a:pPr algn="ctr">
              <a:spcBef>
                <a:spcPct val="50000"/>
              </a:spcBef>
            </a:pPr>
            <a:r>
              <a:rPr lang="zh-CN" altLang="en-US" sz="2800">
                <a:effectLst>
                  <a:outerShdw blurRad="38100" dist="38100" dir="2700000" algn="tl">
                    <a:srgbClr val="000000"/>
                  </a:outerShdw>
                </a:effectLst>
                <a:latin typeface="Kai" pitchFamily="2" charset="-122"/>
                <a:ea typeface="Kai" pitchFamily="2" charset="-122"/>
              </a:rPr>
              <a:t>路 </a:t>
            </a:r>
            <a:r>
              <a:rPr lang="en-US" sz="2800">
                <a:effectLst>
                  <a:outerShdw blurRad="38100" dist="38100" dir="2700000" algn="tl">
                    <a:srgbClr val="000000"/>
                  </a:outerShdw>
                </a:effectLst>
                <a:latin typeface="Kai" pitchFamily="2" charset="-122"/>
                <a:ea typeface="Kai" pitchFamily="2" charset="-122"/>
              </a:rPr>
              <a:t>1-2</a:t>
            </a:r>
            <a:r>
              <a:rPr lang="en-US" altLang="zh-CN" sz="2800">
                <a:latin typeface="Kai" pitchFamily="2" charset="-122"/>
                <a:ea typeface="Kai" pitchFamily="2" charset="-122"/>
              </a:rPr>
              <a:t> </a:t>
            </a:r>
          </a:p>
          <a:p>
            <a:pPr algn="ctr">
              <a:spcBef>
                <a:spcPct val="50000"/>
              </a:spcBef>
            </a:pPr>
            <a:r>
              <a:rPr lang="en-US" altLang="zh-CN" sz="2800">
                <a:effectLst>
                  <a:outerShdw blurRad="38100" dist="38100" dir="2700000" algn="tl">
                    <a:srgbClr val="000000"/>
                  </a:outerShdw>
                </a:effectLst>
                <a:latin typeface="Kai" pitchFamily="2" charset="-122"/>
                <a:ea typeface="Kai" pitchFamily="2" charset="-122"/>
              </a:rPr>
              <a:t>的</a:t>
            </a:r>
            <a:r>
              <a:rPr lang="zh-CN" altLang="en-US" sz="2800">
                <a:effectLst>
                  <a:outerShdw blurRad="38100" dist="38100" dir="2700000" algn="tl">
                    <a:srgbClr val="000000"/>
                  </a:outerShdw>
                </a:effectLst>
                <a:latin typeface="Kai" pitchFamily="2" charset="-122"/>
                <a:ea typeface="Kai" pitchFamily="2" charset="-122"/>
              </a:rPr>
              <a:t>材料 </a:t>
            </a:r>
            <a:endParaRPr lang="en-US" sz="2800">
              <a:effectLst>
                <a:outerShdw blurRad="38100" dist="38100" dir="2700000" algn="tl">
                  <a:srgbClr val="000000"/>
                </a:outerShdw>
              </a:effectLst>
              <a:latin typeface="Kai" pitchFamily="2" charset="-122"/>
              <a:ea typeface="Kai" pitchFamily="2" charset="-122"/>
            </a:endParaRPr>
          </a:p>
        </p:txBody>
      </p:sp>
      <p:sp>
        <p:nvSpPr>
          <p:cNvPr id="170005" name="Text Box 21"/>
          <p:cNvSpPr txBox="1">
            <a:spLocks noChangeArrowheads="1"/>
          </p:cNvSpPr>
          <p:nvPr/>
        </p:nvSpPr>
        <p:spPr bwMode="auto">
          <a:xfrm>
            <a:off x="762000" y="5791200"/>
            <a:ext cx="1866900" cy="914400"/>
          </a:xfrm>
          <a:prstGeom prst="rect">
            <a:avLst/>
          </a:prstGeom>
          <a:gradFill rotWithShape="0">
            <a:gsLst>
              <a:gs pos="0">
                <a:srgbClr val="C60DC0"/>
              </a:gs>
              <a:gs pos="100000">
                <a:srgbClr val="C60DC0">
                  <a:gamma/>
                  <a:shade val="46275"/>
                  <a:invGamma/>
                </a:srgbClr>
              </a:gs>
            </a:gsLst>
            <a:path path="shape">
              <a:fillToRect l="50000" t="50000" r="50000" b="50000"/>
            </a:path>
          </a:gradFill>
          <a:ln w="9525">
            <a:noFill/>
            <a:miter lim="800000"/>
            <a:headEnd/>
            <a:tailEnd/>
          </a:ln>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altLang="zh-CN" sz="2800">
                <a:latin typeface="Kai" pitchFamily="2" charset="-122"/>
                <a:ea typeface="Kai" pitchFamily="2" charset="-122"/>
                <a:cs typeface="细圆" charset="0"/>
              </a:rPr>
              <a:t>安</a:t>
            </a:r>
            <a:r>
              <a:rPr lang="zh-CN" altLang="en-US" sz="2800">
                <a:latin typeface="Kai" pitchFamily="2" charset="-122"/>
                <a:ea typeface="Kai" pitchFamily="2" charset="-122"/>
                <a:cs typeface="细圆" charset="0"/>
              </a:rPr>
              <a:t>提阿</a:t>
            </a:r>
            <a:br>
              <a:rPr lang="en-US" altLang="ja-JP" sz="2800">
                <a:effectLst>
                  <a:outerShdw blurRad="38100" dist="38100" dir="2700000" algn="tl">
                    <a:srgbClr val="000000"/>
                  </a:outerShdw>
                </a:effectLst>
                <a:latin typeface="Kai" pitchFamily="2" charset="-122"/>
                <a:ea typeface="Kai" pitchFamily="2" charset="-122"/>
                <a:cs typeface="细圆" charset="0"/>
              </a:rPr>
            </a:br>
            <a:r>
              <a:rPr lang="en-US" altLang="zh-CN" sz="2800">
                <a:effectLst>
                  <a:outerShdw blurRad="38100" dist="38100" dir="2700000" algn="tl">
                    <a:srgbClr val="000000"/>
                  </a:outerShdw>
                </a:effectLst>
                <a:latin typeface="Kai" pitchFamily="2" charset="-122"/>
                <a:ea typeface="Kai" pitchFamily="2" charset="-122"/>
                <a:cs typeface="细圆" charset="0"/>
              </a:rPr>
              <a:t>传</a:t>
            </a:r>
            <a:r>
              <a:rPr lang="zh-CN" altLang="en-US" sz="2800">
                <a:effectLst>
                  <a:outerShdw blurRad="38100" dist="38100" dir="2700000" algn="tl">
                    <a:srgbClr val="000000"/>
                  </a:outerShdw>
                </a:effectLst>
                <a:latin typeface="Kai" pitchFamily="2" charset="-122"/>
                <a:ea typeface="Kai" pitchFamily="2" charset="-122"/>
                <a:cs typeface="细圆" charset="0"/>
              </a:rPr>
              <a:t>统</a:t>
            </a:r>
          </a:p>
        </p:txBody>
      </p:sp>
      <p:sp>
        <p:nvSpPr>
          <p:cNvPr id="170006" name="Line 22"/>
          <p:cNvSpPr>
            <a:spLocks noChangeShapeType="1"/>
          </p:cNvSpPr>
          <p:nvPr/>
        </p:nvSpPr>
        <p:spPr bwMode="auto">
          <a:xfrm>
            <a:off x="7391400" y="2590800"/>
            <a:ext cx="0" cy="457200"/>
          </a:xfrm>
          <a:prstGeom prst="line">
            <a:avLst/>
          </a:prstGeom>
          <a:noFill/>
          <a:ln w="38100">
            <a:solidFill>
              <a:schemeClr val="tx1"/>
            </a:solidFill>
            <a:round/>
            <a:headEnd/>
            <a:tailEnd type="triangle" w="med" len="med"/>
          </a:ln>
        </p:spPr>
        <p:txBody>
          <a:bodyPr wrap="none" anchor="ctr"/>
          <a:lstStyle/>
          <a:p>
            <a:endParaRPr lang="en-SG"/>
          </a:p>
        </p:txBody>
      </p:sp>
      <p:sp>
        <p:nvSpPr>
          <p:cNvPr id="170007" name="Line 23"/>
          <p:cNvSpPr>
            <a:spLocks noChangeShapeType="1"/>
          </p:cNvSpPr>
          <p:nvPr/>
        </p:nvSpPr>
        <p:spPr bwMode="auto">
          <a:xfrm>
            <a:off x="6781800" y="3581400"/>
            <a:ext cx="0" cy="457200"/>
          </a:xfrm>
          <a:prstGeom prst="line">
            <a:avLst/>
          </a:prstGeom>
          <a:noFill/>
          <a:ln w="38100">
            <a:solidFill>
              <a:schemeClr val="tx1"/>
            </a:solidFill>
            <a:round/>
            <a:headEnd/>
            <a:tailEnd type="triangle" w="med" len="med"/>
          </a:ln>
        </p:spPr>
        <p:txBody>
          <a:bodyPr wrap="none" anchor="ctr"/>
          <a:lstStyle/>
          <a:p>
            <a:endParaRPr lang="en-SG"/>
          </a:p>
        </p:txBody>
      </p:sp>
      <p:sp>
        <p:nvSpPr>
          <p:cNvPr id="170008" name="Line 24"/>
          <p:cNvSpPr>
            <a:spLocks noChangeShapeType="1"/>
          </p:cNvSpPr>
          <p:nvPr/>
        </p:nvSpPr>
        <p:spPr bwMode="auto">
          <a:xfrm>
            <a:off x="2209800" y="2590800"/>
            <a:ext cx="0" cy="1295400"/>
          </a:xfrm>
          <a:prstGeom prst="line">
            <a:avLst/>
          </a:prstGeom>
          <a:noFill/>
          <a:ln w="38100">
            <a:solidFill>
              <a:schemeClr val="tx1"/>
            </a:solidFill>
            <a:round/>
            <a:headEnd/>
            <a:tailEnd type="triangle" w="med" len="med"/>
          </a:ln>
        </p:spPr>
        <p:txBody>
          <a:bodyPr wrap="none" anchor="ctr"/>
          <a:lstStyle/>
          <a:p>
            <a:endParaRPr lang="en-SG"/>
          </a:p>
        </p:txBody>
      </p:sp>
      <p:sp>
        <p:nvSpPr>
          <p:cNvPr id="170009" name="Line 25"/>
          <p:cNvSpPr>
            <a:spLocks noChangeShapeType="1"/>
          </p:cNvSpPr>
          <p:nvPr/>
        </p:nvSpPr>
        <p:spPr bwMode="auto">
          <a:xfrm rot="-5400000">
            <a:off x="2209800" y="5334000"/>
            <a:ext cx="457200" cy="457200"/>
          </a:xfrm>
          <a:prstGeom prst="line">
            <a:avLst/>
          </a:prstGeom>
          <a:noFill/>
          <a:ln w="38100">
            <a:solidFill>
              <a:schemeClr val="tx1"/>
            </a:solidFill>
            <a:round/>
            <a:headEnd/>
            <a:tailEnd type="triangle" w="med" len="med"/>
          </a:ln>
        </p:spPr>
        <p:txBody>
          <a:bodyPr wrap="none" anchor="ctr"/>
          <a:lstStyle/>
          <a:p>
            <a:endParaRPr lang="en-SG"/>
          </a:p>
        </p:txBody>
      </p:sp>
      <p:sp>
        <p:nvSpPr>
          <p:cNvPr id="170010" name="Line 26"/>
          <p:cNvSpPr>
            <a:spLocks noChangeShapeType="1"/>
          </p:cNvSpPr>
          <p:nvPr/>
        </p:nvSpPr>
        <p:spPr bwMode="auto">
          <a:xfrm rot="10800000">
            <a:off x="7162800" y="5334000"/>
            <a:ext cx="457200" cy="457200"/>
          </a:xfrm>
          <a:prstGeom prst="line">
            <a:avLst/>
          </a:prstGeom>
          <a:noFill/>
          <a:ln w="38100">
            <a:solidFill>
              <a:schemeClr val="tx1"/>
            </a:solidFill>
            <a:round/>
            <a:headEnd/>
            <a:tailEnd type="triangle" w="med" len="med"/>
          </a:ln>
        </p:spPr>
        <p:txBody>
          <a:bodyPr wrap="none" anchor="ctr"/>
          <a:lstStyle/>
          <a:p>
            <a:endParaRPr lang="en-SG"/>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9989"/>
                                        </p:tgtEl>
                                        <p:attrNameLst>
                                          <p:attrName>style.visibility</p:attrName>
                                        </p:attrNameLst>
                                      </p:cBhvr>
                                      <p:to>
                                        <p:strVal val="visible"/>
                                      </p:to>
                                    </p:set>
                                    <p:animEffect transition="in" filter="checkerboard(across)">
                                      <p:cBhvr>
                                        <p:cTn id="7" dur="500"/>
                                        <p:tgtEl>
                                          <p:spTgt spid="16998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9988"/>
                                        </p:tgtEl>
                                        <p:attrNameLst>
                                          <p:attrName>style.visibility</p:attrName>
                                        </p:attrNameLst>
                                      </p:cBhvr>
                                      <p:to>
                                        <p:strVal val="visible"/>
                                      </p:to>
                                    </p:set>
                                    <p:animEffect transition="in" filter="fade">
                                      <p:cBhvr>
                                        <p:cTn id="12" dur="500"/>
                                        <p:tgtEl>
                                          <p:spTgt spid="16998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69994"/>
                                        </p:tgtEl>
                                        <p:attrNameLst>
                                          <p:attrName>style.visibility</p:attrName>
                                        </p:attrNameLst>
                                      </p:cBhvr>
                                      <p:to>
                                        <p:strVal val="visible"/>
                                      </p:to>
                                    </p:set>
                                    <p:animEffect transition="in" filter="wipe(up)">
                                      <p:cBhvr>
                                        <p:cTn id="17" dur="500"/>
                                        <p:tgtEl>
                                          <p:spTgt spid="169994"/>
                                        </p:tgtEl>
                                      </p:cBhvr>
                                    </p:animEffect>
                                  </p:childTnLst>
                                </p:cTn>
                              </p:par>
                            </p:childTnLst>
                          </p:cTn>
                        </p:par>
                        <p:par>
                          <p:cTn id="18" fill="hold" nodeType="afterGroup">
                            <p:stCondLst>
                              <p:cond delay="500"/>
                            </p:stCondLst>
                            <p:childTnLst>
                              <p:par>
                                <p:cTn id="19" presetID="5" presetClass="entr" presetSubtype="10" fill="hold" grpId="0" nodeType="afterEffect">
                                  <p:stCondLst>
                                    <p:cond delay="0"/>
                                  </p:stCondLst>
                                  <p:childTnLst>
                                    <p:set>
                                      <p:cBhvr>
                                        <p:cTn id="20" dur="1" fill="hold">
                                          <p:stCondLst>
                                            <p:cond delay="0"/>
                                          </p:stCondLst>
                                        </p:cTn>
                                        <p:tgtEl>
                                          <p:spTgt spid="170000"/>
                                        </p:tgtEl>
                                        <p:attrNameLst>
                                          <p:attrName>style.visibility</p:attrName>
                                        </p:attrNameLst>
                                      </p:cBhvr>
                                      <p:to>
                                        <p:strVal val="visible"/>
                                      </p:to>
                                    </p:set>
                                    <p:animEffect transition="in" filter="checkerboard(across)">
                                      <p:cBhvr>
                                        <p:cTn id="21" dur="500"/>
                                        <p:tgtEl>
                                          <p:spTgt spid="17000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69995"/>
                                        </p:tgtEl>
                                        <p:attrNameLst>
                                          <p:attrName>style.visibility</p:attrName>
                                        </p:attrNameLst>
                                      </p:cBhvr>
                                      <p:to>
                                        <p:strVal val="visible"/>
                                      </p:to>
                                    </p:set>
                                    <p:animEffect transition="in" filter="wipe(up)">
                                      <p:cBhvr>
                                        <p:cTn id="26" dur="500"/>
                                        <p:tgtEl>
                                          <p:spTgt spid="169995"/>
                                        </p:tgtEl>
                                      </p:cBhvr>
                                    </p:animEffect>
                                  </p:childTnLst>
                                </p:cTn>
                              </p:par>
                            </p:childTnLst>
                          </p:cTn>
                        </p:par>
                        <p:par>
                          <p:cTn id="27" fill="hold" nodeType="afterGroup">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170002"/>
                                        </p:tgtEl>
                                        <p:attrNameLst>
                                          <p:attrName>style.visibility</p:attrName>
                                        </p:attrNameLst>
                                      </p:cBhvr>
                                      <p:to>
                                        <p:strVal val="visible"/>
                                      </p:to>
                                    </p:set>
                                    <p:animEffect transition="in" filter="fade">
                                      <p:cBhvr>
                                        <p:cTn id="30" dur="500"/>
                                        <p:tgtEl>
                                          <p:spTgt spid="170002"/>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69999"/>
                                        </p:tgtEl>
                                        <p:attrNameLst>
                                          <p:attrName>style.visibility</p:attrName>
                                        </p:attrNameLst>
                                      </p:cBhvr>
                                      <p:to>
                                        <p:strVal val="visible"/>
                                      </p:to>
                                    </p:set>
                                    <p:animEffect transition="in" filter="fade">
                                      <p:cBhvr>
                                        <p:cTn id="35" dur="500"/>
                                        <p:tgtEl>
                                          <p:spTgt spid="169999"/>
                                        </p:tgtEl>
                                      </p:cBhvr>
                                    </p:animEffect>
                                  </p:childTnLst>
                                </p:cTn>
                              </p:par>
                            </p:childTnLst>
                          </p:cTn>
                        </p:par>
                        <p:par>
                          <p:cTn id="36" fill="hold" nodeType="afterGroup">
                            <p:stCondLst>
                              <p:cond delay="500"/>
                            </p:stCondLst>
                            <p:childTnLst>
                              <p:par>
                                <p:cTn id="37" presetID="22" presetClass="entr" presetSubtype="1" fill="hold" grpId="0" nodeType="afterEffect">
                                  <p:stCondLst>
                                    <p:cond delay="0"/>
                                  </p:stCondLst>
                                  <p:childTnLst>
                                    <p:set>
                                      <p:cBhvr>
                                        <p:cTn id="38" dur="1" fill="hold">
                                          <p:stCondLst>
                                            <p:cond delay="0"/>
                                          </p:stCondLst>
                                        </p:cTn>
                                        <p:tgtEl>
                                          <p:spTgt spid="170006"/>
                                        </p:tgtEl>
                                        <p:attrNameLst>
                                          <p:attrName>style.visibility</p:attrName>
                                        </p:attrNameLst>
                                      </p:cBhvr>
                                      <p:to>
                                        <p:strVal val="visible"/>
                                      </p:to>
                                    </p:set>
                                    <p:animEffect transition="in" filter="wipe(up)">
                                      <p:cBhvr>
                                        <p:cTn id="39" dur="500"/>
                                        <p:tgtEl>
                                          <p:spTgt spid="170006"/>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170007"/>
                                        </p:tgtEl>
                                        <p:attrNameLst>
                                          <p:attrName>style.visibility</p:attrName>
                                        </p:attrNameLst>
                                      </p:cBhvr>
                                      <p:to>
                                        <p:strVal val="visible"/>
                                      </p:to>
                                    </p:set>
                                    <p:animEffect transition="in" filter="wipe(up)">
                                      <p:cBhvr>
                                        <p:cTn id="44" dur="500"/>
                                        <p:tgtEl>
                                          <p:spTgt spid="170007"/>
                                        </p:tgtEl>
                                      </p:cBhvr>
                                    </p:animEffect>
                                  </p:childTnLst>
                                </p:cTn>
                              </p:par>
                            </p:childTnLst>
                          </p:cTn>
                        </p:par>
                        <p:par>
                          <p:cTn id="45" fill="hold" nodeType="afterGroup">
                            <p:stCondLst>
                              <p:cond delay="500"/>
                            </p:stCondLst>
                            <p:childTnLst>
                              <p:par>
                                <p:cTn id="46" presetID="10" presetClass="entr" presetSubtype="0" fill="hold" grpId="0" nodeType="afterEffect">
                                  <p:stCondLst>
                                    <p:cond delay="0"/>
                                  </p:stCondLst>
                                  <p:childTnLst>
                                    <p:set>
                                      <p:cBhvr>
                                        <p:cTn id="47" dur="1" fill="hold">
                                          <p:stCondLst>
                                            <p:cond delay="0"/>
                                          </p:stCondLst>
                                        </p:cTn>
                                        <p:tgtEl>
                                          <p:spTgt spid="170001"/>
                                        </p:tgtEl>
                                        <p:attrNameLst>
                                          <p:attrName>style.visibility</p:attrName>
                                        </p:attrNameLst>
                                      </p:cBhvr>
                                      <p:to>
                                        <p:strVal val="visible"/>
                                      </p:to>
                                    </p:set>
                                    <p:animEffect transition="in" filter="fade">
                                      <p:cBhvr>
                                        <p:cTn id="48" dur="500"/>
                                        <p:tgtEl>
                                          <p:spTgt spid="170001"/>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5" presetClass="entr" presetSubtype="10" fill="hold" grpId="0" nodeType="clickEffect">
                                  <p:stCondLst>
                                    <p:cond delay="0"/>
                                  </p:stCondLst>
                                  <p:childTnLst>
                                    <p:set>
                                      <p:cBhvr>
                                        <p:cTn id="52" dur="1" fill="hold">
                                          <p:stCondLst>
                                            <p:cond delay="0"/>
                                          </p:stCondLst>
                                        </p:cTn>
                                        <p:tgtEl>
                                          <p:spTgt spid="169998"/>
                                        </p:tgtEl>
                                        <p:attrNameLst>
                                          <p:attrName>style.visibility</p:attrName>
                                        </p:attrNameLst>
                                      </p:cBhvr>
                                      <p:to>
                                        <p:strVal val="visible"/>
                                      </p:to>
                                    </p:set>
                                    <p:animEffect transition="in" filter="checkerboard(across)">
                                      <p:cBhvr>
                                        <p:cTn id="53" dur="500"/>
                                        <p:tgtEl>
                                          <p:spTgt spid="169998"/>
                                        </p:tgtEl>
                                      </p:cBhvr>
                                    </p:animEffect>
                                  </p:childTnLst>
                                </p:cTn>
                              </p:par>
                            </p:childTnLst>
                          </p:cTn>
                        </p:par>
                        <p:par>
                          <p:cTn id="54" fill="hold" nodeType="afterGroup">
                            <p:stCondLst>
                              <p:cond delay="500"/>
                            </p:stCondLst>
                            <p:childTnLst>
                              <p:par>
                                <p:cTn id="55" presetID="22" presetClass="entr" presetSubtype="1" fill="hold" grpId="0" nodeType="afterEffect">
                                  <p:stCondLst>
                                    <p:cond delay="0"/>
                                  </p:stCondLst>
                                  <p:childTnLst>
                                    <p:set>
                                      <p:cBhvr>
                                        <p:cTn id="56" dur="1" fill="hold">
                                          <p:stCondLst>
                                            <p:cond delay="0"/>
                                          </p:stCondLst>
                                        </p:cTn>
                                        <p:tgtEl>
                                          <p:spTgt spid="170008"/>
                                        </p:tgtEl>
                                        <p:attrNameLst>
                                          <p:attrName>style.visibility</p:attrName>
                                        </p:attrNameLst>
                                      </p:cBhvr>
                                      <p:to>
                                        <p:strVal val="visible"/>
                                      </p:to>
                                    </p:set>
                                    <p:animEffect transition="in" filter="wipe(up)">
                                      <p:cBhvr>
                                        <p:cTn id="57" dur="500"/>
                                        <p:tgtEl>
                                          <p:spTgt spid="170008"/>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169996"/>
                                        </p:tgtEl>
                                        <p:attrNameLst>
                                          <p:attrName>style.visibility</p:attrName>
                                        </p:attrNameLst>
                                      </p:cBhvr>
                                      <p:to>
                                        <p:strVal val="visible"/>
                                      </p:to>
                                    </p:set>
                                    <p:animEffect transition="in" filter="wipe(up)">
                                      <p:cBhvr>
                                        <p:cTn id="62" dur="500"/>
                                        <p:tgtEl>
                                          <p:spTgt spid="169996"/>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1" fill="hold" grpId="0" nodeType="clickEffect">
                                  <p:stCondLst>
                                    <p:cond delay="0"/>
                                  </p:stCondLst>
                                  <p:childTnLst>
                                    <p:set>
                                      <p:cBhvr>
                                        <p:cTn id="66" dur="1" fill="hold">
                                          <p:stCondLst>
                                            <p:cond delay="0"/>
                                          </p:stCondLst>
                                        </p:cTn>
                                        <p:tgtEl>
                                          <p:spTgt spid="169997"/>
                                        </p:tgtEl>
                                        <p:attrNameLst>
                                          <p:attrName>style.visibility</p:attrName>
                                        </p:attrNameLst>
                                      </p:cBhvr>
                                      <p:to>
                                        <p:strVal val="visible"/>
                                      </p:to>
                                    </p:set>
                                    <p:animEffect transition="in" filter="wipe(up)">
                                      <p:cBhvr>
                                        <p:cTn id="67" dur="500"/>
                                        <p:tgtEl>
                                          <p:spTgt spid="169997"/>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5" presetClass="entr" presetSubtype="10" fill="hold" grpId="0" nodeType="clickEffect">
                                  <p:stCondLst>
                                    <p:cond delay="0"/>
                                  </p:stCondLst>
                                  <p:childTnLst>
                                    <p:set>
                                      <p:cBhvr>
                                        <p:cTn id="71" dur="1" fill="hold">
                                          <p:stCondLst>
                                            <p:cond delay="0"/>
                                          </p:stCondLst>
                                        </p:cTn>
                                        <p:tgtEl>
                                          <p:spTgt spid="170005"/>
                                        </p:tgtEl>
                                        <p:attrNameLst>
                                          <p:attrName>style.visibility</p:attrName>
                                        </p:attrNameLst>
                                      </p:cBhvr>
                                      <p:to>
                                        <p:strVal val="visible"/>
                                      </p:to>
                                    </p:set>
                                    <p:animEffect transition="in" filter="checkerboard(across)">
                                      <p:cBhvr>
                                        <p:cTn id="72" dur="500"/>
                                        <p:tgtEl>
                                          <p:spTgt spid="170005"/>
                                        </p:tgtEl>
                                      </p:cBhvr>
                                    </p:animEffect>
                                  </p:childTnLst>
                                </p:cTn>
                              </p:par>
                            </p:childTnLst>
                          </p:cTn>
                        </p:par>
                        <p:par>
                          <p:cTn id="73" fill="hold" nodeType="afterGroup">
                            <p:stCondLst>
                              <p:cond delay="500"/>
                            </p:stCondLst>
                            <p:childTnLst>
                              <p:par>
                                <p:cTn id="74" presetID="22" presetClass="entr" presetSubtype="4" fill="hold" grpId="0" nodeType="afterEffect">
                                  <p:stCondLst>
                                    <p:cond delay="0"/>
                                  </p:stCondLst>
                                  <p:childTnLst>
                                    <p:set>
                                      <p:cBhvr>
                                        <p:cTn id="75" dur="1" fill="hold">
                                          <p:stCondLst>
                                            <p:cond delay="0"/>
                                          </p:stCondLst>
                                        </p:cTn>
                                        <p:tgtEl>
                                          <p:spTgt spid="170009"/>
                                        </p:tgtEl>
                                        <p:attrNameLst>
                                          <p:attrName>style.visibility</p:attrName>
                                        </p:attrNameLst>
                                      </p:cBhvr>
                                      <p:to>
                                        <p:strVal val="visible"/>
                                      </p:to>
                                    </p:set>
                                    <p:animEffect transition="in" filter="wipe(down)">
                                      <p:cBhvr>
                                        <p:cTn id="76" dur="500"/>
                                        <p:tgtEl>
                                          <p:spTgt spid="170009"/>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170003"/>
                                        </p:tgtEl>
                                        <p:attrNameLst>
                                          <p:attrName>style.visibility</p:attrName>
                                        </p:attrNameLst>
                                      </p:cBhvr>
                                      <p:to>
                                        <p:strVal val="visible"/>
                                      </p:to>
                                    </p:set>
                                    <p:animEffect transition="in" filter="fade">
                                      <p:cBhvr>
                                        <p:cTn id="81" dur="500"/>
                                        <p:tgtEl>
                                          <p:spTgt spid="170003"/>
                                        </p:tgtEl>
                                      </p:cBhvr>
                                    </p:animEffect>
                                  </p:childTnLst>
                                </p:cTn>
                              </p:par>
                            </p:childTnLst>
                          </p:cTn>
                        </p:par>
                        <p:par>
                          <p:cTn id="82" fill="hold" nodeType="afterGroup">
                            <p:stCondLst>
                              <p:cond delay="500"/>
                            </p:stCondLst>
                            <p:childTnLst>
                              <p:par>
                                <p:cTn id="83" presetID="22" presetClass="entr" presetSubtype="4" fill="hold" grpId="0" nodeType="afterEffect">
                                  <p:stCondLst>
                                    <p:cond delay="0"/>
                                  </p:stCondLst>
                                  <p:childTnLst>
                                    <p:set>
                                      <p:cBhvr>
                                        <p:cTn id="84" dur="1" fill="hold">
                                          <p:stCondLst>
                                            <p:cond delay="0"/>
                                          </p:stCondLst>
                                        </p:cTn>
                                        <p:tgtEl>
                                          <p:spTgt spid="170010"/>
                                        </p:tgtEl>
                                        <p:attrNameLst>
                                          <p:attrName>style.visibility</p:attrName>
                                        </p:attrNameLst>
                                      </p:cBhvr>
                                      <p:to>
                                        <p:strVal val="visible"/>
                                      </p:to>
                                    </p:set>
                                    <p:animEffect transition="in" filter="wipe(down)">
                                      <p:cBhvr>
                                        <p:cTn id="85" dur="500"/>
                                        <p:tgtEl>
                                          <p:spTgt spid="1700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988" grpId="0" animBg="1" autoUpdateAnimBg="0"/>
      <p:bldP spid="169989" grpId="0" animBg="1"/>
      <p:bldP spid="169994" grpId="0" animBg="1"/>
      <p:bldP spid="169995" grpId="0" animBg="1"/>
      <p:bldP spid="169996" grpId="0" animBg="1"/>
      <p:bldP spid="169997" grpId="0" animBg="1"/>
      <p:bldP spid="169998" grpId="0" animBg="1"/>
      <p:bldP spid="169999" grpId="0" animBg="1" autoUpdateAnimBg="0"/>
      <p:bldP spid="170000" grpId="0" animBg="1"/>
      <p:bldP spid="170001" grpId="0" animBg="1" autoUpdateAnimBg="0"/>
      <p:bldP spid="170002" grpId="0" animBg="1" autoUpdateAnimBg="0"/>
      <p:bldP spid="170003" grpId="0" animBg="1" autoUpdateAnimBg="0"/>
      <p:bldP spid="170005" grpId="0" animBg="1"/>
      <p:bldP spid="170006" grpId="0" animBg="1"/>
      <p:bldP spid="170007" grpId="0" animBg="1"/>
      <p:bldP spid="170008" grpId="0" animBg="1"/>
      <p:bldP spid="170009" grpId="0" animBg="1"/>
      <p:bldP spid="1700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1" name="Picture 1"/>
          <p:cNvPicPr>
            <a:picLocks noChangeAspect="1" noChangeArrowheads="1"/>
          </p:cNvPicPr>
          <p:nvPr/>
        </p:nvPicPr>
        <p:blipFill>
          <a:blip r:embed="rId3"/>
          <a:srcRect/>
          <a:stretch>
            <a:fillRect/>
          </a:stretch>
        </p:blipFill>
        <p:spPr bwMode="auto">
          <a:xfrm>
            <a:off x="344488" y="231775"/>
            <a:ext cx="8401050" cy="6402388"/>
          </a:xfrm>
          <a:prstGeom prst="rect">
            <a:avLst/>
          </a:prstGeom>
          <a:blipFill dpi="0" rotWithShape="0">
            <a:blip r:embed="rId4"/>
            <a:srcRect/>
            <a:tile tx="0" ty="0" sx="100000" sy="100000" flip="none" algn="tl"/>
          </a:blipFill>
          <a:ln w="9525">
            <a:noFill/>
            <a:round/>
            <a:headEnd/>
            <a:tailEnd/>
          </a:ln>
        </p:spPr>
      </p:pic>
      <p:sp>
        <p:nvSpPr>
          <p:cNvPr id="194562" name="Rectangle 2"/>
          <p:cNvSpPr>
            <a:spLocks noChangeArrowheads="1"/>
          </p:cNvSpPr>
          <p:nvPr/>
        </p:nvSpPr>
        <p:spPr bwMode="auto">
          <a:xfrm>
            <a:off x="153988" y="6554788"/>
            <a:ext cx="1322387" cy="212725"/>
          </a:xfrm>
          <a:prstGeom prst="rect">
            <a:avLst/>
          </a:prstGeom>
          <a:noFill/>
          <a:ln w="9525">
            <a:noFill/>
            <a:round/>
            <a:headEnd/>
            <a:tailEnd/>
          </a:ln>
        </p:spPr>
        <p:txBody>
          <a:bodyPr wrap="none" lIns="82048" tIns="41025" rIns="82048" bIns="41025" anchor="ctr"/>
          <a:lstStyle/>
          <a:p>
            <a:endParaRPr lang="en-US">
              <a:solidFill>
                <a:srgbClr val="000000"/>
              </a:solidFill>
            </a:endParaRPr>
          </a:p>
        </p:txBody>
      </p:sp>
      <p:sp>
        <p:nvSpPr>
          <p:cNvPr id="194563"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endParaRPr lang="en-US">
              <a:solidFill>
                <a:srgbClr val="000000"/>
              </a:solidFill>
            </a:endParaRPr>
          </a:p>
        </p:txBody>
      </p:sp>
      <p:sp>
        <p:nvSpPr>
          <p:cNvPr id="29700" name="AutoShape 4"/>
          <p:cNvSpPr>
            <a:spLocks noChangeArrowheads="1"/>
          </p:cNvSpPr>
          <p:nvPr/>
        </p:nvSpPr>
        <p:spPr bwMode="auto">
          <a:xfrm>
            <a:off x="4725988" y="88900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solidFill>
                <a:srgbClr val="000000"/>
              </a:solidFill>
            </a:endParaRPr>
          </a:p>
        </p:txBody>
      </p:sp>
      <p:sp>
        <p:nvSpPr>
          <p:cNvPr id="29701" name="AutoShape 5"/>
          <p:cNvSpPr>
            <a:spLocks noChangeArrowheads="1"/>
          </p:cNvSpPr>
          <p:nvPr/>
        </p:nvSpPr>
        <p:spPr bwMode="auto">
          <a:xfrm>
            <a:off x="1371600" y="3505200"/>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solidFill>
                <a:srgbClr val="000000"/>
              </a:solidFill>
            </a:endParaRPr>
          </a:p>
        </p:txBody>
      </p:sp>
      <p:sp>
        <p:nvSpPr>
          <p:cNvPr id="29702" name="AutoShape 6"/>
          <p:cNvSpPr>
            <a:spLocks noChangeArrowheads="1"/>
          </p:cNvSpPr>
          <p:nvPr/>
        </p:nvSpPr>
        <p:spPr bwMode="auto">
          <a:xfrm>
            <a:off x="1338263" y="88265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solidFill>
                <a:srgbClr val="000000"/>
              </a:solidFill>
            </a:endParaRPr>
          </a:p>
        </p:txBody>
      </p:sp>
      <p:sp>
        <p:nvSpPr>
          <p:cNvPr id="67592" name="Rectangle 7"/>
          <p:cNvSpPr>
            <a:spLocks noChangeArrowheads="1"/>
          </p:cNvSpPr>
          <p:nvPr/>
        </p:nvSpPr>
        <p:spPr bwMode="auto">
          <a:xfrm>
            <a:off x="2287588" y="3692525"/>
            <a:ext cx="2036762" cy="573088"/>
          </a:xfrm>
          <a:prstGeom prst="rect">
            <a:avLst/>
          </a:prstGeom>
          <a:noFill/>
          <a:ln w="9525">
            <a:noFill/>
            <a:round/>
            <a:headEnd/>
            <a:tailEnd/>
          </a:ln>
          <a:effectLst>
            <a:outerShdw dist="35921" dir="2700000" algn="ctr" rotWithShape="0">
              <a:schemeClr val="tx1">
                <a:alpha val="74997"/>
              </a:schemeClr>
            </a:outerShdw>
          </a:effectLst>
        </p:spPr>
        <p:txBody>
          <a:bodyPr lIns="81079" tIns="39732" rIns="81079" bIns="39732">
            <a:spAutoFit/>
          </a:bodyPr>
          <a:lstStyle/>
          <a:p>
            <a:pPr>
              <a:spcBef>
                <a:spcPts val="20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lang="zh-CN" altLang="en-US" sz="3200" b="1">
                <a:solidFill>
                  <a:srgbClr val="00FF00"/>
                </a:solidFill>
                <a:latin typeface="细圆" charset="0"/>
                <a:ea typeface="细圆" charset="0"/>
                <a:cs typeface="细圆" charset="0"/>
              </a:rPr>
              <a:t>路加</a:t>
            </a:r>
            <a:endParaRPr lang="en-GB" sz="3200" b="1">
              <a:solidFill>
                <a:srgbClr val="00FF00"/>
              </a:solidFill>
              <a:latin typeface="Helvetica" charset="0"/>
              <a:ea typeface="细圆" charset="0"/>
              <a:cs typeface="细圆" charset="0"/>
            </a:endParaRPr>
          </a:p>
        </p:txBody>
      </p:sp>
      <p:sp>
        <p:nvSpPr>
          <p:cNvPr id="67593" name="Rectangle 8"/>
          <p:cNvSpPr>
            <a:spLocks noChangeArrowheads="1"/>
          </p:cNvSpPr>
          <p:nvPr/>
        </p:nvSpPr>
        <p:spPr bwMode="auto">
          <a:xfrm>
            <a:off x="1757363" y="1004888"/>
            <a:ext cx="2355850" cy="573087"/>
          </a:xfrm>
          <a:prstGeom prst="rect">
            <a:avLst/>
          </a:prstGeom>
          <a:noFill/>
          <a:ln w="9525">
            <a:noFill/>
            <a:round/>
            <a:headEnd/>
            <a:tailEnd/>
          </a:ln>
          <a:effectLst>
            <a:outerShdw dist="35921" dir="2700000" algn="ctr" rotWithShape="0">
              <a:schemeClr val="tx1">
                <a:alpha val="74997"/>
              </a:schemeClr>
            </a:outerShdw>
          </a:effectLst>
        </p:spPr>
        <p:txBody>
          <a:bodyPr lIns="81079" tIns="39732" rIns="81079" bIns="39732">
            <a:spAutoFit/>
          </a:bodyPr>
          <a:lstStyle/>
          <a:p>
            <a:pPr>
              <a:spcBef>
                <a:spcPts val="20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lang="zh-CN" altLang="en-US" sz="3200" b="1">
                <a:solidFill>
                  <a:srgbClr val="00FF00"/>
                </a:solidFill>
                <a:latin typeface="细圆" charset="0"/>
                <a:ea typeface="细圆" charset="0"/>
                <a:cs typeface="细圆" charset="0"/>
              </a:rPr>
              <a:t>马太</a:t>
            </a:r>
            <a:endParaRPr lang="en-GB" sz="3200" b="1">
              <a:solidFill>
                <a:srgbClr val="00FF00"/>
              </a:solidFill>
              <a:latin typeface="Helvetica" charset="0"/>
              <a:ea typeface="细圆" charset="0"/>
              <a:cs typeface="细圆" charset="0"/>
            </a:endParaRPr>
          </a:p>
        </p:txBody>
      </p:sp>
      <p:sp>
        <p:nvSpPr>
          <p:cNvPr id="67594" name="Rectangle 9"/>
          <p:cNvSpPr>
            <a:spLocks noChangeArrowheads="1"/>
          </p:cNvSpPr>
          <p:nvPr/>
        </p:nvSpPr>
        <p:spPr bwMode="auto">
          <a:xfrm>
            <a:off x="5588000" y="1025525"/>
            <a:ext cx="2036763" cy="573088"/>
          </a:xfrm>
          <a:prstGeom prst="rect">
            <a:avLst/>
          </a:prstGeom>
          <a:noFill/>
          <a:ln w="9525">
            <a:noFill/>
            <a:round/>
            <a:headEnd/>
            <a:tailEnd/>
          </a:ln>
          <a:effectLst>
            <a:outerShdw dist="35921" dir="2700000" algn="ctr" rotWithShape="0">
              <a:schemeClr val="tx1">
                <a:alpha val="74997"/>
              </a:schemeClr>
            </a:outerShdw>
          </a:effectLst>
        </p:spPr>
        <p:txBody>
          <a:bodyPr lIns="81079" tIns="39732" rIns="81079" bIns="39732">
            <a:spAutoFit/>
          </a:bodyPr>
          <a:lstStyle/>
          <a:p>
            <a:pPr>
              <a:spcBef>
                <a:spcPts val="20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lang="zh-CN" altLang="en-US" sz="3200" b="1">
                <a:solidFill>
                  <a:srgbClr val="00FF00"/>
                </a:solidFill>
                <a:latin typeface="细圆" charset="0"/>
                <a:ea typeface="细圆" charset="0"/>
                <a:cs typeface="细圆" charset="0"/>
              </a:rPr>
              <a:t>马可</a:t>
            </a:r>
            <a:endParaRPr lang="en-GB" sz="3200" b="1">
              <a:solidFill>
                <a:srgbClr val="00FF00"/>
              </a:solidFill>
              <a:latin typeface="Helvetica" charset="0"/>
              <a:ea typeface="细圆" charset="0"/>
              <a:cs typeface="细圆" charset="0"/>
            </a:endParaRPr>
          </a:p>
        </p:txBody>
      </p:sp>
      <p:sp>
        <p:nvSpPr>
          <p:cNvPr id="194570" name="Rectangle 10"/>
          <p:cNvSpPr>
            <a:spLocks noChangeArrowheads="1"/>
          </p:cNvSpPr>
          <p:nvPr/>
        </p:nvSpPr>
        <p:spPr bwMode="auto">
          <a:xfrm>
            <a:off x="2424113" y="1560513"/>
            <a:ext cx="1766887" cy="511175"/>
          </a:xfrm>
          <a:prstGeom prst="rect">
            <a:avLst/>
          </a:prstGeom>
          <a:noFill/>
          <a:ln w="9525">
            <a:noFill/>
            <a:round/>
            <a:headEnd/>
            <a:tailEnd/>
          </a:ln>
        </p:spPr>
        <p:txBody>
          <a:bodyPr lIns="81079" tIns="39732" rIns="81079" bIns="39732">
            <a:spAutoFit/>
          </a:bodyPr>
          <a:lstStyle/>
          <a:p>
            <a:pPr>
              <a:spcBef>
                <a:spcPts val="157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2800">
                <a:solidFill>
                  <a:srgbClr val="3366FF"/>
                </a:solidFill>
              </a:rPr>
              <a:t>犹太人</a:t>
            </a:r>
            <a:endParaRPr lang="en-GB" sz="2500" b="1">
              <a:solidFill>
                <a:srgbClr val="0033CC"/>
              </a:solidFill>
              <a:latin typeface="Helvetica" charset="0"/>
            </a:endParaRPr>
          </a:p>
        </p:txBody>
      </p:sp>
      <p:sp>
        <p:nvSpPr>
          <p:cNvPr id="194571" name="Rectangle 11"/>
          <p:cNvSpPr>
            <a:spLocks noChangeArrowheads="1"/>
          </p:cNvSpPr>
          <p:nvPr/>
        </p:nvSpPr>
        <p:spPr bwMode="auto">
          <a:xfrm>
            <a:off x="5899150" y="1570038"/>
            <a:ext cx="1766888" cy="511175"/>
          </a:xfrm>
          <a:prstGeom prst="rect">
            <a:avLst/>
          </a:prstGeom>
          <a:noFill/>
          <a:ln w="9525">
            <a:noFill/>
            <a:round/>
            <a:headEnd/>
            <a:tailEnd/>
          </a:ln>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2800">
                <a:solidFill>
                  <a:srgbClr val="3366FF"/>
                </a:solidFill>
              </a:rPr>
              <a:t>罗马人</a:t>
            </a:r>
            <a:endParaRPr lang="en-GB" sz="2800" b="1">
              <a:solidFill>
                <a:srgbClr val="3366FF"/>
              </a:solidFill>
              <a:latin typeface="Helvetica" charset="0"/>
            </a:endParaRPr>
          </a:p>
        </p:txBody>
      </p:sp>
      <p:sp>
        <p:nvSpPr>
          <p:cNvPr id="194572" name="Rectangle 12"/>
          <p:cNvSpPr>
            <a:spLocks noChangeArrowheads="1"/>
          </p:cNvSpPr>
          <p:nvPr/>
        </p:nvSpPr>
        <p:spPr bwMode="auto">
          <a:xfrm>
            <a:off x="2462213" y="4237038"/>
            <a:ext cx="1766887" cy="511175"/>
          </a:xfrm>
          <a:prstGeom prst="rect">
            <a:avLst/>
          </a:prstGeom>
          <a:noFill/>
          <a:ln w="9525">
            <a:noFill/>
            <a:round/>
            <a:headEnd/>
            <a:tailEnd/>
          </a:ln>
        </p:spPr>
        <p:txBody>
          <a:bodyPr lIns="81079" tIns="39732" rIns="81079" bIns="39732">
            <a:spAutoFit/>
          </a:bodyPr>
          <a:lstStyle/>
          <a:p>
            <a:pPr>
              <a:spcBef>
                <a:spcPts val="157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2800">
                <a:solidFill>
                  <a:srgbClr val="3366FF"/>
                </a:solidFill>
              </a:rPr>
              <a:t>希腊人</a:t>
            </a:r>
            <a:endParaRPr lang="en-GB" sz="2800" b="1">
              <a:solidFill>
                <a:srgbClr val="3366FF"/>
              </a:solidFill>
              <a:latin typeface="Helvetica" charset="0"/>
            </a:endParaRPr>
          </a:p>
        </p:txBody>
      </p:sp>
      <p:sp>
        <p:nvSpPr>
          <p:cNvPr id="194573" name="Rectangle 13"/>
          <p:cNvSpPr>
            <a:spLocks noChangeArrowheads="1"/>
          </p:cNvSpPr>
          <p:nvPr/>
        </p:nvSpPr>
        <p:spPr bwMode="auto">
          <a:xfrm>
            <a:off x="1652588" y="1647825"/>
            <a:ext cx="847725" cy="354013"/>
          </a:xfrm>
          <a:prstGeom prst="rect">
            <a:avLst/>
          </a:prstGeom>
          <a:noFill/>
          <a:ln w="9525">
            <a:noFill/>
            <a:round/>
            <a:headEnd/>
            <a:tailEnd/>
          </a:ln>
        </p:spPr>
        <p:txBody>
          <a:bodyPr lIns="81079" tIns="39732" rIns="81079" bIns="39732">
            <a:spAutoFit/>
          </a:bodyPr>
          <a:lstStyle/>
          <a:p>
            <a:pPr>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1800">
                <a:solidFill>
                  <a:srgbClr val="3366FF"/>
                </a:solidFill>
              </a:rPr>
              <a:t>至给</a:t>
            </a:r>
            <a:r>
              <a:rPr lang="en-GB" altLang="ja-JP" sz="1800" b="1">
                <a:solidFill>
                  <a:srgbClr val="0033CC"/>
                </a:solidFill>
                <a:latin typeface="Helvetica" charset="0"/>
              </a:rPr>
              <a:t>:</a:t>
            </a:r>
            <a:endParaRPr lang="en-GB" sz="1800" b="1">
              <a:solidFill>
                <a:srgbClr val="0033CC"/>
              </a:solidFill>
              <a:latin typeface="Helvetica" charset="0"/>
            </a:endParaRPr>
          </a:p>
        </p:txBody>
      </p:sp>
      <p:sp>
        <p:nvSpPr>
          <p:cNvPr id="194574" name="Rectangle 14"/>
          <p:cNvSpPr>
            <a:spLocks noChangeArrowheads="1"/>
          </p:cNvSpPr>
          <p:nvPr/>
        </p:nvSpPr>
        <p:spPr bwMode="auto">
          <a:xfrm>
            <a:off x="1652588" y="2568575"/>
            <a:ext cx="890587" cy="173038"/>
          </a:xfrm>
          <a:prstGeom prst="rect">
            <a:avLst/>
          </a:prstGeom>
          <a:noFill/>
          <a:ln w="9525">
            <a:noFill/>
            <a:round/>
            <a:headEnd/>
            <a:tailEnd/>
          </a:ln>
        </p:spPr>
        <p:txBody>
          <a:bodyPr wrap="none" lIns="82048" tIns="41025" rIns="82048" bIns="41025" anchor="ctr"/>
          <a:lstStyle/>
          <a:p>
            <a:endParaRPr lang="en-US">
              <a:solidFill>
                <a:srgbClr val="000000"/>
              </a:solidFill>
            </a:endParaRPr>
          </a:p>
        </p:txBody>
      </p:sp>
      <p:sp>
        <p:nvSpPr>
          <p:cNvPr id="194575" name="Rectangle 15"/>
          <p:cNvSpPr>
            <a:spLocks noChangeArrowheads="1"/>
          </p:cNvSpPr>
          <p:nvPr/>
        </p:nvSpPr>
        <p:spPr bwMode="auto">
          <a:xfrm>
            <a:off x="5070475" y="1658938"/>
            <a:ext cx="846138" cy="354012"/>
          </a:xfrm>
          <a:prstGeom prst="rect">
            <a:avLst/>
          </a:prstGeom>
          <a:noFill/>
          <a:ln w="9525">
            <a:noFill/>
            <a:round/>
            <a:headEnd/>
            <a:tailEnd/>
          </a:ln>
        </p:spPr>
        <p:txBody>
          <a:bodyPr lIns="81079" tIns="39732" rIns="81079" bIns="39732">
            <a:spAutoFit/>
          </a:bodyPr>
          <a:lstStyle/>
          <a:p>
            <a:pPr>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1800">
                <a:solidFill>
                  <a:srgbClr val="3366FF"/>
                </a:solidFill>
              </a:rPr>
              <a:t>至给</a:t>
            </a:r>
            <a:r>
              <a:rPr lang="en-GB" altLang="ja-JP" sz="1800" b="1">
                <a:solidFill>
                  <a:srgbClr val="0033CC"/>
                </a:solidFill>
                <a:latin typeface="Helvetica" charset="0"/>
              </a:rPr>
              <a:t>:</a:t>
            </a:r>
            <a:endParaRPr lang="en-GB" sz="1800" b="1">
              <a:solidFill>
                <a:srgbClr val="0033CC"/>
              </a:solidFill>
              <a:latin typeface="Helvetica" charset="0"/>
            </a:endParaRPr>
          </a:p>
        </p:txBody>
      </p:sp>
      <p:sp>
        <p:nvSpPr>
          <p:cNvPr id="194576" name="Rectangle 16"/>
          <p:cNvSpPr>
            <a:spLocks noChangeArrowheads="1"/>
          </p:cNvSpPr>
          <p:nvPr/>
        </p:nvSpPr>
        <p:spPr bwMode="auto">
          <a:xfrm>
            <a:off x="5070475" y="2579688"/>
            <a:ext cx="890588" cy="173037"/>
          </a:xfrm>
          <a:prstGeom prst="rect">
            <a:avLst/>
          </a:prstGeom>
          <a:noFill/>
          <a:ln w="9525">
            <a:noFill/>
            <a:round/>
            <a:headEnd/>
            <a:tailEnd/>
          </a:ln>
        </p:spPr>
        <p:txBody>
          <a:bodyPr wrap="none" lIns="82048" tIns="41025" rIns="82048" bIns="41025" anchor="ctr"/>
          <a:lstStyle/>
          <a:p>
            <a:endParaRPr lang="en-US">
              <a:solidFill>
                <a:srgbClr val="000000"/>
              </a:solidFill>
            </a:endParaRPr>
          </a:p>
        </p:txBody>
      </p:sp>
      <p:grpSp>
        <p:nvGrpSpPr>
          <p:cNvPr id="194577" name="Group 17"/>
          <p:cNvGrpSpPr>
            <a:grpSpLocks/>
          </p:cNvGrpSpPr>
          <p:nvPr/>
        </p:nvGrpSpPr>
        <p:grpSpPr bwMode="auto">
          <a:xfrm>
            <a:off x="1652588" y="2070100"/>
            <a:ext cx="2538412" cy="1155700"/>
            <a:chOff x="1145" y="1478"/>
            <a:chExt cx="1759" cy="826"/>
          </a:xfrm>
        </p:grpSpPr>
        <p:sp>
          <p:nvSpPr>
            <p:cNvPr id="194622" name="Rectangle 18"/>
            <p:cNvSpPr>
              <a:spLocks noChangeArrowheads="1"/>
            </p:cNvSpPr>
            <p:nvPr/>
          </p:nvSpPr>
          <p:spPr bwMode="auto">
            <a:xfrm>
              <a:off x="1145" y="1530"/>
              <a:ext cx="587" cy="260"/>
            </a:xfrm>
            <a:prstGeom prst="rect">
              <a:avLst/>
            </a:prstGeom>
            <a:noFill/>
            <a:ln w="9525">
              <a:noFill/>
              <a:round/>
              <a:headEnd/>
              <a:tailEnd/>
            </a:ln>
          </p:spPr>
          <p:txBody>
            <a:bodyPr lIns="90360" tIns="44280" rIns="90360" bIns="44280">
              <a:spAutoFit/>
            </a:bodyPr>
            <a:lstStyle/>
            <a:p>
              <a:pPr>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1800">
                  <a:solidFill>
                    <a:srgbClr val="3366FF"/>
                  </a:solidFill>
                </a:rPr>
                <a:t>作为</a:t>
              </a:r>
              <a:r>
                <a:rPr lang="en-GB" altLang="ja-JP" sz="1800" b="1">
                  <a:solidFill>
                    <a:srgbClr val="0033CC"/>
                  </a:solidFill>
                  <a:latin typeface="Helvetica" charset="0"/>
                </a:rPr>
                <a:t>:</a:t>
              </a:r>
              <a:endParaRPr lang="en-GB" sz="1800" b="1">
                <a:solidFill>
                  <a:srgbClr val="0033CC"/>
                </a:solidFill>
                <a:latin typeface="Helvetica" charset="0"/>
              </a:endParaRPr>
            </a:p>
          </p:txBody>
        </p:sp>
        <p:sp>
          <p:nvSpPr>
            <p:cNvPr id="194623" name="Rectangle 19"/>
            <p:cNvSpPr>
              <a:spLocks noChangeArrowheads="1"/>
            </p:cNvSpPr>
            <p:nvPr/>
          </p:nvSpPr>
          <p:spPr bwMode="auto">
            <a:xfrm>
              <a:off x="1680" y="1478"/>
              <a:ext cx="1224" cy="826"/>
            </a:xfrm>
            <a:prstGeom prst="rect">
              <a:avLst/>
            </a:prstGeom>
            <a:noFill/>
            <a:ln w="9525">
              <a:noFill/>
              <a:round/>
              <a:headEnd/>
              <a:tailEnd/>
            </a:ln>
          </p:spPr>
          <p:txBody>
            <a:bodyPr lIns="90360" tIns="44280" rIns="90360" bIns="44280">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2800">
                  <a:solidFill>
                    <a:srgbClr val="3366FF"/>
                  </a:solidFill>
                </a:rPr>
                <a:t>君王身分</a:t>
              </a:r>
              <a:endParaRPr lang="en-GB" altLang="ja-JP" sz="2500" b="1">
                <a:solidFill>
                  <a:srgbClr val="3366FF"/>
                </a:solidFill>
                <a:latin typeface="Helvetica" charset="0"/>
              </a:endParaRPr>
            </a:p>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endParaRPr lang="en-GB" sz="2800" b="1">
                <a:solidFill>
                  <a:srgbClr val="3366FF"/>
                </a:solidFill>
                <a:latin typeface="Helvetica" charset="0"/>
              </a:endParaRPr>
            </a:p>
          </p:txBody>
        </p:sp>
      </p:grpSp>
      <p:grpSp>
        <p:nvGrpSpPr>
          <p:cNvPr id="194578" name="Group 20"/>
          <p:cNvGrpSpPr>
            <a:grpSpLocks/>
          </p:cNvGrpSpPr>
          <p:nvPr/>
        </p:nvGrpSpPr>
        <p:grpSpPr bwMode="auto">
          <a:xfrm>
            <a:off x="5070475" y="2065338"/>
            <a:ext cx="2578100" cy="520700"/>
            <a:chOff x="3513" y="1474"/>
            <a:chExt cx="1787" cy="372"/>
          </a:xfrm>
        </p:grpSpPr>
        <p:sp>
          <p:nvSpPr>
            <p:cNvPr id="194620" name="Rectangle 21"/>
            <p:cNvSpPr>
              <a:spLocks noChangeArrowheads="1"/>
            </p:cNvSpPr>
            <p:nvPr/>
          </p:nvSpPr>
          <p:spPr bwMode="auto">
            <a:xfrm>
              <a:off x="3513" y="1538"/>
              <a:ext cx="586" cy="262"/>
            </a:xfrm>
            <a:prstGeom prst="rect">
              <a:avLst/>
            </a:prstGeom>
            <a:noFill/>
            <a:ln w="9525">
              <a:noFill/>
              <a:round/>
              <a:headEnd/>
              <a:tailEnd/>
            </a:ln>
          </p:spPr>
          <p:txBody>
            <a:bodyPr lIns="90360" tIns="44280" rIns="90360" bIns="44280">
              <a:spAutoFit/>
            </a:bodyPr>
            <a:lstStyle/>
            <a:p>
              <a:pPr>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1800">
                  <a:solidFill>
                    <a:srgbClr val="3366FF"/>
                  </a:solidFill>
                </a:rPr>
                <a:t>作为</a:t>
              </a:r>
              <a:r>
                <a:rPr lang="en-GB" altLang="ja-JP" sz="1800" b="1">
                  <a:solidFill>
                    <a:srgbClr val="0033CC"/>
                  </a:solidFill>
                  <a:latin typeface="Helvetica" charset="0"/>
                </a:rPr>
                <a:t>:</a:t>
              </a:r>
              <a:endParaRPr lang="en-GB" sz="1800" b="1">
                <a:solidFill>
                  <a:srgbClr val="0033CC"/>
                </a:solidFill>
                <a:latin typeface="Helvetica" charset="0"/>
              </a:endParaRPr>
            </a:p>
          </p:txBody>
        </p:sp>
        <p:sp>
          <p:nvSpPr>
            <p:cNvPr id="194621" name="Rectangle 22"/>
            <p:cNvSpPr>
              <a:spLocks noChangeArrowheads="1"/>
            </p:cNvSpPr>
            <p:nvPr/>
          </p:nvSpPr>
          <p:spPr bwMode="auto">
            <a:xfrm>
              <a:off x="4076" y="1474"/>
              <a:ext cx="1224" cy="372"/>
            </a:xfrm>
            <a:prstGeom prst="rect">
              <a:avLst/>
            </a:prstGeom>
            <a:noFill/>
            <a:ln w="9525">
              <a:noFill/>
              <a:round/>
              <a:headEnd/>
              <a:tailEnd/>
            </a:ln>
          </p:spPr>
          <p:txBody>
            <a:bodyPr lIns="90360" tIns="44280" rIns="90360" bIns="44280">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2800">
                  <a:solidFill>
                    <a:srgbClr val="3366FF"/>
                  </a:solidFill>
                </a:rPr>
                <a:t>仆</a:t>
              </a:r>
              <a:r>
                <a:rPr lang="zh-CN" altLang="en-US" sz="2800" b="1">
                  <a:solidFill>
                    <a:srgbClr val="3366FF"/>
                  </a:solidFill>
                  <a:latin typeface="Times" charset="0"/>
                  <a:ea typeface="细圆" pitchFamily="2" charset="-122"/>
                </a:rPr>
                <a:t>人</a:t>
              </a:r>
              <a:r>
                <a:rPr lang="en-US" altLang="en-US" sz="2800">
                  <a:solidFill>
                    <a:srgbClr val="3366FF"/>
                  </a:solidFill>
                  <a:ea typeface="细圆" pitchFamily="2" charset="-122"/>
                </a:rPr>
                <a:t>身分</a:t>
              </a:r>
              <a:endParaRPr lang="en-GB" sz="2500" b="1">
                <a:solidFill>
                  <a:srgbClr val="3366FF"/>
                </a:solidFill>
                <a:latin typeface="Helvetica" charset="0"/>
                <a:ea typeface="细圆" pitchFamily="2" charset="-122"/>
              </a:endParaRPr>
            </a:p>
          </p:txBody>
        </p:sp>
      </p:grpSp>
      <p:sp>
        <p:nvSpPr>
          <p:cNvPr id="194579" name="Rectangle 23"/>
          <p:cNvSpPr>
            <a:spLocks noChangeArrowheads="1"/>
          </p:cNvSpPr>
          <p:nvPr/>
        </p:nvSpPr>
        <p:spPr bwMode="auto">
          <a:xfrm>
            <a:off x="1674813" y="4325938"/>
            <a:ext cx="847725" cy="354012"/>
          </a:xfrm>
          <a:prstGeom prst="rect">
            <a:avLst/>
          </a:prstGeom>
          <a:noFill/>
          <a:ln w="9525">
            <a:noFill/>
            <a:round/>
            <a:headEnd/>
            <a:tailEnd/>
          </a:ln>
        </p:spPr>
        <p:txBody>
          <a:bodyPr lIns="81079" tIns="39732" rIns="81079" bIns="39732">
            <a:spAutoFit/>
          </a:bodyPr>
          <a:lstStyle/>
          <a:p>
            <a:pPr>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1800">
                <a:solidFill>
                  <a:srgbClr val="3366FF"/>
                </a:solidFill>
              </a:rPr>
              <a:t>至给</a:t>
            </a:r>
            <a:r>
              <a:rPr lang="en-GB" altLang="ja-JP" sz="1800" b="1">
                <a:solidFill>
                  <a:srgbClr val="0033CC"/>
                </a:solidFill>
                <a:latin typeface="Helvetica" charset="0"/>
              </a:rPr>
              <a:t>:</a:t>
            </a:r>
            <a:endParaRPr lang="en-GB" sz="1800" b="1">
              <a:solidFill>
                <a:srgbClr val="0033CC"/>
              </a:solidFill>
              <a:latin typeface="Helvetica" charset="0"/>
            </a:endParaRPr>
          </a:p>
        </p:txBody>
      </p:sp>
      <p:sp>
        <p:nvSpPr>
          <p:cNvPr id="194580" name="Rectangle 24"/>
          <p:cNvSpPr>
            <a:spLocks noChangeArrowheads="1"/>
          </p:cNvSpPr>
          <p:nvPr/>
        </p:nvSpPr>
        <p:spPr bwMode="auto">
          <a:xfrm>
            <a:off x="1674813" y="5246688"/>
            <a:ext cx="890587" cy="173037"/>
          </a:xfrm>
          <a:prstGeom prst="rect">
            <a:avLst/>
          </a:prstGeom>
          <a:noFill/>
          <a:ln w="9525">
            <a:noFill/>
            <a:round/>
            <a:headEnd/>
            <a:tailEnd/>
          </a:ln>
        </p:spPr>
        <p:txBody>
          <a:bodyPr wrap="none" lIns="82048" tIns="41025" rIns="82048" bIns="41025" anchor="ctr"/>
          <a:lstStyle/>
          <a:p>
            <a:endParaRPr lang="en-US">
              <a:solidFill>
                <a:srgbClr val="000000"/>
              </a:solidFill>
            </a:endParaRPr>
          </a:p>
        </p:txBody>
      </p:sp>
      <p:grpSp>
        <p:nvGrpSpPr>
          <p:cNvPr id="194581" name="Group 25"/>
          <p:cNvGrpSpPr>
            <a:grpSpLocks/>
          </p:cNvGrpSpPr>
          <p:nvPr/>
        </p:nvGrpSpPr>
        <p:grpSpPr bwMode="auto">
          <a:xfrm>
            <a:off x="1674813" y="4735513"/>
            <a:ext cx="2532062" cy="520700"/>
            <a:chOff x="1161" y="3381"/>
            <a:chExt cx="1754" cy="372"/>
          </a:xfrm>
        </p:grpSpPr>
        <p:sp>
          <p:nvSpPr>
            <p:cNvPr id="194618" name="Rectangle 26"/>
            <p:cNvSpPr>
              <a:spLocks noChangeArrowheads="1"/>
            </p:cNvSpPr>
            <p:nvPr/>
          </p:nvSpPr>
          <p:spPr bwMode="auto">
            <a:xfrm>
              <a:off x="1161" y="3442"/>
              <a:ext cx="587" cy="260"/>
            </a:xfrm>
            <a:prstGeom prst="rect">
              <a:avLst/>
            </a:prstGeom>
            <a:noFill/>
            <a:ln w="9525">
              <a:noFill/>
              <a:round/>
              <a:headEnd/>
              <a:tailEnd/>
            </a:ln>
          </p:spPr>
          <p:txBody>
            <a:bodyPr lIns="90360" tIns="44280" rIns="90360" bIns="44280">
              <a:spAutoFit/>
            </a:bodyPr>
            <a:lstStyle/>
            <a:p>
              <a:pPr>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1800">
                  <a:solidFill>
                    <a:srgbClr val="3366FF"/>
                  </a:solidFill>
                </a:rPr>
                <a:t>作为</a:t>
              </a:r>
              <a:r>
                <a:rPr lang="en-GB" altLang="ja-JP" sz="1800" b="1">
                  <a:solidFill>
                    <a:srgbClr val="0033CC"/>
                  </a:solidFill>
                  <a:latin typeface="Helvetica" charset="0"/>
                </a:rPr>
                <a:t>:</a:t>
              </a:r>
              <a:endParaRPr lang="en-GB" sz="1800" b="1">
                <a:solidFill>
                  <a:srgbClr val="0033CC"/>
                </a:solidFill>
                <a:latin typeface="Helvetica" charset="0"/>
              </a:endParaRPr>
            </a:p>
          </p:txBody>
        </p:sp>
        <p:sp>
          <p:nvSpPr>
            <p:cNvPr id="194619" name="Rectangle 27"/>
            <p:cNvSpPr>
              <a:spLocks noChangeArrowheads="1"/>
            </p:cNvSpPr>
            <p:nvPr/>
          </p:nvSpPr>
          <p:spPr bwMode="auto">
            <a:xfrm>
              <a:off x="1691" y="3381"/>
              <a:ext cx="1224" cy="372"/>
            </a:xfrm>
            <a:prstGeom prst="rect">
              <a:avLst/>
            </a:prstGeom>
            <a:noFill/>
            <a:ln w="9525">
              <a:noFill/>
              <a:round/>
              <a:headEnd/>
              <a:tailEnd/>
            </a:ln>
          </p:spPr>
          <p:txBody>
            <a:bodyPr lIns="90360" tIns="44280" rIns="90360" bIns="44280">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2800">
                  <a:solidFill>
                    <a:srgbClr val="3366FF"/>
                  </a:solidFill>
                </a:rPr>
                <a:t>神</a:t>
              </a:r>
              <a:r>
                <a:rPr lang="en-GB" altLang="ja-JP" sz="2500" b="1">
                  <a:solidFill>
                    <a:srgbClr val="3366FF"/>
                  </a:solidFill>
                  <a:latin typeface="Helvetica" charset="0"/>
                </a:rPr>
                <a:t>/</a:t>
              </a:r>
              <a:r>
                <a:rPr lang="en-US" altLang="en-US" sz="2800">
                  <a:solidFill>
                    <a:srgbClr val="3366FF"/>
                  </a:solidFill>
                </a:rPr>
                <a:t>人身分</a:t>
              </a:r>
              <a:endParaRPr lang="en-GB" sz="2500" b="1">
                <a:solidFill>
                  <a:srgbClr val="3366FF"/>
                </a:solidFill>
                <a:latin typeface="Helvetica" charset="0"/>
              </a:endParaRPr>
            </a:p>
          </p:txBody>
        </p:sp>
      </p:grpSp>
      <p:sp>
        <p:nvSpPr>
          <p:cNvPr id="194582" name="Rectangle 28"/>
          <p:cNvSpPr>
            <a:spLocks noChangeArrowheads="1"/>
          </p:cNvSpPr>
          <p:nvPr/>
        </p:nvSpPr>
        <p:spPr bwMode="auto">
          <a:xfrm>
            <a:off x="5011738" y="5246688"/>
            <a:ext cx="890587" cy="173037"/>
          </a:xfrm>
          <a:prstGeom prst="rect">
            <a:avLst/>
          </a:prstGeom>
          <a:noFill/>
          <a:ln w="9525">
            <a:noFill/>
            <a:round/>
            <a:headEnd/>
            <a:tailEnd/>
          </a:ln>
        </p:spPr>
        <p:txBody>
          <a:bodyPr wrap="none" lIns="82048" tIns="41025" rIns="82048" bIns="41025" anchor="ctr"/>
          <a:lstStyle/>
          <a:p>
            <a:endParaRPr lang="en-US">
              <a:solidFill>
                <a:srgbClr val="000000"/>
              </a:solidFill>
            </a:endParaRPr>
          </a:p>
        </p:txBody>
      </p:sp>
      <p:grpSp>
        <p:nvGrpSpPr>
          <p:cNvPr id="194583" name="Group 29"/>
          <p:cNvGrpSpPr>
            <a:grpSpLocks/>
          </p:cNvGrpSpPr>
          <p:nvPr/>
        </p:nvGrpSpPr>
        <p:grpSpPr bwMode="auto">
          <a:xfrm>
            <a:off x="1652588" y="2557463"/>
            <a:ext cx="2541587" cy="733425"/>
            <a:chOff x="1145" y="1826"/>
            <a:chExt cx="1761" cy="524"/>
          </a:xfrm>
        </p:grpSpPr>
        <p:sp>
          <p:nvSpPr>
            <p:cNvPr id="194616" name="Rectangle 30"/>
            <p:cNvSpPr>
              <a:spLocks noChangeArrowheads="1"/>
            </p:cNvSpPr>
            <p:nvPr/>
          </p:nvSpPr>
          <p:spPr bwMode="auto">
            <a:xfrm>
              <a:off x="1145" y="1826"/>
              <a:ext cx="617" cy="524"/>
            </a:xfrm>
            <a:prstGeom prst="rect">
              <a:avLst/>
            </a:prstGeom>
            <a:noFill/>
            <a:ln w="9525">
              <a:noFill/>
              <a:round/>
              <a:headEnd/>
              <a:tailEnd/>
            </a:ln>
          </p:spPr>
          <p:txBody>
            <a:bodyPr lIns="90360" tIns="44280" rIns="90360" bIns="44280">
              <a:spAutoFit/>
            </a:bodyPr>
            <a:lstStyle/>
            <a:p>
              <a:pPr>
                <a:lnSpc>
                  <a:spcPct val="90000"/>
                </a:lnSpc>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endParaRPr lang="en-US" sz="1800">
                <a:solidFill>
                  <a:srgbClr val="3366FF"/>
                </a:solidFill>
              </a:endParaRPr>
            </a:p>
            <a:p>
              <a:pPr>
                <a:lnSpc>
                  <a:spcPct val="90000"/>
                </a:lnSpc>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1800">
                  <a:solidFill>
                    <a:srgbClr val="3366FF"/>
                  </a:solidFill>
                </a:rPr>
                <a:t>关于</a:t>
              </a:r>
              <a:r>
                <a:rPr lang="en-US" sz="1800">
                  <a:solidFill>
                    <a:srgbClr val="3366FF"/>
                  </a:solidFill>
                </a:rPr>
                <a:t>:</a:t>
              </a:r>
              <a:endParaRPr lang="en-GB" sz="1800" b="1">
                <a:solidFill>
                  <a:srgbClr val="0033CC"/>
                </a:solidFill>
                <a:latin typeface="Helvetica" charset="0"/>
              </a:endParaRPr>
            </a:p>
          </p:txBody>
        </p:sp>
        <p:sp>
          <p:nvSpPr>
            <p:cNvPr id="194617" name="Rectangle 31"/>
            <p:cNvSpPr>
              <a:spLocks noChangeArrowheads="1"/>
            </p:cNvSpPr>
            <p:nvPr/>
          </p:nvSpPr>
          <p:spPr bwMode="auto">
            <a:xfrm>
              <a:off x="1682" y="1974"/>
              <a:ext cx="1224" cy="372"/>
            </a:xfrm>
            <a:prstGeom prst="rect">
              <a:avLst/>
            </a:prstGeom>
            <a:noFill/>
            <a:ln w="9525">
              <a:noFill/>
              <a:round/>
              <a:headEnd/>
              <a:tailEnd/>
            </a:ln>
          </p:spPr>
          <p:txBody>
            <a:bodyPr lIns="90360" tIns="44280" rIns="90360" bIns="44280">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2800">
                  <a:solidFill>
                    <a:srgbClr val="3366FF"/>
                  </a:solidFill>
                </a:rPr>
                <a:t>他的言谈</a:t>
              </a:r>
              <a:endParaRPr lang="en-GB" sz="2800" b="1">
                <a:solidFill>
                  <a:srgbClr val="3366FF"/>
                </a:solidFill>
                <a:latin typeface="Helvetica" charset="0"/>
              </a:endParaRPr>
            </a:p>
          </p:txBody>
        </p:sp>
      </p:grpSp>
      <p:grpSp>
        <p:nvGrpSpPr>
          <p:cNvPr id="194584" name="Group 32"/>
          <p:cNvGrpSpPr>
            <a:grpSpLocks/>
          </p:cNvGrpSpPr>
          <p:nvPr/>
        </p:nvGrpSpPr>
        <p:grpSpPr bwMode="auto">
          <a:xfrm>
            <a:off x="1674813" y="5205413"/>
            <a:ext cx="2609850" cy="2028825"/>
            <a:chOff x="1161" y="3716"/>
            <a:chExt cx="1808" cy="1449"/>
          </a:xfrm>
        </p:grpSpPr>
        <p:sp>
          <p:nvSpPr>
            <p:cNvPr id="194614" name="Rectangle 33"/>
            <p:cNvSpPr>
              <a:spLocks noChangeArrowheads="1"/>
            </p:cNvSpPr>
            <p:nvPr/>
          </p:nvSpPr>
          <p:spPr bwMode="auto">
            <a:xfrm>
              <a:off x="1743" y="3917"/>
              <a:ext cx="1226" cy="1248"/>
            </a:xfrm>
            <a:prstGeom prst="rect">
              <a:avLst/>
            </a:prstGeom>
            <a:noFill/>
            <a:ln w="9525">
              <a:noFill/>
              <a:round/>
              <a:headEnd/>
              <a:tailEnd/>
            </a:ln>
          </p:spPr>
          <p:txBody>
            <a:bodyPr lIns="90360" tIns="44280" rIns="90360" bIns="44280">
              <a:spAutoFit/>
            </a:bodyPr>
            <a:lstStyle/>
            <a:p>
              <a:pPr>
                <a:spcBef>
                  <a:spcPts val="157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2800">
                  <a:solidFill>
                    <a:srgbClr val="3366FF"/>
                  </a:solidFill>
                </a:rPr>
                <a:t>他的</a:t>
              </a:r>
              <a:r>
                <a:rPr lang="en-US" altLang="en-US" sz="2800" b="1">
                  <a:solidFill>
                    <a:srgbClr val="3366FF"/>
                  </a:solidFill>
                </a:rPr>
                <a:t>感触</a:t>
              </a:r>
              <a:endParaRPr lang="en-GB" altLang="ja-JP" sz="2800" b="1">
                <a:solidFill>
                  <a:srgbClr val="3366FF"/>
                </a:solidFill>
                <a:latin typeface="Helvetica" charset="0"/>
              </a:endParaRPr>
            </a:p>
            <a:p>
              <a:pPr>
                <a:spcBef>
                  <a:spcPts val="157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endParaRPr lang="en-GB" altLang="ja-JP" sz="2800" b="1">
                <a:solidFill>
                  <a:srgbClr val="3366FF"/>
                </a:solidFill>
                <a:latin typeface="Helvetica" charset="0"/>
              </a:endParaRPr>
            </a:p>
            <a:p>
              <a:pPr>
                <a:spcBef>
                  <a:spcPts val="157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endParaRPr lang="en-GB" sz="2500" b="1">
                <a:solidFill>
                  <a:srgbClr val="0033CC"/>
                </a:solidFill>
                <a:latin typeface="Helvetica" charset="0"/>
              </a:endParaRPr>
            </a:p>
          </p:txBody>
        </p:sp>
        <p:sp>
          <p:nvSpPr>
            <p:cNvPr id="194615" name="Rectangle 34"/>
            <p:cNvSpPr>
              <a:spLocks noChangeArrowheads="1"/>
            </p:cNvSpPr>
            <p:nvPr/>
          </p:nvSpPr>
          <p:spPr bwMode="auto">
            <a:xfrm>
              <a:off x="1161" y="3716"/>
              <a:ext cx="617" cy="524"/>
            </a:xfrm>
            <a:prstGeom prst="rect">
              <a:avLst/>
            </a:prstGeom>
            <a:noFill/>
            <a:ln w="9525">
              <a:noFill/>
              <a:round/>
              <a:headEnd/>
              <a:tailEnd/>
            </a:ln>
          </p:spPr>
          <p:txBody>
            <a:bodyPr lIns="90360" tIns="44280" rIns="90360" bIns="44280">
              <a:spAutoFit/>
            </a:bodyPr>
            <a:lstStyle/>
            <a:p>
              <a:pPr>
                <a:lnSpc>
                  <a:spcPct val="90000"/>
                </a:lnSpc>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endParaRPr lang="en-US" sz="1800">
                <a:solidFill>
                  <a:srgbClr val="3366FF"/>
                </a:solidFill>
              </a:endParaRPr>
            </a:p>
            <a:p>
              <a:pPr>
                <a:lnSpc>
                  <a:spcPct val="90000"/>
                </a:lnSpc>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1800">
                  <a:solidFill>
                    <a:srgbClr val="3366FF"/>
                  </a:solidFill>
                </a:rPr>
                <a:t>关于</a:t>
              </a:r>
              <a:r>
                <a:rPr lang="en-US" sz="1800">
                  <a:solidFill>
                    <a:srgbClr val="3366FF"/>
                  </a:solidFill>
                </a:rPr>
                <a:t>:</a:t>
              </a:r>
              <a:endParaRPr lang="en-GB" sz="1800" b="1">
                <a:solidFill>
                  <a:srgbClr val="0033CC"/>
                </a:solidFill>
                <a:latin typeface="Helvetica" charset="0"/>
              </a:endParaRPr>
            </a:p>
          </p:txBody>
        </p:sp>
      </p:grpSp>
      <p:grpSp>
        <p:nvGrpSpPr>
          <p:cNvPr id="194585" name="Group 35"/>
          <p:cNvGrpSpPr>
            <a:grpSpLocks/>
          </p:cNvGrpSpPr>
          <p:nvPr/>
        </p:nvGrpSpPr>
        <p:grpSpPr bwMode="auto">
          <a:xfrm>
            <a:off x="5070475" y="2557463"/>
            <a:ext cx="2625725" cy="733425"/>
            <a:chOff x="3513" y="1826"/>
            <a:chExt cx="1820" cy="524"/>
          </a:xfrm>
        </p:grpSpPr>
        <p:sp>
          <p:nvSpPr>
            <p:cNvPr id="194612" name="Rectangle 36"/>
            <p:cNvSpPr>
              <a:spLocks noChangeArrowheads="1"/>
            </p:cNvSpPr>
            <p:nvPr/>
          </p:nvSpPr>
          <p:spPr bwMode="auto">
            <a:xfrm>
              <a:off x="3513" y="1826"/>
              <a:ext cx="617" cy="524"/>
            </a:xfrm>
            <a:prstGeom prst="rect">
              <a:avLst/>
            </a:prstGeom>
            <a:noFill/>
            <a:ln w="9525">
              <a:noFill/>
              <a:round/>
              <a:headEnd/>
              <a:tailEnd/>
            </a:ln>
          </p:spPr>
          <p:txBody>
            <a:bodyPr lIns="90360" tIns="44280" rIns="90360" bIns="44280">
              <a:spAutoFit/>
            </a:bodyPr>
            <a:lstStyle/>
            <a:p>
              <a:pPr>
                <a:lnSpc>
                  <a:spcPct val="90000"/>
                </a:lnSpc>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endParaRPr lang="en-US" sz="1800">
                <a:solidFill>
                  <a:srgbClr val="3366FF"/>
                </a:solidFill>
              </a:endParaRPr>
            </a:p>
            <a:p>
              <a:pPr>
                <a:lnSpc>
                  <a:spcPct val="90000"/>
                </a:lnSpc>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1800">
                  <a:solidFill>
                    <a:srgbClr val="3366FF"/>
                  </a:solidFill>
                </a:rPr>
                <a:t>关于</a:t>
              </a:r>
              <a:r>
                <a:rPr lang="en-US" sz="1800">
                  <a:solidFill>
                    <a:srgbClr val="3366FF"/>
                  </a:solidFill>
                </a:rPr>
                <a:t>:</a:t>
              </a:r>
              <a:endParaRPr lang="en-GB" sz="1800" b="1">
                <a:solidFill>
                  <a:srgbClr val="0033CC"/>
                </a:solidFill>
                <a:latin typeface="Helvetica" charset="0"/>
              </a:endParaRPr>
            </a:p>
          </p:txBody>
        </p:sp>
        <p:sp>
          <p:nvSpPr>
            <p:cNvPr id="194613" name="Rectangle 37"/>
            <p:cNvSpPr>
              <a:spLocks noChangeArrowheads="1"/>
            </p:cNvSpPr>
            <p:nvPr/>
          </p:nvSpPr>
          <p:spPr bwMode="auto">
            <a:xfrm>
              <a:off x="4091" y="1959"/>
              <a:ext cx="1242" cy="372"/>
            </a:xfrm>
            <a:prstGeom prst="rect">
              <a:avLst/>
            </a:prstGeom>
            <a:noFill/>
            <a:ln w="9525">
              <a:noFill/>
              <a:round/>
              <a:headEnd/>
              <a:tailEnd/>
            </a:ln>
          </p:spPr>
          <p:txBody>
            <a:bodyPr lIns="90360" tIns="44280" rIns="90360" bIns="44280">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2800">
                  <a:solidFill>
                    <a:srgbClr val="3366FF"/>
                  </a:solidFill>
                </a:rPr>
                <a:t>他的作为</a:t>
              </a:r>
              <a:endParaRPr lang="en-GB" sz="2800" b="1">
                <a:solidFill>
                  <a:srgbClr val="3366FF"/>
                </a:solidFill>
                <a:latin typeface="Helvetica" charset="0"/>
              </a:endParaRPr>
            </a:p>
          </p:txBody>
        </p:sp>
      </p:grpSp>
      <p:sp>
        <p:nvSpPr>
          <p:cNvPr id="29734" name="AutoShape 38"/>
          <p:cNvSpPr>
            <a:spLocks noChangeArrowheads="1"/>
          </p:cNvSpPr>
          <p:nvPr/>
        </p:nvSpPr>
        <p:spPr bwMode="auto">
          <a:xfrm>
            <a:off x="4768850" y="3544888"/>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solidFill>
                <a:srgbClr val="000000"/>
              </a:solidFill>
            </a:endParaRPr>
          </a:p>
        </p:txBody>
      </p:sp>
      <p:grpSp>
        <p:nvGrpSpPr>
          <p:cNvPr id="194587" name="Group 39"/>
          <p:cNvGrpSpPr>
            <a:grpSpLocks/>
          </p:cNvGrpSpPr>
          <p:nvPr/>
        </p:nvGrpSpPr>
        <p:grpSpPr bwMode="auto">
          <a:xfrm>
            <a:off x="1412875" y="946150"/>
            <a:ext cx="3860800" cy="3332163"/>
            <a:chOff x="979" y="675"/>
            <a:chExt cx="2675" cy="2379"/>
          </a:xfrm>
        </p:grpSpPr>
        <p:sp>
          <p:nvSpPr>
            <p:cNvPr id="194608" name="Rectangle 40"/>
            <p:cNvSpPr>
              <a:spLocks noChangeArrowheads="1"/>
            </p:cNvSpPr>
            <p:nvPr/>
          </p:nvSpPr>
          <p:spPr bwMode="auto">
            <a:xfrm>
              <a:off x="3336" y="675"/>
              <a:ext cx="286" cy="456"/>
            </a:xfrm>
            <a:prstGeom prst="rect">
              <a:avLst/>
            </a:prstGeom>
            <a:noFill/>
            <a:ln w="9525">
              <a:noFill/>
              <a:round/>
              <a:headEnd/>
              <a:tailEnd/>
            </a:ln>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rPr>
                <a:t>2</a:t>
              </a:r>
            </a:p>
          </p:txBody>
        </p:sp>
        <p:sp>
          <p:nvSpPr>
            <p:cNvPr id="194609" name="Rectangle 41"/>
            <p:cNvSpPr>
              <a:spLocks noChangeArrowheads="1"/>
            </p:cNvSpPr>
            <p:nvPr/>
          </p:nvSpPr>
          <p:spPr bwMode="auto">
            <a:xfrm>
              <a:off x="989" y="2598"/>
              <a:ext cx="286" cy="456"/>
            </a:xfrm>
            <a:prstGeom prst="rect">
              <a:avLst/>
            </a:prstGeom>
            <a:noFill/>
            <a:ln w="9525">
              <a:noFill/>
              <a:round/>
              <a:headEnd/>
              <a:tailEnd/>
            </a:ln>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rPr>
                <a:t>3</a:t>
              </a:r>
            </a:p>
          </p:txBody>
        </p:sp>
        <p:sp>
          <p:nvSpPr>
            <p:cNvPr id="194610" name="Rectangle 42"/>
            <p:cNvSpPr>
              <a:spLocks noChangeArrowheads="1"/>
            </p:cNvSpPr>
            <p:nvPr/>
          </p:nvSpPr>
          <p:spPr bwMode="auto">
            <a:xfrm>
              <a:off x="3368" y="2587"/>
              <a:ext cx="286" cy="456"/>
            </a:xfrm>
            <a:prstGeom prst="rect">
              <a:avLst/>
            </a:prstGeom>
            <a:noFill/>
            <a:ln w="9525">
              <a:noFill/>
              <a:round/>
              <a:headEnd/>
              <a:tailEnd/>
            </a:ln>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rPr>
                <a:t>4</a:t>
              </a:r>
            </a:p>
          </p:txBody>
        </p:sp>
        <p:sp>
          <p:nvSpPr>
            <p:cNvPr id="194611" name="Rectangle 43"/>
            <p:cNvSpPr>
              <a:spLocks noChangeArrowheads="1"/>
            </p:cNvSpPr>
            <p:nvPr/>
          </p:nvSpPr>
          <p:spPr bwMode="auto">
            <a:xfrm>
              <a:off x="979" y="687"/>
              <a:ext cx="286" cy="456"/>
            </a:xfrm>
            <a:prstGeom prst="rect">
              <a:avLst/>
            </a:prstGeom>
            <a:noFill/>
            <a:ln w="9525">
              <a:noFill/>
              <a:round/>
              <a:headEnd/>
              <a:tailEnd/>
            </a:ln>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rPr>
                <a:t>1</a:t>
              </a:r>
            </a:p>
          </p:txBody>
        </p:sp>
      </p:grpSp>
      <p:sp>
        <p:nvSpPr>
          <p:cNvPr id="67613" name="Rectangle 44"/>
          <p:cNvSpPr>
            <a:spLocks noChangeArrowheads="1"/>
          </p:cNvSpPr>
          <p:nvPr/>
        </p:nvSpPr>
        <p:spPr bwMode="auto">
          <a:xfrm>
            <a:off x="5562600" y="3684588"/>
            <a:ext cx="1476375" cy="573087"/>
          </a:xfrm>
          <a:prstGeom prst="rect">
            <a:avLst/>
          </a:prstGeom>
          <a:noFill/>
          <a:ln w="9525">
            <a:noFill/>
            <a:round/>
            <a:headEnd/>
            <a:tailEnd/>
          </a:ln>
          <a:effectLst>
            <a:outerShdw dist="35921" dir="2700000" algn="ctr" rotWithShape="0">
              <a:schemeClr val="tx1">
                <a:alpha val="74997"/>
              </a:schemeClr>
            </a:outerShdw>
          </a:effectLst>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3200" b="1">
                <a:solidFill>
                  <a:srgbClr val="00FF00"/>
                </a:solidFill>
              </a:rPr>
              <a:t>约翰</a:t>
            </a:r>
            <a:endParaRPr lang="en-GB" sz="3200" b="1">
              <a:solidFill>
                <a:srgbClr val="00FF00"/>
              </a:solidFill>
              <a:latin typeface="Helvetica" charset="0"/>
            </a:endParaRPr>
          </a:p>
        </p:txBody>
      </p:sp>
      <p:sp>
        <p:nvSpPr>
          <p:cNvPr id="194589" name="Rectangle 45"/>
          <p:cNvSpPr>
            <a:spLocks noChangeArrowheads="1"/>
          </p:cNvSpPr>
          <p:nvPr/>
        </p:nvSpPr>
        <p:spPr bwMode="auto">
          <a:xfrm>
            <a:off x="5895975" y="4241800"/>
            <a:ext cx="1765300" cy="511175"/>
          </a:xfrm>
          <a:prstGeom prst="rect">
            <a:avLst/>
          </a:prstGeom>
          <a:noFill/>
          <a:ln w="9525">
            <a:noFill/>
            <a:round/>
            <a:headEnd/>
            <a:tailEnd/>
          </a:ln>
        </p:spPr>
        <p:txBody>
          <a:bodyPr lIns="81079" tIns="39732" rIns="81079" bIns="39732">
            <a:spAutoFit/>
          </a:bodyPr>
          <a:lstStyle/>
          <a:p>
            <a:pPr>
              <a:spcBef>
                <a:spcPts val="157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2800">
                <a:solidFill>
                  <a:srgbClr val="3366FF"/>
                </a:solidFill>
              </a:rPr>
              <a:t>教会</a:t>
            </a:r>
            <a:endParaRPr lang="en-GB" sz="2800" b="1">
              <a:solidFill>
                <a:srgbClr val="3366FF"/>
              </a:solidFill>
              <a:latin typeface="Helvetica" charset="0"/>
            </a:endParaRPr>
          </a:p>
        </p:txBody>
      </p:sp>
      <p:sp>
        <p:nvSpPr>
          <p:cNvPr id="194590" name="Rectangle 46"/>
          <p:cNvSpPr>
            <a:spLocks noChangeArrowheads="1"/>
          </p:cNvSpPr>
          <p:nvPr/>
        </p:nvSpPr>
        <p:spPr bwMode="auto">
          <a:xfrm>
            <a:off x="5011738" y="4325938"/>
            <a:ext cx="847725" cy="354012"/>
          </a:xfrm>
          <a:prstGeom prst="rect">
            <a:avLst/>
          </a:prstGeom>
          <a:noFill/>
          <a:ln w="9525">
            <a:noFill/>
            <a:round/>
            <a:headEnd/>
            <a:tailEnd/>
          </a:ln>
        </p:spPr>
        <p:txBody>
          <a:bodyPr lIns="81079" tIns="39732" rIns="81079" bIns="39732">
            <a:spAutoFit/>
          </a:bodyPr>
          <a:lstStyle/>
          <a:p>
            <a:pPr>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1800">
                <a:solidFill>
                  <a:srgbClr val="3366FF"/>
                </a:solidFill>
              </a:rPr>
              <a:t>至给</a:t>
            </a:r>
            <a:r>
              <a:rPr lang="en-GB" altLang="ja-JP" sz="1800" b="1">
                <a:solidFill>
                  <a:srgbClr val="0033CC"/>
                </a:solidFill>
                <a:latin typeface="Helvetica" charset="0"/>
              </a:rPr>
              <a:t>:</a:t>
            </a:r>
            <a:endParaRPr lang="en-GB" sz="1800" b="1">
              <a:solidFill>
                <a:srgbClr val="0033CC"/>
              </a:solidFill>
              <a:latin typeface="Helvetica" charset="0"/>
            </a:endParaRPr>
          </a:p>
        </p:txBody>
      </p:sp>
      <p:grpSp>
        <p:nvGrpSpPr>
          <p:cNvPr id="194591" name="Group 47"/>
          <p:cNvGrpSpPr>
            <a:grpSpLocks/>
          </p:cNvGrpSpPr>
          <p:nvPr/>
        </p:nvGrpSpPr>
        <p:grpSpPr bwMode="auto">
          <a:xfrm>
            <a:off x="5011738" y="4729163"/>
            <a:ext cx="2455862" cy="520700"/>
            <a:chOff x="3473" y="3376"/>
            <a:chExt cx="1702" cy="372"/>
          </a:xfrm>
        </p:grpSpPr>
        <p:sp>
          <p:nvSpPr>
            <p:cNvPr id="194606" name="Rectangle 48"/>
            <p:cNvSpPr>
              <a:spLocks noChangeArrowheads="1"/>
            </p:cNvSpPr>
            <p:nvPr/>
          </p:nvSpPr>
          <p:spPr bwMode="auto">
            <a:xfrm>
              <a:off x="3473" y="3442"/>
              <a:ext cx="587" cy="260"/>
            </a:xfrm>
            <a:prstGeom prst="rect">
              <a:avLst/>
            </a:prstGeom>
            <a:noFill/>
            <a:ln w="9525">
              <a:noFill/>
              <a:round/>
              <a:headEnd/>
              <a:tailEnd/>
            </a:ln>
          </p:spPr>
          <p:txBody>
            <a:bodyPr lIns="90360" tIns="44280" rIns="90360" bIns="44280">
              <a:spAutoFit/>
            </a:bodyPr>
            <a:lstStyle/>
            <a:p>
              <a:pPr>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1800">
                  <a:solidFill>
                    <a:srgbClr val="3366FF"/>
                  </a:solidFill>
                </a:rPr>
                <a:t>作为</a:t>
              </a:r>
              <a:r>
                <a:rPr lang="en-GB" altLang="ja-JP" sz="1800" b="1">
                  <a:solidFill>
                    <a:srgbClr val="0033CC"/>
                  </a:solidFill>
                  <a:latin typeface="Helvetica" charset="0"/>
                </a:rPr>
                <a:t>:</a:t>
              </a:r>
              <a:endParaRPr lang="en-GB" sz="1800" b="1">
                <a:solidFill>
                  <a:srgbClr val="0033CC"/>
                </a:solidFill>
                <a:latin typeface="Helvetica" charset="0"/>
              </a:endParaRPr>
            </a:p>
          </p:txBody>
        </p:sp>
        <p:sp>
          <p:nvSpPr>
            <p:cNvPr id="194607" name="Rectangle 49"/>
            <p:cNvSpPr>
              <a:spLocks noChangeArrowheads="1"/>
            </p:cNvSpPr>
            <p:nvPr/>
          </p:nvSpPr>
          <p:spPr bwMode="auto">
            <a:xfrm>
              <a:off x="4091" y="3376"/>
              <a:ext cx="1084" cy="372"/>
            </a:xfrm>
            <a:prstGeom prst="rect">
              <a:avLst/>
            </a:prstGeom>
            <a:noFill/>
            <a:ln w="9525">
              <a:noFill/>
              <a:round/>
              <a:headEnd/>
              <a:tailEnd/>
            </a:ln>
          </p:spPr>
          <p:txBody>
            <a:bodyPr lIns="90360" tIns="44280" rIns="90360" bIns="44280">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2800" b="1">
                  <a:solidFill>
                    <a:srgbClr val="3366FF"/>
                  </a:solidFill>
                </a:rPr>
                <a:t>神</a:t>
              </a:r>
              <a:r>
                <a:rPr lang="en-US" altLang="en-US" sz="2800">
                  <a:solidFill>
                    <a:srgbClr val="3366FF"/>
                  </a:solidFill>
                </a:rPr>
                <a:t>身分</a:t>
              </a:r>
              <a:endParaRPr lang="en-GB" sz="2500" b="1">
                <a:solidFill>
                  <a:srgbClr val="3366FF"/>
                </a:solidFill>
                <a:latin typeface="Helvetica" charset="0"/>
              </a:endParaRPr>
            </a:p>
          </p:txBody>
        </p:sp>
      </p:grpSp>
      <p:grpSp>
        <p:nvGrpSpPr>
          <p:cNvPr id="194592" name="Group 50"/>
          <p:cNvGrpSpPr>
            <a:grpSpLocks/>
          </p:cNvGrpSpPr>
          <p:nvPr/>
        </p:nvGrpSpPr>
        <p:grpSpPr bwMode="auto">
          <a:xfrm>
            <a:off x="4992688" y="5203825"/>
            <a:ext cx="2681287" cy="733425"/>
            <a:chOff x="3460" y="3715"/>
            <a:chExt cx="1857" cy="524"/>
          </a:xfrm>
        </p:grpSpPr>
        <p:sp>
          <p:nvSpPr>
            <p:cNvPr id="194604" name="Rectangle 51"/>
            <p:cNvSpPr>
              <a:spLocks noChangeArrowheads="1"/>
            </p:cNvSpPr>
            <p:nvPr/>
          </p:nvSpPr>
          <p:spPr bwMode="auto">
            <a:xfrm>
              <a:off x="4093" y="3864"/>
              <a:ext cx="1224" cy="371"/>
            </a:xfrm>
            <a:prstGeom prst="rect">
              <a:avLst/>
            </a:prstGeom>
            <a:noFill/>
            <a:ln w="9525">
              <a:noFill/>
              <a:round/>
              <a:headEnd/>
              <a:tailEnd/>
            </a:ln>
          </p:spPr>
          <p:txBody>
            <a:bodyPr lIns="90360" tIns="44280" rIns="90360" bIns="44280">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2800">
                  <a:solidFill>
                    <a:srgbClr val="3366FF"/>
                  </a:solidFill>
                </a:rPr>
                <a:t>他的原意</a:t>
              </a:r>
              <a:endParaRPr lang="en-GB" sz="2500" b="1">
                <a:solidFill>
                  <a:srgbClr val="3366FF"/>
                </a:solidFill>
                <a:latin typeface="Helvetica" charset="0"/>
              </a:endParaRPr>
            </a:p>
          </p:txBody>
        </p:sp>
        <p:sp>
          <p:nvSpPr>
            <p:cNvPr id="194605" name="Rectangle 52"/>
            <p:cNvSpPr>
              <a:spLocks noChangeArrowheads="1"/>
            </p:cNvSpPr>
            <p:nvPr/>
          </p:nvSpPr>
          <p:spPr bwMode="auto">
            <a:xfrm>
              <a:off x="3460" y="3715"/>
              <a:ext cx="617" cy="524"/>
            </a:xfrm>
            <a:prstGeom prst="rect">
              <a:avLst/>
            </a:prstGeom>
            <a:noFill/>
            <a:ln w="9525">
              <a:noFill/>
              <a:round/>
              <a:headEnd/>
              <a:tailEnd/>
            </a:ln>
          </p:spPr>
          <p:txBody>
            <a:bodyPr lIns="90360" tIns="44280" rIns="90360" bIns="44280">
              <a:spAutoFit/>
            </a:bodyPr>
            <a:lstStyle/>
            <a:p>
              <a:pPr>
                <a:lnSpc>
                  <a:spcPct val="90000"/>
                </a:lnSpc>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endParaRPr lang="en-GB" sz="1800" b="1">
                <a:solidFill>
                  <a:srgbClr val="0033CC"/>
                </a:solidFill>
                <a:latin typeface="Helvetica" charset="0"/>
              </a:endParaRPr>
            </a:p>
            <a:p>
              <a:pPr>
                <a:lnSpc>
                  <a:spcPct val="90000"/>
                </a:lnSpc>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1800">
                  <a:solidFill>
                    <a:srgbClr val="3366FF"/>
                  </a:solidFill>
                </a:rPr>
                <a:t>关于</a:t>
              </a:r>
              <a:r>
                <a:rPr lang="en-GB" altLang="ja-JP" sz="1800" b="1">
                  <a:solidFill>
                    <a:srgbClr val="0033CC"/>
                  </a:solidFill>
                  <a:latin typeface="Helvetica" charset="0"/>
                </a:rPr>
                <a:t>:</a:t>
              </a:r>
              <a:endParaRPr lang="en-GB" sz="1800" b="1">
                <a:solidFill>
                  <a:srgbClr val="0033CC"/>
                </a:solidFill>
                <a:latin typeface="Helvetica" charset="0"/>
              </a:endParaRPr>
            </a:p>
          </p:txBody>
        </p:sp>
      </p:grpSp>
      <p:sp>
        <p:nvSpPr>
          <p:cNvPr id="194593" name="Text Box 53"/>
          <p:cNvSpPr txBox="1">
            <a:spLocks noChangeArrowheads="1"/>
          </p:cNvSpPr>
          <p:nvPr/>
        </p:nvSpPr>
        <p:spPr bwMode="auto">
          <a:xfrm>
            <a:off x="8747125" y="6350"/>
            <a:ext cx="230188" cy="357188"/>
          </a:xfrm>
          <a:prstGeom prst="rect">
            <a:avLst/>
          </a:prstGeom>
          <a:noFill/>
          <a:ln w="9525">
            <a:noFill/>
            <a:round/>
            <a:headEnd/>
            <a:tailEnd/>
          </a:ln>
        </p:spPr>
        <p:txBody>
          <a:bodyPr wrap="none" lIns="80756" tIns="41993" rIns="80756" bIns="41993" anchor="ctr">
            <a:spAutoFit/>
          </a:bodyPr>
          <a:lstStyle/>
          <a:p>
            <a:pPr algn="ctr">
              <a:spcBef>
                <a:spcPts val="1125"/>
              </a:spcBef>
              <a:buClr>
                <a:srgbClr val="FFA27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a:solidFill>
                  <a:srgbClr val="FFA27C"/>
                </a:solidFill>
                <a:latin typeface="Comic Sans MS" pitchFamily="66" charset="0"/>
              </a:rPr>
              <a:t> </a:t>
            </a:r>
          </a:p>
        </p:txBody>
      </p:sp>
      <p:sp>
        <p:nvSpPr>
          <p:cNvPr id="29750" name="Text Box 54"/>
          <p:cNvSpPr txBox="1">
            <a:spLocks noChangeArrowheads="1"/>
          </p:cNvSpPr>
          <p:nvPr/>
        </p:nvSpPr>
        <p:spPr bwMode="auto">
          <a:xfrm>
            <a:off x="1600200" y="4292600"/>
            <a:ext cx="2589213" cy="1562100"/>
          </a:xfrm>
          <a:prstGeom prst="rect">
            <a:avLst/>
          </a:prstGeom>
          <a:noFill/>
          <a:ln w="9525">
            <a:noFill/>
            <a:round/>
            <a:headEnd/>
            <a:tailEnd/>
          </a:ln>
          <a:effectLst>
            <a:outerShdw dist="35921" dir="2700000" algn="ctr" rotWithShape="0">
              <a:schemeClr val="tx1">
                <a:alpha val="74997"/>
              </a:schemeClr>
            </a:outerShdw>
          </a:effectLst>
        </p:spPr>
        <p:txBody>
          <a:bodyPr lIns="80756" tIns="41993" rIns="80756" bIns="41993">
            <a:spAutoFit/>
          </a:bodyPr>
          <a:lstStyle/>
          <a:p>
            <a:pPr algn="ctr">
              <a:spcBef>
                <a:spcPts val="302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4800">
                <a:solidFill>
                  <a:srgbClr val="FFFF00"/>
                </a:solidFill>
              </a:rPr>
              <a:t>公元</a:t>
            </a:r>
            <a:r>
              <a:rPr lang="en-GB" altLang="ja-JP" sz="4800" b="1">
                <a:solidFill>
                  <a:srgbClr val="FFEA18"/>
                </a:solidFill>
                <a:latin typeface="Comic Sans MS" pitchFamily="66" charset="0"/>
              </a:rPr>
              <a:t> 57-59</a:t>
            </a:r>
            <a:endParaRPr lang="en-GB" sz="4800" b="1">
              <a:solidFill>
                <a:srgbClr val="FFEA18"/>
              </a:solidFill>
              <a:latin typeface="Comic Sans MS" pitchFamily="66" charset="0"/>
            </a:endParaRPr>
          </a:p>
        </p:txBody>
      </p:sp>
      <p:sp>
        <p:nvSpPr>
          <p:cNvPr id="29751" name="Text Box 55"/>
          <p:cNvSpPr txBox="1">
            <a:spLocks noChangeArrowheads="1"/>
          </p:cNvSpPr>
          <p:nvPr/>
        </p:nvSpPr>
        <p:spPr bwMode="auto">
          <a:xfrm>
            <a:off x="4879975" y="4267200"/>
            <a:ext cx="2892425" cy="1449388"/>
          </a:xfrm>
          <a:prstGeom prst="rect">
            <a:avLst/>
          </a:prstGeom>
          <a:noFill/>
          <a:ln w="9525">
            <a:noFill/>
            <a:round/>
            <a:headEnd/>
            <a:tailEnd/>
          </a:ln>
          <a:effectLst>
            <a:outerShdw dist="35921" dir="2700000" algn="ctr" rotWithShape="0">
              <a:schemeClr val="tx1">
                <a:alpha val="74997"/>
              </a:schemeClr>
            </a:outerShdw>
          </a:effectLst>
        </p:spPr>
        <p:txBody>
          <a:bodyPr lIns="80756" tIns="41993" rIns="80756" bIns="41993">
            <a:spAutoFit/>
          </a:bodyPr>
          <a:lstStyle/>
          <a:p>
            <a:pPr algn="ctr">
              <a:spcBef>
                <a:spcPts val="202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4000">
                <a:solidFill>
                  <a:srgbClr val="FFFF00"/>
                </a:solidFill>
              </a:rPr>
              <a:t>公元</a:t>
            </a:r>
            <a:r>
              <a:rPr lang="en-GB" altLang="ja-JP" sz="4000" b="1">
                <a:solidFill>
                  <a:srgbClr val="FFFF00"/>
                </a:solidFill>
                <a:latin typeface="Comic Sans MS" pitchFamily="66" charset="0"/>
              </a:rPr>
              <a:t> </a:t>
            </a:r>
            <a:r>
              <a:rPr lang="en-GB" altLang="ja-JP" sz="4000" b="1">
                <a:solidFill>
                  <a:srgbClr val="FFEA18"/>
                </a:solidFill>
                <a:latin typeface="Comic Sans MS" pitchFamily="66" charset="0"/>
              </a:rPr>
              <a:t>69</a:t>
            </a:r>
          </a:p>
          <a:p>
            <a:pPr algn="ctr">
              <a:spcBef>
                <a:spcPts val="202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FFFF00"/>
                </a:solidFill>
                <a:latin typeface="隶变" pitchFamily="2" charset="-122"/>
                <a:ea typeface="隶变" pitchFamily="2" charset="-122"/>
              </a:rPr>
              <a:t>符类福音</a:t>
            </a:r>
            <a:r>
              <a:rPr lang="en-US" altLang="en-US" sz="3200">
                <a:solidFill>
                  <a:srgbClr val="FFFF00"/>
                </a:solidFill>
                <a:ea typeface="隶变" pitchFamily="2" charset="-122"/>
              </a:rPr>
              <a:t>之后</a:t>
            </a:r>
            <a:endParaRPr lang="en-GB" sz="3200" b="1">
              <a:solidFill>
                <a:srgbClr val="FFFF00"/>
              </a:solidFill>
              <a:latin typeface="Comic Sans MS" pitchFamily="66" charset="0"/>
              <a:ea typeface="隶变" pitchFamily="2" charset="-122"/>
            </a:endParaRPr>
          </a:p>
        </p:txBody>
      </p:sp>
      <p:sp>
        <p:nvSpPr>
          <p:cNvPr id="29752" name="Text Box 56"/>
          <p:cNvSpPr txBox="1">
            <a:spLocks noChangeArrowheads="1"/>
          </p:cNvSpPr>
          <p:nvPr/>
        </p:nvSpPr>
        <p:spPr bwMode="auto">
          <a:xfrm>
            <a:off x="5334000" y="1665288"/>
            <a:ext cx="2133600" cy="1562100"/>
          </a:xfrm>
          <a:prstGeom prst="rect">
            <a:avLst/>
          </a:prstGeom>
          <a:noFill/>
          <a:ln w="9525">
            <a:noFill/>
            <a:round/>
            <a:headEnd/>
            <a:tailEnd/>
          </a:ln>
          <a:effectLst>
            <a:outerShdw dist="35921" dir="2700000" algn="ctr" rotWithShape="0">
              <a:schemeClr val="tx1">
                <a:alpha val="74997"/>
              </a:schemeClr>
            </a:outerShdw>
          </a:effectLst>
        </p:spPr>
        <p:txBody>
          <a:bodyPr lIns="80756" tIns="41993" rIns="80756" bIns="41993">
            <a:spAutoFit/>
          </a:bodyPr>
          <a:lstStyle/>
          <a:p>
            <a:pPr algn="ctr">
              <a:spcBef>
                <a:spcPts val="302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4800">
                <a:solidFill>
                  <a:srgbClr val="FFFF00"/>
                </a:solidFill>
              </a:rPr>
              <a:t>公元</a:t>
            </a:r>
            <a:r>
              <a:rPr lang="en-GB" altLang="ja-JP" sz="4800" b="1">
                <a:solidFill>
                  <a:srgbClr val="FFEA18"/>
                </a:solidFill>
                <a:latin typeface="Comic Sans MS" pitchFamily="66" charset="0"/>
              </a:rPr>
              <a:t> 64-68</a:t>
            </a:r>
            <a:endParaRPr lang="en-GB" sz="4800" b="1">
              <a:solidFill>
                <a:srgbClr val="FFEA18"/>
              </a:solidFill>
              <a:latin typeface="Comic Sans MS" pitchFamily="66" charset="0"/>
            </a:endParaRPr>
          </a:p>
        </p:txBody>
      </p:sp>
      <p:sp>
        <p:nvSpPr>
          <p:cNvPr id="29753" name="Text Box 57"/>
          <p:cNvSpPr txBox="1">
            <a:spLocks noChangeArrowheads="1"/>
          </p:cNvSpPr>
          <p:nvPr/>
        </p:nvSpPr>
        <p:spPr bwMode="auto">
          <a:xfrm>
            <a:off x="1525588" y="1706563"/>
            <a:ext cx="2589212" cy="762000"/>
          </a:xfrm>
          <a:prstGeom prst="rect">
            <a:avLst/>
          </a:prstGeom>
          <a:noFill/>
          <a:ln w="9525">
            <a:noFill/>
            <a:round/>
            <a:headEnd/>
            <a:tailEnd/>
          </a:ln>
          <a:effectLst>
            <a:outerShdw dist="35921" dir="2700000" algn="ctr" rotWithShape="0">
              <a:schemeClr val="tx1">
                <a:alpha val="74997"/>
              </a:schemeClr>
            </a:outerShdw>
          </a:effectLst>
        </p:spPr>
        <p:txBody>
          <a:bodyPr lIns="80756" tIns="41993" rIns="80756" bIns="41993">
            <a:spAutoFit/>
          </a:bodyPr>
          <a:lstStyle/>
          <a:p>
            <a:pPr algn="ctr">
              <a:spcBef>
                <a:spcPts val="2688"/>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US" altLang="en-US" sz="4400">
                <a:solidFill>
                  <a:srgbClr val="FFFF00"/>
                </a:solidFill>
              </a:rPr>
              <a:t>公元</a:t>
            </a:r>
            <a:r>
              <a:rPr lang="en-GB" altLang="ja-JP" sz="4300" b="1">
                <a:solidFill>
                  <a:srgbClr val="FFEA18"/>
                </a:solidFill>
                <a:latin typeface="Comic Sans MS" pitchFamily="66" charset="0"/>
              </a:rPr>
              <a:t>40s</a:t>
            </a:r>
            <a:endParaRPr lang="en-GB" sz="4300" b="1">
              <a:solidFill>
                <a:srgbClr val="FFEA18"/>
              </a:solidFill>
              <a:latin typeface="Comic Sans MS" pitchFamily="66" charset="0"/>
            </a:endParaRPr>
          </a:p>
        </p:txBody>
      </p:sp>
      <p:sp>
        <p:nvSpPr>
          <p:cNvPr id="194598" name="Text Box 58"/>
          <p:cNvSpPr txBox="1">
            <a:spLocks noChangeArrowheads="1"/>
          </p:cNvSpPr>
          <p:nvPr/>
        </p:nvSpPr>
        <p:spPr bwMode="auto">
          <a:xfrm>
            <a:off x="8020050" y="6538913"/>
            <a:ext cx="166688" cy="215900"/>
          </a:xfrm>
          <a:prstGeom prst="rect">
            <a:avLst/>
          </a:prstGeom>
          <a:noFill/>
          <a:ln w="9525">
            <a:noFill/>
            <a:round/>
            <a:headEnd/>
            <a:tailEnd/>
          </a:ln>
        </p:spPr>
        <p:txBody>
          <a:bodyPr wrap="none" lIns="82048" tIns="41025" rIns="82048" bIns="41025" anchor="ctr"/>
          <a:lstStyle/>
          <a:p>
            <a:endParaRPr lang="en-US">
              <a:solidFill>
                <a:srgbClr val="000000"/>
              </a:solidFill>
            </a:endParaRPr>
          </a:p>
        </p:txBody>
      </p:sp>
      <p:sp>
        <p:nvSpPr>
          <p:cNvPr id="194599" name="Text Box 60"/>
          <p:cNvSpPr txBox="1">
            <a:spLocks noChangeArrowheads="1"/>
          </p:cNvSpPr>
          <p:nvPr/>
        </p:nvSpPr>
        <p:spPr bwMode="auto">
          <a:xfrm>
            <a:off x="8574088" y="6135688"/>
            <a:ext cx="166687" cy="323850"/>
          </a:xfrm>
          <a:prstGeom prst="rect">
            <a:avLst/>
          </a:prstGeom>
          <a:noFill/>
          <a:ln w="9525">
            <a:noFill/>
            <a:round/>
            <a:headEnd/>
            <a:tailEnd/>
          </a:ln>
        </p:spPr>
        <p:txBody>
          <a:bodyPr wrap="none" lIns="82048" tIns="41025" rIns="82048" bIns="41025" anchor="ctr"/>
          <a:lstStyle/>
          <a:p>
            <a:endParaRPr lang="en-US">
              <a:solidFill>
                <a:srgbClr val="000000"/>
              </a:solidFill>
            </a:endParaRPr>
          </a:p>
        </p:txBody>
      </p:sp>
      <p:sp>
        <p:nvSpPr>
          <p:cNvPr id="194600" name="Text Box 61"/>
          <p:cNvSpPr txBox="1">
            <a:spLocks noChangeArrowheads="1"/>
          </p:cNvSpPr>
          <p:nvPr/>
        </p:nvSpPr>
        <p:spPr bwMode="auto">
          <a:xfrm>
            <a:off x="8359775" y="6542088"/>
            <a:ext cx="301625" cy="219075"/>
          </a:xfrm>
          <a:prstGeom prst="rect">
            <a:avLst/>
          </a:prstGeom>
          <a:noFill/>
          <a:ln w="9525">
            <a:noFill/>
            <a:round/>
            <a:headEnd/>
            <a:tailEnd/>
          </a:ln>
        </p:spPr>
        <p:txBody>
          <a:bodyPr wrap="none" lIns="80756" tIns="41993" rIns="80756" bIns="41993" anchor="ctr">
            <a:spAutoFit/>
          </a:bodyPr>
          <a:lstStyle/>
          <a:p>
            <a:pPr algn="ctr">
              <a:spcBef>
                <a:spcPts val="563"/>
              </a:spcBef>
              <a:buClr>
                <a:srgbClr val="FFFF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900" b="1">
                <a:solidFill>
                  <a:srgbClr val="FFFFFF"/>
                </a:solidFill>
                <a:latin typeface="Comic Sans MS" pitchFamily="66" charset="0"/>
              </a:rPr>
              <a:t>27</a:t>
            </a:r>
          </a:p>
        </p:txBody>
      </p:sp>
      <p:sp>
        <p:nvSpPr>
          <p:cNvPr id="194601" name="Text Box 62"/>
          <p:cNvSpPr txBox="1">
            <a:spLocks noChangeArrowheads="1"/>
          </p:cNvSpPr>
          <p:nvPr/>
        </p:nvSpPr>
        <p:spPr bwMode="auto">
          <a:xfrm>
            <a:off x="8699500" y="6484938"/>
            <a:ext cx="269875" cy="295275"/>
          </a:xfrm>
          <a:prstGeom prst="rect">
            <a:avLst/>
          </a:prstGeom>
          <a:noFill/>
          <a:ln w="9525">
            <a:noFill/>
            <a:round/>
            <a:headEnd/>
            <a:tailEnd/>
          </a:ln>
        </p:spPr>
        <p:txBody>
          <a:bodyPr wrap="none" lIns="80756" tIns="41993" rIns="80756" bIns="41993" anchor="ctr">
            <a:spAutoFit/>
          </a:bodyPr>
          <a:lstStyle/>
          <a:p>
            <a:pPr algn="ctr">
              <a:spcBef>
                <a:spcPts val="900"/>
              </a:spcBef>
              <a:buClr>
                <a:srgbClr val="FFFF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400" b="1">
                <a:solidFill>
                  <a:srgbClr val="FFFFFF"/>
                </a:solidFill>
                <a:latin typeface="Comic Sans MS" pitchFamily="66" charset="0"/>
              </a:rPr>
              <a:t>4</a:t>
            </a:r>
          </a:p>
        </p:txBody>
      </p:sp>
      <p:sp>
        <p:nvSpPr>
          <p:cNvPr id="64" name="Title 63"/>
          <p:cNvSpPr>
            <a:spLocks noGrp="1"/>
          </p:cNvSpPr>
          <p:nvPr>
            <p:ph type="title" idx="4294967295"/>
          </p:nvPr>
        </p:nvSpPr>
        <p:spPr>
          <a:xfrm>
            <a:off x="457200" y="228600"/>
            <a:ext cx="8229600" cy="609600"/>
          </a:xfrm>
        </p:spPr>
        <p:txBody>
          <a:bodyPr/>
          <a:lstStyle/>
          <a:p>
            <a:pPr eaLnBrk="1" hangingPunct="1">
              <a:buFont typeface="Times New Roman" pitchFamily="18" charset="0"/>
              <a:buNone/>
            </a:pPr>
            <a:r>
              <a:rPr lang="en-US" altLang="en-US" sz="3200">
                <a:solidFill>
                  <a:srgbClr val="FFFF00"/>
                </a:solidFill>
              </a:rPr>
              <a:t>我认为他们的</a:t>
            </a:r>
            <a:r>
              <a:rPr lang="zh-CN" altLang="en-US" sz="3200" b="1">
                <a:solidFill>
                  <a:srgbClr val="FFFF00"/>
                </a:solidFill>
                <a:latin typeface="Times" charset="0"/>
                <a:ea typeface="隶变" pitchFamily="2" charset="-122"/>
              </a:rPr>
              <a:t>写</a:t>
            </a:r>
            <a:r>
              <a:rPr lang="en-US" altLang="en-US" sz="3200">
                <a:solidFill>
                  <a:srgbClr val="FFFF00"/>
                </a:solidFill>
              </a:rPr>
              <a:t>作日期是</a:t>
            </a:r>
            <a:r>
              <a:rPr lang="en-US" altLang="ja-JP" sz="2900" b="1">
                <a:solidFill>
                  <a:srgbClr val="FFFF00"/>
                </a:solidFill>
                <a:latin typeface="Comic Sans MS" pitchFamily="66" charset="0"/>
              </a:rPr>
              <a:t>…</a:t>
            </a:r>
            <a:endParaRPr lang="en-US">
              <a:solidFill>
                <a:srgbClr val="FFFF00"/>
              </a:solidFill>
            </a:endParaRPr>
          </a:p>
        </p:txBody>
      </p:sp>
      <p:sp>
        <p:nvSpPr>
          <p:cNvPr id="65" name="TextBox 64"/>
          <p:cNvSpPr txBox="1"/>
          <p:nvPr/>
        </p:nvSpPr>
        <p:spPr>
          <a:xfrm>
            <a:off x="8610600" y="0"/>
            <a:ext cx="527050" cy="461963"/>
          </a:xfrm>
          <a:prstGeom prst="rect">
            <a:avLst/>
          </a:prstGeom>
          <a:noFill/>
        </p:spPr>
        <p:txBody>
          <a:bodyPr wrap="none">
            <a:spAutoFit/>
          </a:bodyPr>
          <a:lstStyle/>
          <a:p>
            <a:r>
              <a:rPr lang="en-US" b="1">
                <a:solidFill>
                  <a:srgbClr val="FFFFFF"/>
                </a:solidFill>
                <a:effectLst>
                  <a:outerShdw blurRad="38100" dist="38100" dir="2700000" algn="tl">
                    <a:srgbClr val="010199"/>
                  </a:outerShdw>
                </a:effectLst>
                <a:latin typeface="Arial" pitchFamily="34" charset="0"/>
                <a:cs typeface="Arial" pitchFamily="34" charset="0"/>
              </a:rPr>
              <a:t>52</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64"/>
                                        </p:tgtEl>
                                        <p:attrNameLst>
                                          <p:attrName>style.visibility</p:attrName>
                                        </p:attrNameLst>
                                      </p:cBhvr>
                                      <p:to>
                                        <p:strVal val="visible"/>
                                      </p:to>
                                    </p:set>
                                    <p:anim calcmode="lin" valueType="num">
                                      <p:cBhvr>
                                        <p:cTn id="7" dur="500" fill="hold"/>
                                        <p:tgtEl>
                                          <p:spTgt spid="6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4"/>
                                        </p:tgtEl>
                                        <p:attrNameLst>
                                          <p:attrName>ppt_y</p:attrName>
                                        </p:attrNameLst>
                                      </p:cBhvr>
                                      <p:tavLst>
                                        <p:tav tm="0">
                                          <p:val>
                                            <p:strVal val="#ppt_y"/>
                                          </p:val>
                                        </p:tav>
                                        <p:tav tm="100000">
                                          <p:val>
                                            <p:strVal val="#ppt_y"/>
                                          </p:val>
                                        </p:tav>
                                      </p:tavLst>
                                    </p:anim>
                                    <p:anim calcmode="lin" valueType="num">
                                      <p:cBhvr>
                                        <p:cTn id="9" dur="500" fill="hold"/>
                                        <p:tgtEl>
                                          <p:spTgt spid="6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fill="hold" nodeType="clickEffect">
                                  <p:stCondLst>
                                    <p:cond delay="0"/>
                                  </p:stCondLst>
                                  <p:childTnLst>
                                    <p:set>
                                      <p:cBhvr>
                                        <p:cTn id="15" dur="1" fill="hold">
                                          <p:stCondLst>
                                            <p:cond delay="0"/>
                                          </p:stCondLst>
                                        </p:cTn>
                                        <p:tgtEl>
                                          <p:spTgt spid="29753"/>
                                        </p:tgtEl>
                                        <p:attrNameLst>
                                          <p:attrName>style.visibility</p:attrName>
                                        </p:attrNameLst>
                                      </p:cBhvr>
                                      <p:to>
                                        <p:strVal val="visible"/>
                                      </p:to>
                                    </p:set>
                                    <p:animEffect transition="in" filter="fade">
                                      <p:cBhvr>
                                        <p:cTn id="16" dur="1000"/>
                                        <p:tgtEl>
                                          <p:spTgt spid="2975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fill="hold" nodeType="clickEffect">
                                  <p:stCondLst>
                                    <p:cond delay="0"/>
                                  </p:stCondLst>
                                  <p:childTnLst>
                                    <p:set>
                                      <p:cBhvr>
                                        <p:cTn id="20" dur="1" fill="hold">
                                          <p:stCondLst>
                                            <p:cond delay="0"/>
                                          </p:stCondLst>
                                        </p:cTn>
                                        <p:tgtEl>
                                          <p:spTgt spid="29750"/>
                                        </p:tgtEl>
                                        <p:attrNameLst>
                                          <p:attrName>style.visibility</p:attrName>
                                        </p:attrNameLst>
                                      </p:cBhvr>
                                      <p:to>
                                        <p:strVal val="visible"/>
                                      </p:to>
                                    </p:set>
                                    <p:animEffect transition="in" filter="fade">
                                      <p:cBhvr>
                                        <p:cTn id="21" dur="1000"/>
                                        <p:tgtEl>
                                          <p:spTgt spid="2975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fill="hold" nodeType="clickEffect">
                                  <p:stCondLst>
                                    <p:cond delay="0"/>
                                  </p:stCondLst>
                                  <p:childTnLst>
                                    <p:set>
                                      <p:cBhvr>
                                        <p:cTn id="25" dur="1" fill="hold">
                                          <p:stCondLst>
                                            <p:cond delay="0"/>
                                          </p:stCondLst>
                                        </p:cTn>
                                        <p:tgtEl>
                                          <p:spTgt spid="29752"/>
                                        </p:tgtEl>
                                        <p:attrNameLst>
                                          <p:attrName>style.visibility</p:attrName>
                                        </p:attrNameLst>
                                      </p:cBhvr>
                                      <p:to>
                                        <p:strVal val="visible"/>
                                      </p:to>
                                    </p:set>
                                    <p:animEffect transition="in" filter="fade">
                                      <p:cBhvr>
                                        <p:cTn id="26" dur="1000"/>
                                        <p:tgtEl>
                                          <p:spTgt spid="29752"/>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fill="hold" nodeType="clickEffect">
                                  <p:stCondLst>
                                    <p:cond delay="0"/>
                                  </p:stCondLst>
                                  <p:childTnLst>
                                    <p:set>
                                      <p:cBhvr>
                                        <p:cTn id="30" dur="1" fill="hold">
                                          <p:stCondLst>
                                            <p:cond delay="0"/>
                                          </p:stCondLst>
                                        </p:cTn>
                                        <p:tgtEl>
                                          <p:spTgt spid="29751"/>
                                        </p:tgtEl>
                                        <p:attrNameLst>
                                          <p:attrName>style.visibility</p:attrName>
                                        </p:attrNameLst>
                                      </p:cBhvr>
                                      <p:to>
                                        <p:strVal val="visible"/>
                                      </p:to>
                                    </p:set>
                                    <p:animEffect transition="in" filter="fade">
                                      <p:cBhvr>
                                        <p:cTn id="31" dur="1000"/>
                                        <p:tgtEl>
                                          <p:spTgt spid="297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3"/>
          <p:cNvSpPr>
            <a:spLocks noChangeArrowheads="1"/>
          </p:cNvSpPr>
          <p:nvPr/>
        </p:nvSpPr>
        <p:spPr bwMode="auto">
          <a:xfrm>
            <a:off x="0" y="0"/>
            <a:ext cx="9144000" cy="6858000"/>
          </a:xfrm>
          <a:prstGeom prst="rect">
            <a:avLst/>
          </a:prstGeom>
          <a:gradFill flip="none" rotWithShape="1">
            <a:gsLst>
              <a:gs pos="34000">
                <a:srgbClr val="000090">
                  <a:alpha val="82000"/>
                </a:srgbClr>
              </a:gs>
              <a:gs pos="100000">
                <a:srgbClr val="FFFFFF">
                  <a:alpha val="82000"/>
                </a:srgbClr>
              </a:gs>
              <a:gs pos="50000">
                <a:srgbClr val="000090">
                  <a:alpha val="82000"/>
                </a:srgbClr>
              </a:gs>
              <a:gs pos="75000">
                <a:srgbClr val="000090">
                  <a:alpha val="82000"/>
                </a:srgbClr>
              </a:gs>
              <a:gs pos="61000">
                <a:srgbClr val="000090"/>
              </a:gs>
            </a:gsLst>
            <a:path path="circle">
              <a:fillToRect l="100000" t="100000"/>
            </a:path>
            <a:tileRect r="-100000" b="-100000"/>
          </a:gradFill>
          <a:ln w="9525">
            <a:noFill/>
            <a:miter lim="800000"/>
            <a:headEnd/>
            <a:tailEnd/>
          </a:ln>
        </p:spPr>
        <p:txBody>
          <a:bodyPr wrap="none" anchor="ctr"/>
          <a:lstStyle/>
          <a:p>
            <a:endParaRPr lang="en-US">
              <a:solidFill>
                <a:srgbClr val="000000"/>
              </a:solidFill>
              <a:cs typeface="Times New Roman" pitchFamily="18" charset="0"/>
            </a:endParaRPr>
          </a:p>
        </p:txBody>
      </p:sp>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p>
            <a:pPr algn="ctr">
              <a:spcBef>
                <a:spcPct val="50000"/>
              </a:spcBef>
            </a:pPr>
            <a:r>
              <a:rPr lang="ja-JP" altLang="en-US" sz="2000" b="1">
                <a:solidFill>
                  <a:schemeClr val="bg1"/>
                </a:solidFill>
                <a:cs typeface="Times New Roman" pitchFamily="18" charset="0"/>
              </a:rPr>
              <a:t>“</a:t>
            </a:r>
            <a:r>
              <a:rPr lang="en-US" altLang="en-US" sz="2000">
                <a:solidFill>
                  <a:schemeClr val="bg1"/>
                </a:solidFill>
                <a:cs typeface="Times New Roman" pitchFamily="18" charset="0"/>
              </a:rPr>
              <a:t>直</a:t>
            </a:r>
            <a:r>
              <a:rPr lang="en-US" altLang="ja-JP" sz="2000">
                <a:solidFill>
                  <a:schemeClr val="bg1"/>
                </a:solidFill>
                <a:cs typeface="Times New Roman" pitchFamily="18" charset="0"/>
              </a:rPr>
              <a:t> </a:t>
            </a:r>
            <a:r>
              <a:rPr lang="en-US" altLang="en-US" sz="2000">
                <a:solidFill>
                  <a:schemeClr val="bg1"/>
                </a:solidFill>
                <a:cs typeface="Times New Roman" pitchFamily="18" charset="0"/>
              </a:rPr>
              <a:t>到</a:t>
            </a:r>
            <a:r>
              <a:rPr lang="en-US" altLang="ja-JP" sz="2000">
                <a:solidFill>
                  <a:schemeClr val="bg1"/>
                </a:solidFill>
                <a:cs typeface="Times New Roman" pitchFamily="18" charset="0"/>
              </a:rPr>
              <a:t> </a:t>
            </a:r>
            <a:r>
              <a:rPr lang="en-US" altLang="en-US" sz="2000">
                <a:solidFill>
                  <a:schemeClr val="bg1"/>
                </a:solidFill>
                <a:cs typeface="Times New Roman" pitchFamily="18" charset="0"/>
              </a:rPr>
              <a:t>地</a:t>
            </a:r>
            <a:r>
              <a:rPr lang="en-US" altLang="ja-JP" sz="2000">
                <a:solidFill>
                  <a:schemeClr val="bg1"/>
                </a:solidFill>
                <a:cs typeface="Times New Roman" pitchFamily="18" charset="0"/>
              </a:rPr>
              <a:t> </a:t>
            </a:r>
            <a:r>
              <a:rPr lang="en-US" altLang="en-US" sz="2000">
                <a:solidFill>
                  <a:schemeClr val="bg1"/>
                </a:solidFill>
                <a:cs typeface="Times New Roman" pitchFamily="18" charset="0"/>
              </a:rPr>
              <a:t>极</a:t>
            </a:r>
            <a:r>
              <a:rPr lang="en-US" altLang="ja-JP" sz="2000" b="1">
                <a:solidFill>
                  <a:srgbClr val="000000"/>
                </a:solidFill>
                <a:cs typeface="Times New Roman" pitchFamily="18" charset="0"/>
              </a:rPr>
              <a:t>” </a:t>
            </a:r>
            <a:r>
              <a:rPr lang="en-US" altLang="ja-JP" sz="2000" b="1">
                <a:solidFill>
                  <a:schemeClr val="bg1"/>
                </a:solidFill>
                <a:cs typeface="Times New Roman" pitchFamily="18" charset="0"/>
              </a:rPr>
              <a:t>(</a:t>
            </a:r>
            <a:r>
              <a:rPr lang="en-US" altLang="en-US" sz="2000" b="1">
                <a:solidFill>
                  <a:schemeClr val="bg1"/>
                </a:solidFill>
                <a:cs typeface="Times New Roman" pitchFamily="18" charset="0"/>
              </a:rPr>
              <a:t>使</a:t>
            </a:r>
            <a:r>
              <a:rPr lang="en-US" altLang="ja-JP" sz="2000" b="1">
                <a:solidFill>
                  <a:schemeClr val="bg1"/>
                </a:solidFill>
                <a:cs typeface="Times New Roman" pitchFamily="18" charset="0"/>
              </a:rPr>
              <a:t> </a:t>
            </a:r>
            <a:r>
              <a:rPr lang="en-US" altLang="en-US" sz="2000" b="1">
                <a:solidFill>
                  <a:schemeClr val="bg1"/>
                </a:solidFill>
                <a:cs typeface="Times New Roman" pitchFamily="18" charset="0"/>
              </a:rPr>
              <a:t>徒</a:t>
            </a:r>
            <a:r>
              <a:rPr lang="en-US" altLang="ja-JP" sz="2000" b="1">
                <a:solidFill>
                  <a:schemeClr val="bg1"/>
                </a:solidFill>
                <a:cs typeface="Times New Roman" pitchFamily="18" charset="0"/>
              </a:rPr>
              <a:t> </a:t>
            </a:r>
            <a:r>
              <a:rPr lang="en-US" altLang="en-US" sz="2000" b="1">
                <a:solidFill>
                  <a:schemeClr val="bg1"/>
                </a:solidFill>
                <a:cs typeface="Times New Roman" pitchFamily="18" charset="0"/>
              </a:rPr>
              <a:t>行</a:t>
            </a:r>
            <a:r>
              <a:rPr lang="en-US" altLang="ja-JP" sz="2000" b="1">
                <a:solidFill>
                  <a:schemeClr val="bg1"/>
                </a:solidFill>
                <a:cs typeface="Times New Roman" pitchFamily="18" charset="0"/>
              </a:rPr>
              <a:t> </a:t>
            </a:r>
            <a:r>
              <a:rPr lang="en-US" altLang="en-US" sz="2000" b="1">
                <a:solidFill>
                  <a:schemeClr val="bg1"/>
                </a:solidFill>
                <a:cs typeface="Times New Roman" pitchFamily="18" charset="0"/>
              </a:rPr>
              <a:t>傳</a:t>
            </a:r>
            <a:r>
              <a:rPr lang="en-US" altLang="ja-JP" sz="2000" b="1">
                <a:solidFill>
                  <a:schemeClr val="bg1"/>
                </a:solidFill>
                <a:cs typeface="Times New Roman" pitchFamily="18" charset="0"/>
              </a:rPr>
              <a:t> </a:t>
            </a:r>
            <a:r>
              <a:rPr lang="en-US" altLang="ja-JP" sz="2000" b="1">
                <a:solidFill>
                  <a:srgbClr val="000000"/>
                </a:solidFill>
                <a:cs typeface="Times New Roman" pitchFamily="18" charset="0"/>
              </a:rPr>
              <a:t>1:8)</a:t>
            </a:r>
          </a:p>
          <a:p>
            <a:r>
              <a:rPr lang="en-US" altLang="en-US" sz="1200" b="1">
                <a:solidFill>
                  <a:schemeClr val="bg1"/>
                </a:solidFill>
                <a:cs typeface="Times New Roman" pitchFamily="18" charset="0"/>
              </a:rPr>
              <a:t>使</a:t>
            </a:r>
            <a:r>
              <a:rPr lang="en-US" sz="1200" b="1">
                <a:solidFill>
                  <a:schemeClr val="bg1"/>
                </a:solidFill>
                <a:cs typeface="Times New Roman" pitchFamily="18" charset="0"/>
              </a:rPr>
              <a:t> </a:t>
            </a:r>
            <a:r>
              <a:rPr lang="en-US" altLang="en-US" sz="1200" b="1">
                <a:solidFill>
                  <a:schemeClr val="bg1"/>
                </a:solidFill>
                <a:cs typeface="Times New Roman" pitchFamily="18" charset="0"/>
              </a:rPr>
              <a:t>徒</a:t>
            </a:r>
            <a:r>
              <a:rPr lang="en-US" sz="1200" b="1">
                <a:solidFill>
                  <a:schemeClr val="bg1"/>
                </a:solidFill>
                <a:cs typeface="Times New Roman" pitchFamily="18" charset="0"/>
              </a:rPr>
              <a:t> </a:t>
            </a:r>
            <a:r>
              <a:rPr lang="en-US" sz="1200" b="1">
                <a:solidFill>
                  <a:srgbClr val="000000"/>
                </a:solidFill>
                <a:cs typeface="Times New Roman" pitchFamily="18" charset="0"/>
              </a:rPr>
              <a:t> </a:t>
            </a:r>
            <a:r>
              <a:rPr lang="en-US" sz="2000" b="1">
                <a:solidFill>
                  <a:srgbClr val="000000"/>
                </a:solidFill>
                <a:cs typeface="Times New Roman" pitchFamily="18" charset="0"/>
              </a:rPr>
              <a:t>9  13       14    15  16          18           21     27     28</a:t>
            </a:r>
          </a:p>
        </p:txBody>
      </p:sp>
      <p:sp>
        <p:nvSpPr>
          <p:cNvPr id="196613" name="Text Box 16"/>
          <p:cNvSpPr txBox="1">
            <a:spLocks noChangeArrowheads="1"/>
          </p:cNvSpPr>
          <p:nvPr/>
        </p:nvSpPr>
        <p:spPr bwMode="auto">
          <a:xfrm>
            <a:off x="1828800" y="2338388"/>
            <a:ext cx="838200" cy="554037"/>
          </a:xfrm>
          <a:prstGeom prst="rect">
            <a:avLst/>
          </a:prstGeom>
          <a:noFill/>
          <a:ln w="9525">
            <a:noFill/>
            <a:miter lim="800000"/>
            <a:headEnd/>
            <a:tailEnd/>
          </a:ln>
        </p:spPr>
        <p:txBody>
          <a:bodyPr lIns="0" tIns="0" rIns="0" bIns="0">
            <a:spAutoFit/>
          </a:bodyPr>
          <a:lstStyle/>
          <a:p>
            <a:pPr algn="ctr">
              <a:spcBef>
                <a:spcPct val="50000"/>
              </a:spcBef>
            </a:pPr>
            <a:r>
              <a:rPr lang="en-US" altLang="en-US" sz="1200">
                <a:solidFill>
                  <a:srgbClr val="F7F7F7"/>
                </a:solidFill>
              </a:rPr>
              <a:t>秋季</a:t>
            </a:r>
            <a:r>
              <a:rPr lang="en-US" altLang="ja-JP" sz="1200" b="1">
                <a:solidFill>
                  <a:srgbClr val="F7F7F7"/>
                </a:solidFill>
                <a:latin typeface="Arial Narrow" pitchFamily="34" charset="0"/>
                <a:cs typeface="Times New Roman" pitchFamily="18" charset="0"/>
              </a:rPr>
              <a:t> 49</a:t>
            </a:r>
          </a:p>
          <a:p>
            <a:pPr algn="ctr">
              <a:spcBef>
                <a:spcPct val="50000"/>
              </a:spcBef>
            </a:pPr>
            <a:r>
              <a:rPr lang="en-US" altLang="en-US" sz="1600">
                <a:solidFill>
                  <a:srgbClr val="F7F7F7"/>
                </a:solidFill>
                <a:cs typeface="Times New Roman" pitchFamily="18" charset="0"/>
              </a:rPr>
              <a:t>理事会</a:t>
            </a:r>
            <a:endParaRPr lang="en-US" sz="1600" b="1">
              <a:solidFill>
                <a:srgbClr val="F7F7F7"/>
              </a:solidFill>
              <a:latin typeface="Arial Narrow" pitchFamily="34" charset="0"/>
              <a:cs typeface="Times New Roman" pitchFamily="18" charset="0"/>
            </a:endParaRPr>
          </a:p>
        </p:txBody>
      </p:sp>
      <p:sp>
        <p:nvSpPr>
          <p:cNvPr id="196614" name="Text Box 17"/>
          <p:cNvSpPr txBox="1">
            <a:spLocks noChangeArrowheads="1"/>
          </p:cNvSpPr>
          <p:nvPr/>
        </p:nvSpPr>
        <p:spPr bwMode="auto">
          <a:xfrm>
            <a:off x="4724400" y="2133600"/>
            <a:ext cx="685800" cy="738188"/>
          </a:xfrm>
          <a:prstGeom prst="rect">
            <a:avLst/>
          </a:prstGeom>
          <a:noFill/>
          <a:ln w="9525">
            <a:noFill/>
            <a:miter lim="800000"/>
            <a:headEnd/>
            <a:tailEnd/>
          </a:ln>
        </p:spPr>
        <p:txBody>
          <a:bodyPr lIns="0" tIns="0" rIns="0" bIns="0">
            <a:spAutoFit/>
          </a:bodyPr>
          <a:lstStyle/>
          <a:p>
            <a:pPr algn="ctr">
              <a:spcBef>
                <a:spcPct val="50000"/>
              </a:spcBef>
            </a:pPr>
            <a:r>
              <a:rPr lang="en-US" altLang="en-US" sz="1200">
                <a:solidFill>
                  <a:srgbClr val="F7F7F7"/>
                </a:solidFill>
              </a:rPr>
              <a:t>五月</a:t>
            </a:r>
            <a:r>
              <a:rPr lang="en-US" altLang="ja-JP" sz="1200" b="1">
                <a:solidFill>
                  <a:srgbClr val="F7F7F7"/>
                </a:solidFill>
                <a:latin typeface="Arial Narrow" pitchFamily="34" charset="0"/>
                <a:cs typeface="Times New Roman" pitchFamily="18" charset="0"/>
              </a:rPr>
              <a:t> 57-</a:t>
            </a:r>
            <a:br>
              <a:rPr lang="en-US" altLang="ja-JP" sz="1200" b="1">
                <a:solidFill>
                  <a:srgbClr val="F7F7F7"/>
                </a:solidFill>
                <a:latin typeface="Arial Narrow" pitchFamily="34" charset="0"/>
                <a:cs typeface="Times New Roman" pitchFamily="18" charset="0"/>
              </a:rPr>
            </a:br>
            <a:r>
              <a:rPr lang="en-US" altLang="en-US" sz="1200">
                <a:solidFill>
                  <a:srgbClr val="F7F7F7"/>
                </a:solidFill>
                <a:cs typeface="Times New Roman" pitchFamily="18" charset="0"/>
              </a:rPr>
              <a:t>八月</a:t>
            </a:r>
            <a:r>
              <a:rPr lang="en-US" altLang="ja-JP" sz="1200" b="1">
                <a:solidFill>
                  <a:srgbClr val="F7F7F7"/>
                </a:solidFill>
                <a:latin typeface="Arial Narrow" pitchFamily="34" charset="0"/>
                <a:cs typeface="Times New Roman" pitchFamily="18" charset="0"/>
              </a:rPr>
              <a:t> 59</a:t>
            </a:r>
          </a:p>
          <a:p>
            <a:pPr algn="ctr">
              <a:spcBef>
                <a:spcPct val="50000"/>
              </a:spcBef>
            </a:pPr>
            <a:r>
              <a:rPr lang="en-US" altLang="en-US" sz="1600">
                <a:solidFill>
                  <a:srgbClr val="F7F7F7"/>
                </a:solidFill>
                <a:cs typeface="Times New Roman" pitchFamily="18" charset="0"/>
              </a:rPr>
              <a:t>试验</a:t>
            </a:r>
            <a:endParaRPr lang="en-US" sz="1800" b="1">
              <a:solidFill>
                <a:srgbClr val="F7F7F7"/>
              </a:solidFill>
              <a:latin typeface="Arial Narrow" pitchFamily="34" charset="0"/>
              <a:cs typeface="Times New Roman" pitchFamily="18" charset="0"/>
            </a:endParaRPr>
          </a:p>
        </p:txBody>
      </p:sp>
      <p:sp>
        <p:nvSpPr>
          <p:cNvPr id="196615" name="Line 19"/>
          <p:cNvSpPr>
            <a:spLocks noChangeShapeType="1"/>
          </p:cNvSpPr>
          <p:nvPr/>
        </p:nvSpPr>
        <p:spPr bwMode="auto">
          <a:xfrm>
            <a:off x="0" y="2590800"/>
            <a:ext cx="9067800" cy="0"/>
          </a:xfrm>
          <a:prstGeom prst="line">
            <a:avLst/>
          </a:prstGeom>
          <a:noFill/>
          <a:ln w="76200">
            <a:solidFill>
              <a:schemeClr val="tx1"/>
            </a:solidFill>
            <a:round/>
            <a:headEnd/>
            <a:tailEnd type="triangle" w="med" len="med"/>
          </a:ln>
        </p:spPr>
        <p:txBody>
          <a:bodyPr/>
          <a:lstStyle/>
          <a:p>
            <a:endParaRPr lang="en-SG"/>
          </a:p>
        </p:txBody>
      </p:sp>
      <p:sp>
        <p:nvSpPr>
          <p:cNvPr id="196616" name="Text Box 20"/>
          <p:cNvSpPr txBox="1">
            <a:spLocks noChangeArrowheads="1"/>
          </p:cNvSpPr>
          <p:nvPr/>
        </p:nvSpPr>
        <p:spPr bwMode="auto">
          <a:xfrm>
            <a:off x="8296275" y="2387600"/>
            <a:ext cx="847725" cy="508000"/>
          </a:xfrm>
          <a:prstGeom prst="rect">
            <a:avLst/>
          </a:prstGeom>
          <a:noFill/>
          <a:ln w="9525">
            <a:noFill/>
            <a:miter lim="800000"/>
            <a:headEnd/>
            <a:tailEnd/>
          </a:ln>
        </p:spPr>
        <p:txBody>
          <a:bodyPr lIns="0" tIns="0" rIns="0" bIns="0">
            <a:spAutoFit/>
          </a:bodyPr>
          <a:lstStyle/>
          <a:p>
            <a:pPr algn="ctr">
              <a:spcBef>
                <a:spcPct val="50000"/>
              </a:spcBef>
            </a:pPr>
            <a:r>
              <a:rPr lang="en-US" altLang="en-US" sz="1200">
                <a:solidFill>
                  <a:srgbClr val="F7F7F7"/>
                </a:solidFill>
              </a:rPr>
              <a:t>春季</a:t>
            </a:r>
            <a:r>
              <a:rPr lang="en-US" altLang="ja-JP" sz="1200" b="1">
                <a:solidFill>
                  <a:srgbClr val="F7F7F7"/>
                </a:solidFill>
                <a:latin typeface="Arial Narrow" pitchFamily="34" charset="0"/>
                <a:cs typeface="Times New Roman" pitchFamily="18" charset="0"/>
              </a:rPr>
              <a:t>68</a:t>
            </a:r>
          </a:p>
          <a:p>
            <a:pPr algn="ctr">
              <a:spcBef>
                <a:spcPct val="50000"/>
              </a:spcBef>
            </a:pPr>
            <a:r>
              <a:rPr lang="en-US" altLang="en-US" sz="1400">
                <a:solidFill>
                  <a:srgbClr val="F7F7F7"/>
                </a:solidFill>
                <a:cs typeface="Times New Roman" pitchFamily="18" charset="0"/>
              </a:rPr>
              <a:t>教会扩</a:t>
            </a:r>
            <a:r>
              <a:rPr lang="zh-CN" altLang="en-US" sz="1400">
                <a:solidFill>
                  <a:srgbClr val="F7F7F7"/>
                </a:solidFill>
                <a:ea typeface="SimSun" pitchFamily="2" charset="-122"/>
              </a:rPr>
              <a:t>长</a:t>
            </a:r>
            <a:endParaRPr lang="en-US" sz="1600" b="1">
              <a:solidFill>
                <a:srgbClr val="F7F7F7"/>
              </a:solidFill>
              <a:latin typeface="Arial Narrow" pitchFamily="34" charset="0"/>
              <a:cs typeface="Times New Roman" pitchFamily="18" charset="0"/>
            </a:endParaRPr>
          </a:p>
        </p:txBody>
      </p:sp>
      <p:sp>
        <p:nvSpPr>
          <p:cNvPr id="196617" name="Text Box 21"/>
          <p:cNvSpPr txBox="1">
            <a:spLocks noChangeArrowheads="1"/>
          </p:cNvSpPr>
          <p:nvPr/>
        </p:nvSpPr>
        <p:spPr bwMode="auto">
          <a:xfrm>
            <a:off x="0" y="3276600"/>
            <a:ext cx="9144000" cy="400050"/>
          </a:xfrm>
          <a:prstGeom prst="rect">
            <a:avLst/>
          </a:prstGeom>
          <a:noFill/>
          <a:ln w="9525">
            <a:noFill/>
            <a:miter lim="800000"/>
            <a:headEnd/>
            <a:tailEnd/>
          </a:ln>
        </p:spPr>
        <p:txBody>
          <a:bodyPr>
            <a:spAutoFit/>
          </a:bodyPr>
          <a:lstStyle/>
          <a:p>
            <a:pPr>
              <a:spcBef>
                <a:spcPct val="50000"/>
              </a:spcBef>
            </a:pPr>
            <a:r>
              <a:rPr lang="en-US" sz="2000" b="1">
                <a:solidFill>
                  <a:srgbClr val="FFFFFF"/>
                </a:solidFill>
                <a:latin typeface="Arial Narrow" pitchFamily="34" charset="0"/>
                <a:cs typeface="Times New Roman" pitchFamily="18" charset="0"/>
              </a:rPr>
              <a:t>35           48          49          50          52  53          57        60             62              67           68     95</a:t>
            </a:r>
          </a:p>
        </p:txBody>
      </p:sp>
      <p:sp>
        <p:nvSpPr>
          <p:cNvPr id="196618" name="Text Box 7"/>
          <p:cNvSpPr txBox="1">
            <a:spLocks noChangeArrowheads="1"/>
          </p:cNvSpPr>
          <p:nvPr/>
        </p:nvSpPr>
        <p:spPr bwMode="auto">
          <a:xfrm>
            <a:off x="914400" y="2098675"/>
            <a:ext cx="990600" cy="125412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p>
            <a:pPr algn="ctr">
              <a:spcBef>
                <a:spcPct val="50000"/>
              </a:spcBef>
            </a:pPr>
            <a:r>
              <a:rPr lang="en-US" altLang="en-US" sz="1200">
                <a:solidFill>
                  <a:srgbClr val="000404"/>
                </a:solidFill>
              </a:rPr>
              <a:t>四月</a:t>
            </a:r>
            <a:r>
              <a:rPr lang="en-US" altLang="ja-JP" sz="1200" b="1">
                <a:solidFill>
                  <a:srgbClr val="000404"/>
                </a:solidFill>
                <a:latin typeface="Arial Narrow" pitchFamily="34" charset="0"/>
                <a:cs typeface="Times New Roman" pitchFamily="18" charset="0"/>
              </a:rPr>
              <a:t> </a:t>
            </a:r>
            <a:r>
              <a:rPr lang="en-US" altLang="ja-JP" sz="1200" b="1">
                <a:solidFill>
                  <a:srgbClr val="000000"/>
                </a:solidFill>
                <a:latin typeface="Arial Narrow" pitchFamily="34" charset="0"/>
                <a:cs typeface="Times New Roman" pitchFamily="18" charset="0"/>
              </a:rPr>
              <a:t> 48-</a:t>
            </a:r>
            <a:br>
              <a:rPr lang="en-US" altLang="ja-JP" sz="1200" b="1">
                <a:solidFill>
                  <a:srgbClr val="000000"/>
                </a:solidFill>
                <a:latin typeface="Arial Narrow" pitchFamily="34" charset="0"/>
                <a:cs typeface="Times New Roman" pitchFamily="18" charset="0"/>
              </a:rPr>
            </a:br>
            <a:r>
              <a:rPr lang="en-US" altLang="en-US" sz="1200">
                <a:solidFill>
                  <a:srgbClr val="000404"/>
                </a:solidFill>
                <a:cs typeface="Times New Roman" pitchFamily="18" charset="0"/>
              </a:rPr>
              <a:t>九月</a:t>
            </a:r>
            <a:r>
              <a:rPr lang="en-US" altLang="ja-JP" sz="1200" b="1">
                <a:solidFill>
                  <a:srgbClr val="000404"/>
                </a:solidFill>
                <a:latin typeface="Arial Narrow" pitchFamily="34" charset="0"/>
                <a:cs typeface="Times New Roman" pitchFamily="18" charset="0"/>
              </a:rPr>
              <a:t> </a:t>
            </a:r>
            <a:r>
              <a:rPr lang="en-US" altLang="ja-JP" sz="1200" b="1">
                <a:solidFill>
                  <a:srgbClr val="000000"/>
                </a:solidFill>
                <a:latin typeface="Arial Narrow" pitchFamily="34" charset="0"/>
                <a:cs typeface="Times New Roman" pitchFamily="18" charset="0"/>
              </a:rPr>
              <a:t>49</a:t>
            </a:r>
          </a:p>
          <a:p>
            <a:pPr algn="ctr"/>
            <a:r>
              <a:rPr lang="en-US" b="1">
                <a:solidFill>
                  <a:srgbClr val="000000"/>
                </a:solidFill>
                <a:latin typeface="Arial Narrow" pitchFamily="34" charset="0"/>
                <a:cs typeface="Times New Roman" pitchFamily="18" charset="0"/>
              </a:rPr>
              <a:t>1</a:t>
            </a:r>
            <a:br>
              <a:rPr lang="en-US" b="1">
                <a:solidFill>
                  <a:srgbClr val="000000"/>
                </a:solidFill>
                <a:latin typeface="Arial Narrow" pitchFamily="34" charset="0"/>
                <a:cs typeface="Times New Roman" pitchFamily="18" charset="0"/>
              </a:rPr>
            </a:br>
            <a:r>
              <a:rPr lang="en-US" altLang="en-US" sz="2000">
                <a:solidFill>
                  <a:srgbClr val="000404"/>
                </a:solidFill>
                <a:cs typeface="Times New Roman" pitchFamily="18" charset="0"/>
              </a:rPr>
              <a:t>加</a:t>
            </a:r>
            <a:r>
              <a:rPr lang="en-US" sz="2000">
                <a:solidFill>
                  <a:srgbClr val="000404"/>
                </a:solidFill>
                <a:cs typeface="Times New Roman" pitchFamily="18" charset="0"/>
              </a:rPr>
              <a:t> </a:t>
            </a:r>
            <a:r>
              <a:rPr lang="en-US" altLang="en-US" sz="2000">
                <a:solidFill>
                  <a:srgbClr val="000404"/>
                </a:solidFill>
                <a:cs typeface="Times New Roman" pitchFamily="18" charset="0"/>
              </a:rPr>
              <a:t>拉</a:t>
            </a:r>
            <a:r>
              <a:rPr lang="en-US" sz="2000">
                <a:solidFill>
                  <a:srgbClr val="000404"/>
                </a:solidFill>
                <a:cs typeface="Times New Roman" pitchFamily="18" charset="0"/>
              </a:rPr>
              <a:t> </a:t>
            </a:r>
            <a:r>
              <a:rPr lang="en-US" altLang="en-US" sz="2000">
                <a:solidFill>
                  <a:srgbClr val="000404"/>
                </a:solidFill>
                <a:cs typeface="Times New Roman" pitchFamily="18" charset="0"/>
              </a:rPr>
              <a:t>太</a:t>
            </a:r>
            <a:endParaRPr lang="en-US" altLang="ja-JP" sz="2000" b="1">
              <a:solidFill>
                <a:srgbClr val="000404"/>
              </a:solidFill>
              <a:latin typeface="Arial Narrow" pitchFamily="34" charset="0"/>
              <a:cs typeface="Times New Roman" pitchFamily="18" charset="0"/>
            </a:endParaRPr>
          </a:p>
          <a:p>
            <a:pPr algn="ctr">
              <a:spcBef>
                <a:spcPct val="50000"/>
              </a:spcBef>
            </a:pPr>
            <a:endParaRPr lang="en-US" sz="900" b="1">
              <a:solidFill>
                <a:srgbClr val="000000"/>
              </a:solidFill>
              <a:latin typeface="Arial Narrow" pitchFamily="34" charset="0"/>
              <a:cs typeface="Times New Roman" pitchFamily="18" charset="0"/>
            </a:endParaRPr>
          </a:p>
        </p:txBody>
      </p:sp>
      <p:sp>
        <p:nvSpPr>
          <p:cNvPr id="196619" name="Text Box 9"/>
          <p:cNvSpPr txBox="1">
            <a:spLocks noChangeArrowheads="1"/>
          </p:cNvSpPr>
          <p:nvPr/>
        </p:nvSpPr>
        <p:spPr bwMode="auto">
          <a:xfrm>
            <a:off x="3733800" y="2057400"/>
            <a:ext cx="1000125" cy="12954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p>
            <a:pPr algn="ctr">
              <a:spcBef>
                <a:spcPct val="50000"/>
              </a:spcBef>
            </a:pPr>
            <a:r>
              <a:rPr lang="en-US" altLang="en-US" sz="1200">
                <a:solidFill>
                  <a:srgbClr val="000404"/>
                </a:solidFill>
              </a:rPr>
              <a:t>春季</a:t>
            </a:r>
            <a:r>
              <a:rPr lang="en-US" altLang="ja-JP" sz="1200" b="1">
                <a:solidFill>
                  <a:srgbClr val="000404"/>
                </a:solidFill>
                <a:latin typeface="Arial Narrow" pitchFamily="34" charset="0"/>
                <a:cs typeface="Times New Roman" pitchFamily="18" charset="0"/>
              </a:rPr>
              <a:t>  53-</a:t>
            </a:r>
            <a:br>
              <a:rPr lang="en-US" altLang="ja-JP" sz="1200" b="1">
                <a:solidFill>
                  <a:srgbClr val="000404"/>
                </a:solidFill>
                <a:latin typeface="Arial Narrow" pitchFamily="34" charset="0"/>
                <a:cs typeface="Times New Roman" pitchFamily="18" charset="0"/>
              </a:rPr>
            </a:br>
            <a:r>
              <a:rPr lang="en-US" altLang="en-US" sz="1200">
                <a:solidFill>
                  <a:srgbClr val="000404"/>
                </a:solidFill>
                <a:cs typeface="Times New Roman" pitchFamily="18" charset="0"/>
              </a:rPr>
              <a:t>五月</a:t>
            </a:r>
            <a:r>
              <a:rPr lang="en-US" altLang="ja-JP" sz="1200" b="1">
                <a:solidFill>
                  <a:srgbClr val="000404"/>
                </a:solidFill>
                <a:latin typeface="Arial Narrow" pitchFamily="34" charset="0"/>
                <a:cs typeface="Times New Roman" pitchFamily="18" charset="0"/>
              </a:rPr>
              <a:t> 57</a:t>
            </a:r>
          </a:p>
          <a:p>
            <a:pPr algn="ctr"/>
            <a:r>
              <a:rPr lang="en-US" b="1">
                <a:solidFill>
                  <a:srgbClr val="000404"/>
                </a:solidFill>
                <a:latin typeface="Arial Narrow" pitchFamily="34" charset="0"/>
                <a:cs typeface="Times New Roman" pitchFamily="18" charset="0"/>
              </a:rPr>
              <a:t>3</a:t>
            </a:r>
            <a:br>
              <a:rPr lang="en-US" b="1">
                <a:solidFill>
                  <a:srgbClr val="000000"/>
                </a:solidFill>
                <a:latin typeface="Arial Narrow" pitchFamily="34" charset="0"/>
                <a:cs typeface="Times New Roman" pitchFamily="18" charset="0"/>
              </a:rPr>
            </a:br>
            <a:r>
              <a:rPr lang="en-US" altLang="en-US" sz="2000">
                <a:solidFill>
                  <a:srgbClr val="000404"/>
                </a:solidFill>
                <a:cs typeface="Times New Roman" pitchFamily="18" charset="0"/>
              </a:rPr>
              <a:t>亚洲</a:t>
            </a:r>
            <a:endParaRPr lang="en-US" altLang="ja-JP" sz="2000" b="1">
              <a:solidFill>
                <a:srgbClr val="000404"/>
              </a:solidFill>
              <a:latin typeface="Arial Narrow" pitchFamily="34" charset="0"/>
              <a:cs typeface="Times New Roman" pitchFamily="18" charset="0"/>
            </a:endParaRPr>
          </a:p>
          <a:p>
            <a:pPr algn="ctr">
              <a:spcBef>
                <a:spcPct val="50000"/>
              </a:spcBef>
            </a:pPr>
            <a:endParaRPr lang="en-US" sz="1000" b="1">
              <a:solidFill>
                <a:srgbClr val="000000"/>
              </a:solidFill>
              <a:latin typeface="Arial Narrow" pitchFamily="34" charset="0"/>
              <a:cs typeface="Times New Roman" pitchFamily="18" charset="0"/>
            </a:endParaRPr>
          </a:p>
        </p:txBody>
      </p:sp>
      <p:sp>
        <p:nvSpPr>
          <p:cNvPr id="196620" name="Text Box 10"/>
          <p:cNvSpPr txBox="1">
            <a:spLocks noChangeArrowheads="1"/>
          </p:cNvSpPr>
          <p:nvPr/>
        </p:nvSpPr>
        <p:spPr bwMode="auto">
          <a:xfrm>
            <a:off x="5334000" y="2057400"/>
            <a:ext cx="990600" cy="1277938"/>
          </a:xfrm>
          <a:prstGeom prst="rect">
            <a:avLst/>
          </a:prstGeom>
          <a:solidFill>
            <a:srgbClr val="000404"/>
          </a:solidFill>
          <a:ln w="12700">
            <a:solidFill>
              <a:srgbClr val="FFFFFF"/>
            </a:solidFill>
            <a:miter lim="800000"/>
            <a:headEnd/>
            <a:tailEnd/>
          </a:ln>
        </p:spPr>
        <p:txBody>
          <a:bodyPr lIns="0" tIns="0" rIns="45720" bIns="0" anchor="b">
            <a:spAutoFit/>
          </a:bodyPr>
          <a:lstStyle/>
          <a:p>
            <a:pPr algn="ctr">
              <a:spcBef>
                <a:spcPct val="50000"/>
              </a:spcBef>
            </a:pPr>
            <a:r>
              <a:rPr lang="en-US" altLang="en-US" sz="1200">
                <a:solidFill>
                  <a:srgbClr val="F7F7F7"/>
                </a:solidFill>
              </a:rPr>
              <a:t>二月</a:t>
            </a:r>
            <a:r>
              <a:rPr lang="en-US" altLang="ja-JP" sz="1200" b="1">
                <a:solidFill>
                  <a:srgbClr val="F7F7F7"/>
                </a:solidFill>
                <a:latin typeface="Arial Narrow" pitchFamily="34" charset="0"/>
                <a:cs typeface="Times New Roman" pitchFamily="18" charset="0"/>
              </a:rPr>
              <a:t> 60-</a:t>
            </a:r>
            <a:br>
              <a:rPr lang="en-US" altLang="ja-JP" sz="1200" b="1">
                <a:solidFill>
                  <a:srgbClr val="F7F7F7"/>
                </a:solidFill>
                <a:latin typeface="Arial Narrow" pitchFamily="34" charset="0"/>
                <a:cs typeface="Times New Roman" pitchFamily="18" charset="0"/>
              </a:rPr>
            </a:br>
            <a:r>
              <a:rPr lang="en-US" altLang="en-US" sz="1200">
                <a:solidFill>
                  <a:srgbClr val="F7F7F7"/>
                </a:solidFill>
                <a:cs typeface="Times New Roman" pitchFamily="18" charset="0"/>
              </a:rPr>
              <a:t>三月</a:t>
            </a:r>
            <a:r>
              <a:rPr lang="en-US" altLang="ja-JP" sz="1200" b="1">
                <a:solidFill>
                  <a:srgbClr val="F7F7F7"/>
                </a:solidFill>
                <a:latin typeface="Arial Narrow" pitchFamily="34" charset="0"/>
                <a:cs typeface="Times New Roman" pitchFamily="18" charset="0"/>
              </a:rPr>
              <a:t> 62</a:t>
            </a:r>
          </a:p>
          <a:p>
            <a:pPr algn="ctr"/>
            <a:r>
              <a:rPr lang="en-US" b="1">
                <a:solidFill>
                  <a:srgbClr val="F7F7F7"/>
                </a:solidFill>
                <a:latin typeface="Arial Narrow" pitchFamily="34" charset="0"/>
                <a:cs typeface="Times New Roman" pitchFamily="18" charset="0"/>
              </a:rPr>
              <a:t>1</a:t>
            </a:r>
            <a:br>
              <a:rPr lang="en-US" b="1">
                <a:solidFill>
                  <a:srgbClr val="F7F7F7"/>
                </a:solidFill>
                <a:latin typeface="Arial Narrow" pitchFamily="34" charset="0"/>
                <a:cs typeface="Times New Roman" pitchFamily="18" charset="0"/>
              </a:rPr>
            </a:br>
            <a:r>
              <a:rPr lang="en-US" altLang="en-US" sz="2000">
                <a:solidFill>
                  <a:srgbClr val="F7F7F7"/>
                </a:solidFill>
                <a:cs typeface="Times New Roman" pitchFamily="18" charset="0"/>
              </a:rPr>
              <a:t>罗马</a:t>
            </a:r>
            <a:endParaRPr lang="en-US" altLang="ja-JP" sz="2000" b="1">
              <a:solidFill>
                <a:srgbClr val="F7F7F7"/>
              </a:solidFill>
              <a:latin typeface="Arial Narrow" pitchFamily="34" charset="0"/>
              <a:cs typeface="Times New Roman" pitchFamily="18" charset="0"/>
            </a:endParaRPr>
          </a:p>
          <a:p>
            <a:pPr algn="ctr">
              <a:spcBef>
                <a:spcPct val="50000"/>
              </a:spcBef>
            </a:pPr>
            <a:endParaRPr lang="en-US" sz="1000" b="1">
              <a:solidFill>
                <a:srgbClr val="FFFFFF"/>
              </a:solidFill>
              <a:latin typeface="Arial Narrow" pitchFamily="34" charset="0"/>
              <a:cs typeface="Times New Roman" pitchFamily="18" charset="0"/>
            </a:endParaRPr>
          </a:p>
        </p:txBody>
      </p:sp>
      <p:sp>
        <p:nvSpPr>
          <p:cNvPr id="196621" name="Text Box 11"/>
          <p:cNvSpPr txBox="1">
            <a:spLocks noChangeArrowheads="1"/>
          </p:cNvSpPr>
          <p:nvPr/>
        </p:nvSpPr>
        <p:spPr bwMode="auto">
          <a:xfrm>
            <a:off x="7315200" y="2057400"/>
            <a:ext cx="990600" cy="1277938"/>
          </a:xfrm>
          <a:prstGeom prst="rect">
            <a:avLst/>
          </a:prstGeom>
          <a:solidFill>
            <a:srgbClr val="000404"/>
          </a:solidFill>
          <a:ln w="12700">
            <a:solidFill>
              <a:srgbClr val="FFFFFF"/>
            </a:solidFill>
            <a:miter lim="800000"/>
            <a:headEnd/>
            <a:tailEnd/>
          </a:ln>
        </p:spPr>
        <p:txBody>
          <a:bodyPr lIns="0" tIns="0" rIns="45720" bIns="0" anchor="b">
            <a:spAutoFit/>
          </a:bodyPr>
          <a:lstStyle/>
          <a:p>
            <a:pPr algn="ctr">
              <a:spcBef>
                <a:spcPct val="50000"/>
              </a:spcBef>
            </a:pPr>
            <a:r>
              <a:rPr lang="en-US" altLang="en-US" sz="1200">
                <a:solidFill>
                  <a:srgbClr val="F7F7F7"/>
                </a:solidFill>
              </a:rPr>
              <a:t>秋季</a:t>
            </a:r>
            <a:r>
              <a:rPr lang="en-US" altLang="ja-JP" sz="1200" b="1">
                <a:solidFill>
                  <a:srgbClr val="F7F7F7"/>
                </a:solidFill>
                <a:latin typeface="Arial Narrow" pitchFamily="34" charset="0"/>
                <a:cs typeface="Times New Roman" pitchFamily="18" charset="0"/>
              </a:rPr>
              <a:t> 67-</a:t>
            </a:r>
            <a:br>
              <a:rPr lang="en-US" altLang="ja-JP" sz="1200" b="1">
                <a:solidFill>
                  <a:srgbClr val="F7F7F7"/>
                </a:solidFill>
                <a:latin typeface="Arial Narrow" pitchFamily="34" charset="0"/>
                <a:cs typeface="Times New Roman" pitchFamily="18" charset="0"/>
              </a:rPr>
            </a:br>
            <a:r>
              <a:rPr lang="en-US" altLang="en-US" sz="1200">
                <a:solidFill>
                  <a:srgbClr val="F7F7F7"/>
                </a:solidFill>
                <a:cs typeface="Times New Roman" pitchFamily="18" charset="0"/>
              </a:rPr>
              <a:t>春季</a:t>
            </a:r>
            <a:r>
              <a:rPr lang="en-US" altLang="ja-JP" sz="1200" b="1">
                <a:solidFill>
                  <a:srgbClr val="F7F7F7"/>
                </a:solidFill>
                <a:latin typeface="Arial Narrow" pitchFamily="34" charset="0"/>
                <a:cs typeface="Times New Roman" pitchFamily="18" charset="0"/>
              </a:rPr>
              <a:t> 68</a:t>
            </a:r>
          </a:p>
          <a:p>
            <a:pPr algn="ctr"/>
            <a:r>
              <a:rPr lang="en-US" b="1">
                <a:solidFill>
                  <a:srgbClr val="F7F7F7"/>
                </a:solidFill>
                <a:latin typeface="Arial Narrow" pitchFamily="34" charset="0"/>
                <a:cs typeface="Times New Roman" pitchFamily="18" charset="0"/>
              </a:rPr>
              <a:t>2</a:t>
            </a:r>
            <a:br>
              <a:rPr lang="en-US" b="1">
                <a:solidFill>
                  <a:srgbClr val="F7F7F7"/>
                </a:solidFill>
                <a:latin typeface="Arial Narrow" pitchFamily="34" charset="0"/>
                <a:cs typeface="Times New Roman" pitchFamily="18" charset="0"/>
              </a:rPr>
            </a:br>
            <a:r>
              <a:rPr lang="en-US" altLang="en-US" sz="2000">
                <a:solidFill>
                  <a:srgbClr val="F7F7F7"/>
                </a:solidFill>
                <a:cs typeface="Times New Roman" pitchFamily="18" charset="0"/>
              </a:rPr>
              <a:t>罗马</a:t>
            </a:r>
            <a:endParaRPr lang="en-US" altLang="ja-JP" sz="2000" b="1">
              <a:solidFill>
                <a:srgbClr val="F7F7F7"/>
              </a:solidFill>
              <a:latin typeface="Arial Narrow" pitchFamily="34" charset="0"/>
              <a:cs typeface="Times New Roman" pitchFamily="18" charset="0"/>
            </a:endParaRPr>
          </a:p>
          <a:p>
            <a:pPr algn="ctr">
              <a:spcBef>
                <a:spcPct val="50000"/>
              </a:spcBef>
            </a:pPr>
            <a:endParaRPr lang="en-US" sz="1000" b="1">
              <a:solidFill>
                <a:srgbClr val="FFFFFF"/>
              </a:solidFill>
              <a:latin typeface="Arial Narrow" pitchFamily="34" charset="0"/>
              <a:cs typeface="Times New Roman" pitchFamily="18" charset="0"/>
            </a:endParaRPr>
          </a:p>
        </p:txBody>
      </p:sp>
      <p:sp>
        <p:nvSpPr>
          <p:cNvPr id="196622" name="Text Box 17"/>
          <p:cNvSpPr txBox="1">
            <a:spLocks noChangeArrowheads="1"/>
          </p:cNvSpPr>
          <p:nvPr/>
        </p:nvSpPr>
        <p:spPr bwMode="auto">
          <a:xfrm>
            <a:off x="-76200" y="2133600"/>
            <a:ext cx="990600" cy="969963"/>
          </a:xfrm>
          <a:prstGeom prst="rect">
            <a:avLst/>
          </a:prstGeom>
          <a:noFill/>
          <a:ln w="9525">
            <a:noFill/>
            <a:miter lim="800000"/>
            <a:headEnd/>
            <a:tailEnd/>
          </a:ln>
        </p:spPr>
        <p:txBody>
          <a:bodyPr lIns="0" tIns="0" rIns="0" bIns="0">
            <a:spAutoFit/>
          </a:bodyPr>
          <a:lstStyle/>
          <a:p>
            <a:pPr algn="ctr">
              <a:spcBef>
                <a:spcPct val="50000"/>
              </a:spcBef>
            </a:pPr>
            <a:r>
              <a:rPr lang="en-US" altLang="en-US" sz="1200">
                <a:solidFill>
                  <a:srgbClr val="F7F7F7"/>
                </a:solidFill>
              </a:rPr>
              <a:t>五月</a:t>
            </a:r>
            <a:r>
              <a:rPr lang="en-US" altLang="ja-JP" sz="1200" b="1">
                <a:solidFill>
                  <a:srgbClr val="F7F7F7"/>
                </a:solidFill>
                <a:latin typeface="Arial Narrow" pitchFamily="34" charset="0"/>
                <a:cs typeface="Times New Roman" pitchFamily="18" charset="0"/>
              </a:rPr>
              <a:t>57-</a:t>
            </a:r>
            <a:br>
              <a:rPr lang="en-US" altLang="ja-JP" sz="1200" b="1">
                <a:solidFill>
                  <a:srgbClr val="F7F7F7"/>
                </a:solidFill>
                <a:latin typeface="Arial Narrow" pitchFamily="34" charset="0"/>
                <a:cs typeface="Times New Roman" pitchFamily="18" charset="0"/>
              </a:rPr>
            </a:br>
            <a:r>
              <a:rPr lang="en-US" altLang="en-US" sz="1100">
                <a:solidFill>
                  <a:srgbClr val="F7F7F7"/>
                </a:solidFill>
                <a:cs typeface="Times New Roman" pitchFamily="18" charset="0"/>
              </a:rPr>
              <a:t>八月</a:t>
            </a:r>
            <a:r>
              <a:rPr lang="en-US" altLang="ja-JP" sz="1100" b="1">
                <a:solidFill>
                  <a:srgbClr val="F7F7F7"/>
                </a:solidFill>
                <a:latin typeface="Arial Narrow" pitchFamily="34" charset="0"/>
                <a:cs typeface="Times New Roman" pitchFamily="18" charset="0"/>
              </a:rPr>
              <a:t>59</a:t>
            </a:r>
            <a:endParaRPr lang="en-US" altLang="ja-JP" sz="1200" b="1">
              <a:solidFill>
                <a:srgbClr val="F7F7F7"/>
              </a:solidFill>
              <a:latin typeface="Arial Narrow" pitchFamily="34" charset="0"/>
              <a:cs typeface="Times New Roman" pitchFamily="18" charset="0"/>
            </a:endParaRPr>
          </a:p>
          <a:p>
            <a:pPr algn="ctr">
              <a:spcBef>
                <a:spcPct val="50000"/>
              </a:spcBef>
            </a:pPr>
            <a:r>
              <a:rPr lang="en-US" altLang="en-US" sz="1600">
                <a:solidFill>
                  <a:srgbClr val="F7F7F7"/>
                </a:solidFill>
                <a:cs typeface="Times New Roman" pitchFamily="18" charset="0"/>
              </a:rPr>
              <a:t>大</a:t>
            </a:r>
            <a:r>
              <a:rPr lang="en-US" sz="1600">
                <a:solidFill>
                  <a:srgbClr val="F7F7F7"/>
                </a:solidFill>
                <a:cs typeface="Times New Roman" pitchFamily="18" charset="0"/>
              </a:rPr>
              <a:t> </a:t>
            </a:r>
            <a:r>
              <a:rPr lang="en-US" altLang="en-US" sz="1600">
                <a:solidFill>
                  <a:srgbClr val="F7F7F7"/>
                </a:solidFill>
                <a:cs typeface="Times New Roman" pitchFamily="18" charset="0"/>
              </a:rPr>
              <a:t>马</a:t>
            </a:r>
            <a:r>
              <a:rPr lang="en-US" sz="1600">
                <a:solidFill>
                  <a:srgbClr val="F7F7F7"/>
                </a:solidFill>
                <a:cs typeface="Times New Roman" pitchFamily="18" charset="0"/>
              </a:rPr>
              <a:t> </a:t>
            </a:r>
            <a:r>
              <a:rPr lang="en-US" altLang="en-US" sz="1600">
                <a:solidFill>
                  <a:srgbClr val="F7F7F7"/>
                </a:solidFill>
                <a:cs typeface="Times New Roman" pitchFamily="18" charset="0"/>
              </a:rPr>
              <a:t>色</a:t>
            </a:r>
            <a:br>
              <a:rPr lang="en-US" altLang="ja-JP" sz="1600" b="1">
                <a:solidFill>
                  <a:srgbClr val="F7F7F7"/>
                </a:solidFill>
                <a:latin typeface="Arial Narrow" pitchFamily="34" charset="0"/>
                <a:cs typeface="Times New Roman" pitchFamily="18" charset="0"/>
              </a:rPr>
            </a:br>
            <a:r>
              <a:rPr lang="en-US" altLang="en-US" sz="1600">
                <a:solidFill>
                  <a:srgbClr val="F7F7F7"/>
                </a:solidFill>
                <a:cs typeface="Times New Roman" pitchFamily="18" charset="0"/>
              </a:rPr>
              <a:t>安</a:t>
            </a:r>
            <a:r>
              <a:rPr lang="en-US" altLang="ja-JP" sz="1600">
                <a:solidFill>
                  <a:srgbClr val="F7F7F7"/>
                </a:solidFill>
                <a:cs typeface="Times New Roman" pitchFamily="18" charset="0"/>
              </a:rPr>
              <a:t> </a:t>
            </a:r>
            <a:r>
              <a:rPr lang="en-US" altLang="en-US" sz="1600">
                <a:solidFill>
                  <a:srgbClr val="F7F7F7"/>
                </a:solidFill>
                <a:cs typeface="Times New Roman" pitchFamily="18" charset="0"/>
              </a:rPr>
              <a:t>提</a:t>
            </a:r>
            <a:r>
              <a:rPr lang="en-US" altLang="ja-JP" sz="1600">
                <a:solidFill>
                  <a:srgbClr val="F7F7F7"/>
                </a:solidFill>
                <a:cs typeface="Times New Roman" pitchFamily="18" charset="0"/>
              </a:rPr>
              <a:t> </a:t>
            </a:r>
            <a:r>
              <a:rPr lang="en-US" altLang="en-US" sz="1600">
                <a:solidFill>
                  <a:srgbClr val="F7F7F7"/>
                </a:solidFill>
                <a:cs typeface="Times New Roman" pitchFamily="18" charset="0"/>
              </a:rPr>
              <a:t>阿</a:t>
            </a:r>
            <a:r>
              <a:rPr lang="en-US" altLang="ja-JP" sz="1600">
                <a:solidFill>
                  <a:srgbClr val="F7F7F7"/>
                </a:solidFill>
                <a:cs typeface="Times New Roman" pitchFamily="18" charset="0"/>
              </a:rPr>
              <a:t> </a:t>
            </a:r>
            <a:endParaRPr lang="en-US" sz="1600" b="1">
              <a:solidFill>
                <a:srgbClr val="F7F7F7"/>
              </a:solidFill>
              <a:latin typeface="Arial Narrow" pitchFamily="34" charset="0"/>
              <a:cs typeface="Times New Roman" pitchFamily="18" charset="0"/>
            </a:endParaRPr>
          </a:p>
        </p:txBody>
      </p:sp>
      <p:sp>
        <p:nvSpPr>
          <p:cNvPr id="196623" name="TextBox 27"/>
          <p:cNvSpPr txBox="1">
            <a:spLocks noChangeArrowheads="1"/>
          </p:cNvSpPr>
          <p:nvPr/>
        </p:nvSpPr>
        <p:spPr bwMode="auto">
          <a:xfrm>
            <a:off x="7924800" y="71438"/>
            <a:ext cx="1155700" cy="1016000"/>
          </a:xfrm>
          <a:prstGeom prst="rect">
            <a:avLst/>
          </a:prstGeom>
          <a:noFill/>
          <a:ln w="9525">
            <a:noFill/>
            <a:miter lim="800000"/>
            <a:headEnd/>
            <a:tailEnd/>
          </a:ln>
        </p:spPr>
        <p:txBody>
          <a:bodyPr>
            <a:spAutoFit/>
          </a:bodyPr>
          <a:lstStyle/>
          <a:p>
            <a:pPr algn="ctr"/>
            <a:r>
              <a:rPr lang="en-US" sz="2000" b="1">
                <a:solidFill>
                  <a:srgbClr val="FFFFFF"/>
                </a:solidFill>
                <a:cs typeface="Arial" pitchFamily="34" charset="0"/>
              </a:rPr>
              <a:t>38</a:t>
            </a:r>
            <a:br>
              <a:rPr lang="en-US" sz="2000" b="1">
                <a:solidFill>
                  <a:srgbClr val="FFFFFF"/>
                </a:solidFill>
                <a:cs typeface="Arial" pitchFamily="34" charset="0"/>
              </a:rPr>
            </a:br>
            <a:r>
              <a:rPr lang="en-US" sz="2000" b="1">
                <a:solidFill>
                  <a:srgbClr val="FFFFFF"/>
                </a:solidFill>
                <a:cs typeface="Arial" pitchFamily="34" charset="0"/>
              </a:rPr>
              <a:t>124</a:t>
            </a:r>
            <a:br>
              <a:rPr lang="en-US" sz="2000" b="1">
                <a:solidFill>
                  <a:srgbClr val="FFFFFF"/>
                </a:solidFill>
                <a:cs typeface="Arial" pitchFamily="34" charset="0"/>
              </a:rPr>
            </a:br>
            <a:r>
              <a:rPr lang="en-US" sz="2000" b="1">
                <a:solidFill>
                  <a:srgbClr val="FFFFFF"/>
                </a:solidFill>
                <a:cs typeface="Arial" pitchFamily="34" charset="0"/>
              </a:rPr>
              <a:t>39-41</a:t>
            </a:r>
          </a:p>
        </p:txBody>
      </p:sp>
      <p:sp>
        <p:nvSpPr>
          <p:cNvPr id="196624" name="Text Box 9"/>
          <p:cNvSpPr txBox="1">
            <a:spLocks noChangeArrowheads="1"/>
          </p:cNvSpPr>
          <p:nvPr/>
        </p:nvSpPr>
        <p:spPr bwMode="auto">
          <a:xfrm>
            <a:off x="6324600" y="2057400"/>
            <a:ext cx="990600" cy="12779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p>
            <a:pPr algn="ctr">
              <a:spcBef>
                <a:spcPct val="50000"/>
              </a:spcBef>
            </a:pPr>
            <a:r>
              <a:rPr lang="en-US" altLang="en-US" sz="1200">
                <a:solidFill>
                  <a:srgbClr val="000404"/>
                </a:solidFill>
              </a:rPr>
              <a:t>春季</a:t>
            </a:r>
            <a:r>
              <a:rPr lang="en-US" altLang="ja-JP" sz="1200" b="1">
                <a:solidFill>
                  <a:srgbClr val="000404"/>
                </a:solidFill>
                <a:latin typeface="Arial Narrow" pitchFamily="34" charset="0"/>
                <a:cs typeface="Times New Roman" pitchFamily="18" charset="0"/>
              </a:rPr>
              <a:t>  62-</a:t>
            </a:r>
            <a:br>
              <a:rPr lang="en-US" altLang="ja-JP" sz="1200" b="1">
                <a:solidFill>
                  <a:srgbClr val="000404"/>
                </a:solidFill>
                <a:latin typeface="Arial Narrow" pitchFamily="34" charset="0"/>
                <a:cs typeface="Times New Roman" pitchFamily="18" charset="0"/>
              </a:rPr>
            </a:br>
            <a:r>
              <a:rPr lang="en-US" altLang="en-US" sz="1200">
                <a:solidFill>
                  <a:srgbClr val="000404"/>
                </a:solidFill>
                <a:cs typeface="Times New Roman" pitchFamily="18" charset="0"/>
              </a:rPr>
              <a:t>秋季</a:t>
            </a:r>
            <a:r>
              <a:rPr lang="en-US" altLang="ja-JP" sz="1200" b="1">
                <a:solidFill>
                  <a:srgbClr val="000404"/>
                </a:solidFill>
                <a:latin typeface="Arial Narrow" pitchFamily="34" charset="0"/>
                <a:cs typeface="Times New Roman" pitchFamily="18" charset="0"/>
              </a:rPr>
              <a:t>  </a:t>
            </a:r>
            <a:r>
              <a:rPr lang="en-US" altLang="ja-JP" sz="1200" b="1">
                <a:solidFill>
                  <a:srgbClr val="000000"/>
                </a:solidFill>
                <a:latin typeface="Arial Narrow" pitchFamily="34" charset="0"/>
                <a:cs typeface="Times New Roman" pitchFamily="18" charset="0"/>
              </a:rPr>
              <a:t>67</a:t>
            </a:r>
          </a:p>
          <a:p>
            <a:pPr algn="ctr"/>
            <a:r>
              <a:rPr lang="en-US" b="1">
                <a:solidFill>
                  <a:srgbClr val="000000"/>
                </a:solidFill>
                <a:latin typeface="Arial Narrow" pitchFamily="34" charset="0"/>
                <a:cs typeface="Times New Roman" pitchFamily="18" charset="0"/>
              </a:rPr>
              <a:t>4</a:t>
            </a:r>
            <a:br>
              <a:rPr lang="en-US" b="1">
                <a:solidFill>
                  <a:srgbClr val="000000"/>
                </a:solidFill>
                <a:latin typeface="Arial Narrow" pitchFamily="34" charset="0"/>
                <a:cs typeface="Times New Roman" pitchFamily="18" charset="0"/>
              </a:rPr>
            </a:br>
            <a:r>
              <a:rPr lang="en-US" altLang="en-US" sz="2000">
                <a:solidFill>
                  <a:srgbClr val="000404"/>
                </a:solidFill>
                <a:cs typeface="Times New Roman" pitchFamily="18" charset="0"/>
              </a:rPr>
              <a:t>西班牙</a:t>
            </a:r>
            <a:endParaRPr lang="en-US" altLang="ja-JP" sz="2000" b="1">
              <a:solidFill>
                <a:srgbClr val="000404"/>
              </a:solidFill>
              <a:latin typeface="Arial Narrow" pitchFamily="34" charset="0"/>
              <a:cs typeface="Times New Roman" pitchFamily="18" charset="0"/>
            </a:endParaRPr>
          </a:p>
          <a:p>
            <a:pPr algn="ctr">
              <a:spcBef>
                <a:spcPct val="50000"/>
              </a:spcBef>
            </a:pPr>
            <a:endParaRPr lang="en-US" sz="1000" b="1">
              <a:solidFill>
                <a:srgbClr val="000000"/>
              </a:solidFill>
              <a:latin typeface="Arial Narrow" pitchFamily="34" charset="0"/>
              <a:cs typeface="Times New Roman" pitchFamily="18" charset="0"/>
            </a:endParaRPr>
          </a:p>
        </p:txBody>
      </p:sp>
      <p:sp>
        <p:nvSpPr>
          <p:cNvPr id="34" name="Title 33"/>
          <p:cNvSpPr>
            <a:spLocks noGrp="1"/>
          </p:cNvSpPr>
          <p:nvPr>
            <p:ph type="title" idx="4294967295"/>
          </p:nvPr>
        </p:nvSpPr>
        <p:spPr>
          <a:xfrm>
            <a:off x="152400" y="205872"/>
            <a:ext cx="7772400" cy="708528"/>
          </a:xfrm>
          <a:gradFill flip="none" rotWithShape="1">
            <a:gsLst>
              <a:gs pos="0">
                <a:srgbClr val="008000"/>
              </a:gs>
              <a:gs pos="100000">
                <a:srgbClr val="000000"/>
              </a:gs>
            </a:gsLst>
            <a:path path="shape">
              <a:fillToRect l="50000" t="50000" r="50000" b="50000"/>
            </a:path>
            <a:tileRect/>
          </a:gradFill>
          <a:effectLst>
            <a:glow rad="101600">
              <a:srgbClr val="008000">
                <a:alpha val="75000"/>
              </a:srgbClr>
            </a:glow>
            <a:outerShdw blurRad="63500" dist="17961" dir="2700000" algn="ctr" rotWithShape="0">
              <a:schemeClr val="tx1">
                <a:alpha val="74998"/>
              </a:schemeClr>
            </a:outerShdw>
          </a:effectLst>
        </p:spPr>
        <p:txBody>
          <a:bodyPr>
            <a:spAutoFit/>
          </a:bodyPr>
          <a:lstStyle/>
          <a:p>
            <a:pPr eaLnBrk="1" hangingPunct="1">
              <a:spcBef>
                <a:spcPct val="50000"/>
              </a:spcBef>
            </a:pPr>
            <a:r>
              <a:rPr lang="en-US" altLang="en-US" sz="4000">
                <a:solidFill>
                  <a:srgbClr val="F7F7F7"/>
                </a:solidFill>
                <a:effectLst>
                  <a:outerShdw blurRad="38100" dist="38100" dir="2700000" algn="tl">
                    <a:srgbClr val="010199"/>
                  </a:outerShdw>
                </a:effectLst>
              </a:rPr>
              <a:t>新约</a:t>
            </a:r>
            <a:r>
              <a:rPr lang="zh-CN" altLang="en-US" sz="4000" b="1">
                <a:solidFill>
                  <a:srgbClr val="FFFFFF"/>
                </a:solidFill>
                <a:effectLst>
                  <a:outerShdw blurRad="38100" dist="38100" dir="2700000" algn="tl">
                    <a:srgbClr val="010199"/>
                  </a:outerShdw>
                </a:effectLst>
                <a:latin typeface="MS Gothic" pitchFamily="49" charset="-128"/>
                <a:ea typeface="MS Gothic" pitchFamily="49" charset="-128"/>
              </a:rPr>
              <a:t>综览</a:t>
            </a:r>
            <a:r>
              <a:rPr lang="en-US" altLang="ja-JP" sz="4000" b="1">
                <a:solidFill>
                  <a:srgbClr val="F7F7F7"/>
                </a:solidFill>
                <a:effectLst>
                  <a:outerShdw blurRad="38100" dist="38100" dir="2700000" algn="tl">
                    <a:srgbClr val="010199"/>
                  </a:outerShdw>
                </a:effectLst>
              </a:rPr>
              <a:t>(</a:t>
            </a:r>
            <a:r>
              <a:rPr lang="en-US" altLang="en-US" sz="4000">
                <a:solidFill>
                  <a:srgbClr val="F7F7F7"/>
                </a:solidFill>
                <a:effectLst>
                  <a:outerShdw blurRad="38100" dist="38100" dir="2700000" algn="tl">
                    <a:srgbClr val="010199"/>
                  </a:outerShdw>
                </a:effectLst>
              </a:rPr>
              <a:t>历史</a:t>
            </a:r>
            <a:r>
              <a:rPr lang="en-US" altLang="ja-JP" sz="4000" b="1">
                <a:solidFill>
                  <a:srgbClr val="FFFFFF"/>
                </a:solidFill>
                <a:effectLst>
                  <a:outerShdw blurRad="38100" dist="38100" dir="2700000" algn="tl">
                    <a:srgbClr val="010199"/>
                  </a:outerShdw>
                </a:effectLst>
              </a:rPr>
              <a:t>)</a:t>
            </a:r>
            <a:endParaRPr lang="en-US" sz="4000" b="1">
              <a:solidFill>
                <a:srgbClr val="FFFFFF"/>
              </a:solidFill>
              <a:effectLst>
                <a:outerShdw blurRad="38100" dist="38100" dir="2700000" algn="tl">
                  <a:srgbClr val="010199"/>
                </a:outerShdw>
              </a:effectLst>
            </a:endParaRPr>
          </a:p>
        </p:txBody>
      </p:sp>
      <p:sp>
        <p:nvSpPr>
          <p:cNvPr id="32" name="Text Box 19"/>
          <p:cNvSpPr txBox="1">
            <a:spLocks noChangeArrowheads="1"/>
          </p:cNvSpPr>
          <p:nvPr/>
        </p:nvSpPr>
        <p:spPr bwMode="auto">
          <a:xfrm>
            <a:off x="838200" y="3657600"/>
            <a:ext cx="1066800" cy="400050"/>
          </a:xfrm>
          <a:prstGeom prst="rect">
            <a:avLst/>
          </a:prstGeom>
          <a:solidFill>
            <a:srgbClr val="800000"/>
          </a:solidFill>
          <a:ln w="12700">
            <a:solidFill>
              <a:srgbClr val="FFFFFF"/>
            </a:solidFill>
            <a:miter lim="800000"/>
            <a:headEnd/>
            <a:tailEnd/>
          </a:ln>
          <a:effectLst>
            <a:outerShdw dist="38100" dir="2700000" rotWithShape="0">
              <a:srgbClr val="808080">
                <a:alpha val="42999"/>
              </a:srgbClr>
            </a:outerShdw>
          </a:effectLst>
        </p:spPr>
        <p:txBody>
          <a:bodyPr lIns="0" rIns="0">
            <a:spAutoFit/>
          </a:bodyPr>
          <a:lstStyle/>
          <a:p>
            <a:pPr algn="ctr">
              <a:spcBef>
                <a:spcPct val="50000"/>
              </a:spcBef>
            </a:pPr>
            <a:r>
              <a:rPr lang="en-US" altLang="zh-CN" sz="2000" b="1">
                <a:solidFill>
                  <a:srgbClr val="F7F7F7"/>
                </a:solidFill>
                <a:latin typeface="楷体" pitchFamily="2" charset="-122"/>
                <a:ea typeface="华文细黑" charset="-122"/>
              </a:rPr>
              <a:t>马</a:t>
            </a:r>
            <a:r>
              <a:rPr lang="zh-CN" altLang="en-US" sz="2000" b="1">
                <a:solidFill>
                  <a:srgbClr val="F7F7F7"/>
                </a:solidFill>
                <a:latin typeface="楷体" pitchFamily="2" charset="-122"/>
                <a:ea typeface="SimSun" pitchFamily="2" charset="-122"/>
              </a:rPr>
              <a:t>太</a:t>
            </a:r>
            <a:endParaRPr lang="en-US" sz="1600">
              <a:solidFill>
                <a:srgbClr val="F7F7F7"/>
              </a:solidFill>
              <a:latin typeface="Arial Narrow" pitchFamily="34" charset="0"/>
              <a:cs typeface="Times New Roman" pitchFamily="18" charset="0"/>
            </a:endParaRPr>
          </a:p>
        </p:txBody>
      </p:sp>
      <p:sp>
        <p:nvSpPr>
          <p:cNvPr id="50" name="Text Box 19"/>
          <p:cNvSpPr txBox="1">
            <a:spLocks noChangeArrowheads="1"/>
          </p:cNvSpPr>
          <p:nvPr/>
        </p:nvSpPr>
        <p:spPr bwMode="auto">
          <a:xfrm>
            <a:off x="152400" y="5486400"/>
            <a:ext cx="2514600" cy="369888"/>
          </a:xfrm>
          <a:prstGeom prst="rect">
            <a:avLst/>
          </a:prstGeom>
          <a:solidFill>
            <a:srgbClr val="800000"/>
          </a:solidFill>
          <a:ln w="12700">
            <a:solidFill>
              <a:srgbClr val="FFFFFF"/>
            </a:solidFill>
            <a:miter lim="800000"/>
            <a:headEnd/>
            <a:tailEnd/>
          </a:ln>
          <a:effectLst>
            <a:outerShdw dist="38100" dir="2700000" rotWithShape="0">
              <a:srgbClr val="808080">
                <a:alpha val="42999"/>
              </a:srgbClr>
            </a:outerShdw>
          </a:effectLst>
        </p:spPr>
        <p:txBody>
          <a:bodyPr lIns="0" rIns="0">
            <a:spAutoFit/>
          </a:bodyPr>
          <a:lstStyle/>
          <a:p>
            <a:pPr algn="ctr">
              <a:spcBef>
                <a:spcPct val="50000"/>
              </a:spcBef>
            </a:pPr>
            <a:r>
              <a:rPr lang="en-US" altLang="en-US" sz="1800" b="1">
                <a:solidFill>
                  <a:srgbClr val="F7F7F7"/>
                </a:solidFill>
              </a:rPr>
              <a:t>福音书</a:t>
            </a:r>
            <a:r>
              <a:rPr lang="en-US" altLang="ja-JP" sz="1800" b="1">
                <a:solidFill>
                  <a:srgbClr val="F7F7F7"/>
                </a:solidFill>
                <a:latin typeface="Arial Narrow" pitchFamily="34" charset="0"/>
                <a:cs typeface="Times New Roman" pitchFamily="18" charset="0"/>
              </a:rPr>
              <a:t> </a:t>
            </a:r>
            <a:r>
              <a:rPr lang="en-US" altLang="en-US" sz="1800">
                <a:solidFill>
                  <a:srgbClr val="F7F7F7"/>
                </a:solidFill>
                <a:cs typeface="Times New Roman" pitchFamily="18" charset="0"/>
              </a:rPr>
              <a:t>以及</a:t>
            </a:r>
            <a:r>
              <a:rPr lang="en-US" altLang="ja-JP" sz="1800" b="1">
                <a:solidFill>
                  <a:srgbClr val="F7F7F7"/>
                </a:solidFill>
                <a:latin typeface="Arial Narrow" pitchFamily="34" charset="0"/>
                <a:cs typeface="Times New Roman" pitchFamily="18" charset="0"/>
              </a:rPr>
              <a:t> </a:t>
            </a:r>
            <a:r>
              <a:rPr lang="en-US" altLang="en-US" sz="1800" b="1">
                <a:solidFill>
                  <a:srgbClr val="F7F7F7"/>
                </a:solidFill>
                <a:cs typeface="Times New Roman" pitchFamily="18" charset="0"/>
              </a:rPr>
              <a:t>使</a:t>
            </a:r>
            <a:r>
              <a:rPr lang="en-US" altLang="ja-JP" sz="1800" b="1">
                <a:solidFill>
                  <a:srgbClr val="F7F7F7"/>
                </a:solidFill>
                <a:cs typeface="Times New Roman" pitchFamily="18" charset="0"/>
              </a:rPr>
              <a:t> </a:t>
            </a:r>
            <a:r>
              <a:rPr lang="en-US" altLang="en-US" sz="1800" b="1">
                <a:solidFill>
                  <a:srgbClr val="F7F7F7"/>
                </a:solidFill>
                <a:cs typeface="Times New Roman" pitchFamily="18" charset="0"/>
              </a:rPr>
              <a:t>徒</a:t>
            </a:r>
            <a:r>
              <a:rPr lang="en-US" altLang="ja-JP" sz="1800" b="1">
                <a:solidFill>
                  <a:srgbClr val="F7F7F7"/>
                </a:solidFill>
                <a:cs typeface="Times New Roman" pitchFamily="18" charset="0"/>
              </a:rPr>
              <a:t> </a:t>
            </a:r>
            <a:r>
              <a:rPr lang="en-US" altLang="en-US" sz="1800" b="1">
                <a:solidFill>
                  <a:srgbClr val="F7F7F7"/>
                </a:solidFill>
                <a:cs typeface="Times New Roman" pitchFamily="18" charset="0"/>
              </a:rPr>
              <a:t>行</a:t>
            </a:r>
            <a:r>
              <a:rPr lang="en-US" altLang="ja-JP" sz="1800" b="1">
                <a:solidFill>
                  <a:srgbClr val="F7F7F7"/>
                </a:solidFill>
                <a:cs typeface="Times New Roman" pitchFamily="18" charset="0"/>
              </a:rPr>
              <a:t> </a:t>
            </a:r>
            <a:r>
              <a:rPr lang="en-US" altLang="en-US" sz="1800">
                <a:cs typeface="Times New Roman" pitchFamily="18" charset="0"/>
              </a:rPr>
              <a:t>传</a:t>
            </a:r>
            <a:r>
              <a:rPr lang="en-US" altLang="ja-JP" sz="1800" b="1">
                <a:solidFill>
                  <a:srgbClr val="F7F7F7"/>
                </a:solidFill>
                <a:cs typeface="Times New Roman" pitchFamily="18" charset="0"/>
              </a:rPr>
              <a:t> </a:t>
            </a:r>
            <a:endParaRPr lang="en-US" sz="1600">
              <a:solidFill>
                <a:srgbClr val="F7F7F7"/>
              </a:solidFill>
              <a:latin typeface="Arial Narrow" pitchFamily="34" charset="0"/>
              <a:cs typeface="Times New Roman" pitchFamily="18" charset="0"/>
            </a:endParaRPr>
          </a:p>
        </p:txBody>
      </p:sp>
      <p:sp>
        <p:nvSpPr>
          <p:cNvPr id="196630" name="Text Box 20"/>
          <p:cNvSpPr txBox="1">
            <a:spLocks noChangeArrowheads="1"/>
          </p:cNvSpPr>
          <p:nvPr/>
        </p:nvSpPr>
        <p:spPr bwMode="auto">
          <a:xfrm>
            <a:off x="6477000" y="6553200"/>
            <a:ext cx="2447925" cy="184150"/>
          </a:xfrm>
          <a:prstGeom prst="rect">
            <a:avLst/>
          </a:prstGeom>
          <a:noFill/>
          <a:ln w="9525">
            <a:noFill/>
            <a:miter lim="800000"/>
            <a:headEnd/>
            <a:tailEnd/>
          </a:ln>
        </p:spPr>
        <p:txBody>
          <a:bodyPr lIns="0" tIns="0" rIns="0" bIns="0">
            <a:spAutoFit/>
          </a:bodyPr>
          <a:lstStyle/>
          <a:p>
            <a:pPr algn="r">
              <a:spcBef>
                <a:spcPct val="50000"/>
              </a:spcBef>
            </a:pPr>
            <a:r>
              <a:rPr lang="en-US" altLang="en-US" sz="1200" b="1">
                <a:solidFill>
                  <a:srgbClr val="F7F7F7"/>
                </a:solidFill>
              </a:rPr>
              <a:t>福音书</a:t>
            </a:r>
            <a:r>
              <a:rPr lang="en-US" altLang="ja-JP" sz="1200" b="1">
                <a:solidFill>
                  <a:srgbClr val="F7F7F7"/>
                </a:solidFill>
                <a:latin typeface="Arial Narrow" pitchFamily="34" charset="0"/>
                <a:cs typeface="Times New Roman" pitchFamily="18" charset="0"/>
              </a:rPr>
              <a:t> </a:t>
            </a:r>
            <a:r>
              <a:rPr lang="en-US" altLang="en-US" sz="1200">
                <a:solidFill>
                  <a:srgbClr val="F7F7F7"/>
                </a:solidFill>
                <a:cs typeface="Times New Roman" pitchFamily="18" charset="0"/>
              </a:rPr>
              <a:t>以及</a:t>
            </a:r>
            <a:r>
              <a:rPr lang="en-US" altLang="ja-JP" sz="1200" b="1">
                <a:solidFill>
                  <a:srgbClr val="F7F7F7"/>
                </a:solidFill>
                <a:latin typeface="Arial Narrow" pitchFamily="34" charset="0"/>
                <a:cs typeface="Times New Roman" pitchFamily="18" charset="0"/>
              </a:rPr>
              <a:t> </a:t>
            </a:r>
            <a:r>
              <a:rPr lang="en-US" altLang="en-US" sz="1200" b="1">
                <a:solidFill>
                  <a:srgbClr val="F7F7F7"/>
                </a:solidFill>
                <a:cs typeface="Times New Roman" pitchFamily="18" charset="0"/>
              </a:rPr>
              <a:t>使</a:t>
            </a:r>
            <a:r>
              <a:rPr lang="en-US" altLang="ja-JP" sz="1200" b="1">
                <a:solidFill>
                  <a:srgbClr val="F7F7F7"/>
                </a:solidFill>
                <a:cs typeface="Times New Roman" pitchFamily="18" charset="0"/>
              </a:rPr>
              <a:t> </a:t>
            </a:r>
            <a:r>
              <a:rPr lang="en-US" altLang="en-US" sz="1200" b="1">
                <a:solidFill>
                  <a:srgbClr val="F7F7F7"/>
                </a:solidFill>
                <a:cs typeface="Times New Roman" pitchFamily="18" charset="0"/>
              </a:rPr>
              <a:t>徒</a:t>
            </a:r>
            <a:r>
              <a:rPr lang="en-US" altLang="ja-JP" sz="1200" b="1">
                <a:solidFill>
                  <a:srgbClr val="F7F7F7"/>
                </a:solidFill>
                <a:cs typeface="Times New Roman" pitchFamily="18" charset="0"/>
              </a:rPr>
              <a:t> </a:t>
            </a:r>
            <a:r>
              <a:rPr lang="en-US" altLang="en-US" sz="1200" b="1">
                <a:solidFill>
                  <a:srgbClr val="F7F7F7"/>
                </a:solidFill>
                <a:cs typeface="Times New Roman" pitchFamily="18" charset="0"/>
              </a:rPr>
              <a:t>行</a:t>
            </a:r>
            <a:r>
              <a:rPr lang="en-US" altLang="ja-JP" sz="1200" b="1">
                <a:solidFill>
                  <a:srgbClr val="F7F7F7"/>
                </a:solidFill>
                <a:cs typeface="Times New Roman" pitchFamily="18" charset="0"/>
              </a:rPr>
              <a:t> </a:t>
            </a:r>
            <a:r>
              <a:rPr lang="en-US" altLang="en-US" sz="1200">
                <a:solidFill>
                  <a:srgbClr val="F7F7F7"/>
                </a:solidFill>
                <a:cs typeface="Times New Roman" pitchFamily="18" charset="0"/>
              </a:rPr>
              <a:t>传</a:t>
            </a:r>
            <a:r>
              <a:rPr lang="en-US" altLang="ja-JP" sz="1200" b="1">
                <a:solidFill>
                  <a:srgbClr val="F7F7F7"/>
                </a:solidFill>
                <a:cs typeface="Times New Roman" pitchFamily="18" charset="0"/>
              </a:rPr>
              <a:t> </a:t>
            </a:r>
            <a:endParaRPr lang="en-US" sz="1100">
              <a:solidFill>
                <a:srgbClr val="F7F7F7"/>
              </a:solidFill>
              <a:latin typeface="Arial Narrow" pitchFamily="34" charset="0"/>
              <a:cs typeface="Times New Roman" pitchFamily="18" charset="0"/>
            </a:endParaRPr>
          </a:p>
        </p:txBody>
      </p:sp>
      <p:sp>
        <p:nvSpPr>
          <p:cNvPr id="196631" name="Text Box 7"/>
          <p:cNvSpPr txBox="1">
            <a:spLocks noChangeArrowheads="1"/>
          </p:cNvSpPr>
          <p:nvPr/>
        </p:nvSpPr>
        <p:spPr bwMode="auto">
          <a:xfrm>
            <a:off x="2667000" y="2057400"/>
            <a:ext cx="990600" cy="12954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p>
            <a:pPr algn="ctr">
              <a:spcBef>
                <a:spcPct val="50000"/>
              </a:spcBef>
            </a:pPr>
            <a:r>
              <a:rPr lang="en-US" altLang="en-US" sz="1200">
                <a:solidFill>
                  <a:srgbClr val="000404"/>
                </a:solidFill>
              </a:rPr>
              <a:t>四月</a:t>
            </a:r>
            <a:r>
              <a:rPr lang="en-US" altLang="ja-JP" sz="1200" b="1">
                <a:solidFill>
                  <a:srgbClr val="000404"/>
                </a:solidFill>
                <a:latin typeface="Arial Narrow" pitchFamily="34" charset="0"/>
                <a:cs typeface="Times New Roman" pitchFamily="18" charset="0"/>
              </a:rPr>
              <a:t> </a:t>
            </a:r>
            <a:r>
              <a:rPr lang="en-US" altLang="ja-JP" sz="1200" b="1">
                <a:solidFill>
                  <a:srgbClr val="000000"/>
                </a:solidFill>
                <a:latin typeface="Arial Narrow" pitchFamily="34" charset="0"/>
                <a:cs typeface="Times New Roman" pitchFamily="18" charset="0"/>
              </a:rPr>
              <a:t>50-</a:t>
            </a:r>
            <a:br>
              <a:rPr lang="en-US" altLang="ja-JP" sz="1200" b="1">
                <a:solidFill>
                  <a:srgbClr val="000000"/>
                </a:solidFill>
                <a:latin typeface="Arial Narrow" pitchFamily="34" charset="0"/>
                <a:cs typeface="Times New Roman" pitchFamily="18" charset="0"/>
              </a:rPr>
            </a:br>
            <a:r>
              <a:rPr lang="en-US" altLang="en-US" sz="1200">
                <a:solidFill>
                  <a:srgbClr val="000404"/>
                </a:solidFill>
                <a:cs typeface="Times New Roman" pitchFamily="18" charset="0"/>
              </a:rPr>
              <a:t>九月</a:t>
            </a:r>
            <a:r>
              <a:rPr lang="en-US" altLang="ja-JP" sz="1200" b="1">
                <a:solidFill>
                  <a:srgbClr val="000404"/>
                </a:solidFill>
                <a:latin typeface="Arial Narrow" pitchFamily="34" charset="0"/>
                <a:cs typeface="Times New Roman" pitchFamily="18" charset="0"/>
              </a:rPr>
              <a:t> </a:t>
            </a:r>
            <a:r>
              <a:rPr lang="en-US" altLang="ja-JP" sz="1200" b="1">
                <a:solidFill>
                  <a:srgbClr val="000000"/>
                </a:solidFill>
                <a:latin typeface="Arial Narrow" pitchFamily="34" charset="0"/>
                <a:cs typeface="Times New Roman" pitchFamily="18" charset="0"/>
              </a:rPr>
              <a:t>52</a:t>
            </a:r>
          </a:p>
          <a:p>
            <a:pPr algn="ctr"/>
            <a:r>
              <a:rPr lang="en-US" b="1">
                <a:solidFill>
                  <a:srgbClr val="000000"/>
                </a:solidFill>
                <a:latin typeface="Arial Narrow" pitchFamily="34" charset="0"/>
                <a:cs typeface="Times New Roman" pitchFamily="18" charset="0"/>
              </a:rPr>
              <a:t>2</a:t>
            </a:r>
            <a:br>
              <a:rPr lang="en-US" b="1">
                <a:solidFill>
                  <a:srgbClr val="000000"/>
                </a:solidFill>
                <a:latin typeface="Arial Narrow" pitchFamily="34" charset="0"/>
                <a:cs typeface="Times New Roman" pitchFamily="18" charset="0"/>
              </a:rPr>
            </a:br>
            <a:r>
              <a:rPr lang="en-US" altLang="en-US" sz="2000">
                <a:solidFill>
                  <a:srgbClr val="000404"/>
                </a:solidFill>
                <a:cs typeface="Times New Roman" pitchFamily="18" charset="0"/>
              </a:rPr>
              <a:t>爱琴海</a:t>
            </a:r>
            <a:endParaRPr lang="en-US" altLang="ja-JP" sz="2000" b="1">
              <a:solidFill>
                <a:srgbClr val="000404"/>
              </a:solidFill>
              <a:latin typeface="Arial Narrow" pitchFamily="34" charset="0"/>
              <a:cs typeface="Times New Roman" pitchFamily="18" charset="0"/>
            </a:endParaRPr>
          </a:p>
          <a:p>
            <a:pPr algn="ctr">
              <a:spcBef>
                <a:spcPct val="50000"/>
              </a:spcBef>
            </a:pPr>
            <a:endParaRPr lang="en-US" sz="900" b="1">
              <a:solidFill>
                <a:srgbClr val="000000"/>
              </a:solidFill>
              <a:latin typeface="Arial Narrow" pitchFamily="34" charset="0"/>
              <a:cs typeface="Times New Roman" pitchFamily="18" charset="0"/>
            </a:endParaRPr>
          </a:p>
        </p:txBody>
      </p:sp>
      <p:sp>
        <p:nvSpPr>
          <p:cNvPr id="21"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9"/>
              </a:srgbClr>
            </a:outerShdw>
          </a:effectLst>
        </p:spPr>
        <p:txBody>
          <a:bodyPr lIns="0" rIns="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2025"/>
              </a:spcBef>
              <a:buClr>
                <a:srgbClr val="0066FF"/>
              </a:buClr>
              <a:defRPr/>
            </a:pPr>
            <a:r>
              <a:rPr lang="zh-CN" altLang="en-US" sz="1800" b="1">
                <a:latin typeface="细圆" charset="0"/>
                <a:ea typeface="细圆" charset="0"/>
                <a:cs typeface="细圆" charset="0"/>
              </a:rPr>
              <a:t>路加</a:t>
            </a:r>
            <a:endParaRPr lang="en-GB" sz="1800" b="1">
              <a:latin typeface="Helvetica" charset="0"/>
              <a:ea typeface="细圆" charset="0"/>
              <a:cs typeface="细圆" charset="0"/>
            </a:endParaRPr>
          </a:p>
        </p:txBody>
      </p:sp>
      <p:sp>
        <p:nvSpPr>
          <p:cNvPr id="22"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dist="38100" dir="2700000" rotWithShape="0">
              <a:srgbClr val="808080">
                <a:alpha val="42999"/>
              </a:srgbClr>
            </a:outerShdw>
          </a:effectLst>
        </p:spPr>
        <p:txBody>
          <a:bodyPr lIns="0" rIns="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2025"/>
              </a:spcBef>
              <a:buClr>
                <a:srgbClr val="0066FF"/>
              </a:buClr>
              <a:defRPr/>
            </a:pPr>
            <a:r>
              <a:rPr lang="zh-CN" altLang="en-US" sz="1800" b="1">
                <a:latin typeface="细圆" charset="0"/>
                <a:ea typeface="细圆" charset="0"/>
                <a:cs typeface="细圆" charset="0"/>
              </a:rPr>
              <a:t>马可</a:t>
            </a:r>
            <a:endParaRPr lang="en-GB" sz="1800" b="1">
              <a:latin typeface="Helvetica" charset="0"/>
              <a:ea typeface="细圆" charset="0"/>
              <a:cs typeface="细圆" charset="0"/>
            </a:endParaRPr>
          </a:p>
        </p:txBody>
      </p:sp>
      <p:sp>
        <p:nvSpPr>
          <p:cNvPr id="23" name="Text Box 22"/>
          <p:cNvSpPr txBox="1">
            <a:spLocks noChangeArrowheads="1"/>
          </p:cNvSpPr>
          <p:nvPr/>
        </p:nvSpPr>
        <p:spPr bwMode="auto">
          <a:xfrm>
            <a:off x="54864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9"/>
              </a:srgbClr>
            </a:outerShdw>
          </a:effectLst>
        </p:spPr>
        <p:txBody>
          <a:bodyPr lIns="0" rIns="0">
            <a:spAutoFit/>
          </a:bodyPr>
          <a:lstStyle/>
          <a:p>
            <a:pPr algn="ctr">
              <a:spcBef>
                <a:spcPct val="50000"/>
              </a:spcBef>
            </a:pPr>
            <a:r>
              <a:rPr lang="en-US" altLang="ja-JP" sz="1800" b="1">
                <a:solidFill>
                  <a:srgbClr val="F7F7F7"/>
                </a:solidFill>
                <a:latin typeface="Arial Narrow" pitchFamily="34" charset="0"/>
                <a:cs typeface="Times New Roman" pitchFamily="18" charset="0"/>
              </a:rPr>
              <a:t> </a:t>
            </a:r>
            <a:r>
              <a:rPr lang="en-US" altLang="en-US" sz="1800" b="1">
                <a:solidFill>
                  <a:srgbClr val="F7F7F7"/>
                </a:solidFill>
                <a:cs typeface="Times New Roman" pitchFamily="18" charset="0"/>
              </a:rPr>
              <a:t>使</a:t>
            </a:r>
            <a:r>
              <a:rPr lang="en-US" altLang="ja-JP" sz="1800" b="1">
                <a:solidFill>
                  <a:srgbClr val="F7F7F7"/>
                </a:solidFill>
                <a:cs typeface="Times New Roman" pitchFamily="18" charset="0"/>
              </a:rPr>
              <a:t> </a:t>
            </a:r>
            <a:r>
              <a:rPr lang="en-US" altLang="en-US" sz="1800" b="1">
                <a:solidFill>
                  <a:srgbClr val="F7F7F7"/>
                </a:solidFill>
                <a:cs typeface="Times New Roman" pitchFamily="18" charset="0"/>
              </a:rPr>
              <a:t>徒</a:t>
            </a:r>
            <a:r>
              <a:rPr lang="en-US" altLang="ja-JP" sz="1800" b="1">
                <a:solidFill>
                  <a:srgbClr val="F7F7F7"/>
                </a:solidFill>
                <a:cs typeface="Times New Roman" pitchFamily="18" charset="0"/>
              </a:rPr>
              <a:t> </a:t>
            </a:r>
            <a:endParaRPr lang="en-US" sz="1600">
              <a:solidFill>
                <a:srgbClr val="FFFFFF"/>
              </a:solidFill>
              <a:latin typeface="Arial Narrow" pitchFamily="34"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SG"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关键节</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p:cNvSpPr txBox="1">
            <a:spLocks noChangeArrowheads="1"/>
          </p:cNvSpPr>
          <p:nvPr/>
        </p:nvSpPr>
        <p:spPr bwMode="auto">
          <a:xfrm>
            <a:off x="0" y="2106064"/>
            <a:ext cx="9144000" cy="32671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“因 为 人 子 来 ， 并 不 是 要 受 人 的 服 事 ， 乃 是 要 服 事 人 ， 并 且 要 舍 命 作 多 人 的 赎 价”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zh-CN" sz="40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(10:45)</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endParaRPr kumimoji="0" lang="en-US" altLang="zh-CN" sz="40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马可福音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7" name="Text Box 24"/>
          <p:cNvSpPr txBox="1">
            <a:spLocks noChangeArrowheads="1"/>
          </p:cNvSpPr>
          <p:nvPr/>
        </p:nvSpPr>
        <p:spPr bwMode="auto">
          <a:xfrm>
            <a:off x="8472410" y="65344"/>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AEAEA"/>
                </a:solidFill>
                <a:effectLst/>
                <a:uLnTx/>
                <a:uFillTx/>
                <a:latin typeface="Arial" charset="0"/>
                <a:ea typeface="ＭＳ Ｐゴシック" charset="0"/>
                <a:cs typeface="Arial" charset="0"/>
              </a:rPr>
              <a:t>85</a:t>
            </a:r>
            <a:endParaRPr kumimoji="0" lang="en-US" sz="2400" b="0" i="0" u="none" strike="noStrike" kern="1200" cap="none" spc="0" normalizeH="0" baseline="0" noProof="0" dirty="0">
              <a:ln>
                <a:noFill/>
              </a:ln>
              <a:solidFill>
                <a:srgbClr val="EAEAEA"/>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8912791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ctrTitle"/>
          </p:nvPr>
        </p:nvSpPr>
        <p:spPr>
          <a:xfrm>
            <a:off x="304800" y="381000"/>
            <a:ext cx="3276600" cy="2209800"/>
          </a:xfrm>
          <a:effectLst>
            <a:outerShdw dist="35921" dir="2700000" algn="ctr" rotWithShape="0">
              <a:srgbClr val="000000">
                <a:alpha val="99962"/>
              </a:srgbClr>
            </a:outerShdw>
          </a:effectLst>
        </p:spPr>
        <p:txBody>
          <a:bodyPr/>
          <a:lstStyle/>
          <a:p>
            <a:pPr eaLnBrk="1" hangingPunct="1"/>
            <a:r>
              <a:rPr lang="en-US" altLang="zh-CN" sz="4800">
                <a:solidFill>
                  <a:srgbClr val="FFFFFF"/>
                </a:solidFill>
                <a:ea typeface="隶变" pitchFamily="2" charset="-122"/>
              </a:rPr>
              <a:t>一</a:t>
            </a:r>
            <a:r>
              <a:rPr lang="zh-CN" altLang="en-US" sz="4800">
                <a:solidFill>
                  <a:srgbClr val="FFFFFF"/>
                </a:solidFill>
                <a:ea typeface="隶变" pitchFamily="2" charset="-122"/>
              </a:rPr>
              <a:t>个值得思考的问题</a:t>
            </a:r>
            <a:r>
              <a:rPr lang="en-US" altLang="ja-JP">
                <a:solidFill>
                  <a:srgbClr val="FFFFFF"/>
                </a:solidFill>
              </a:rPr>
              <a:t>…</a:t>
            </a:r>
            <a:endParaRPr lang="en-US"/>
          </a:p>
        </p:txBody>
      </p:sp>
      <p:sp>
        <p:nvSpPr>
          <p:cNvPr id="113667" name="Rectangle 3"/>
          <p:cNvSpPr>
            <a:spLocks noGrp="1" noChangeArrowheads="1"/>
          </p:cNvSpPr>
          <p:nvPr>
            <p:ph type="subTitle" idx="1"/>
          </p:nvPr>
        </p:nvSpPr>
        <p:spPr>
          <a:xfrm>
            <a:off x="152400" y="2971800"/>
            <a:ext cx="3581400" cy="3200400"/>
          </a:xfrm>
          <a:effectLst>
            <a:outerShdw dist="35921" dir="2700000" algn="ctr" rotWithShape="0">
              <a:srgbClr val="000000">
                <a:alpha val="99962"/>
              </a:srgbClr>
            </a:outerShdw>
          </a:effectLst>
        </p:spPr>
        <p:txBody>
          <a:bodyPr/>
          <a:lstStyle/>
          <a:p>
            <a:pPr eaLnBrk="1" hangingPunct="1">
              <a:defRPr/>
            </a:pPr>
            <a:r>
              <a:rPr lang="en-US" altLang="zh-CN" b="1">
                <a:ea typeface="细圆" charset="0"/>
                <a:cs typeface="细圆" charset="0"/>
              </a:rPr>
              <a:t>马可</a:t>
            </a:r>
            <a:r>
              <a:rPr lang="zh-CN" altLang="en-US" b="1">
                <a:ea typeface="细圆" charset="0"/>
                <a:cs typeface="细圆" charset="0"/>
              </a:rPr>
              <a:t>说我们应该在哪些方面学像基督？在一切所有的事上么？还是在一些事上？若是一些，是哪一些？</a:t>
            </a:r>
            <a:endParaRPr lang="en-US" b="1">
              <a:ea typeface="细圆" charset="0"/>
              <a:cs typeface="细圆" charset="0"/>
            </a:endParaRPr>
          </a:p>
        </p:txBody>
      </p:sp>
      <p:pic>
        <p:nvPicPr>
          <p:cNvPr id="197635" name="Picture 4" descr="Washing feet"/>
          <p:cNvPicPr>
            <a:picLocks noChangeAspect="1" noChangeArrowheads="1"/>
          </p:cNvPicPr>
          <p:nvPr/>
        </p:nvPicPr>
        <p:blipFill>
          <a:blip r:embed="rId3"/>
          <a:srcRect/>
          <a:stretch>
            <a:fillRect/>
          </a:stretch>
        </p:blipFill>
        <p:spPr bwMode="auto">
          <a:xfrm>
            <a:off x="3840163" y="0"/>
            <a:ext cx="5303837" cy="6967538"/>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9682" name="Text Box 2"/>
          <p:cNvSpPr txBox="1">
            <a:spLocks noChangeArrowheads="1"/>
          </p:cNvSpPr>
          <p:nvPr/>
        </p:nvSpPr>
        <p:spPr bwMode="auto">
          <a:xfrm>
            <a:off x="1981200" y="1676400"/>
            <a:ext cx="366713" cy="1733550"/>
          </a:xfrm>
          <a:prstGeom prst="rect">
            <a:avLst/>
          </a:prstGeom>
          <a:noFill/>
          <a:ln w="9525">
            <a:noFill/>
            <a:miter lim="800000"/>
            <a:headEnd/>
            <a:tailEnd/>
          </a:ln>
        </p:spPr>
        <p:txBody>
          <a:bodyPr wrap="none">
            <a:spAutoFit/>
          </a:bodyPr>
          <a:lstStyle/>
          <a:p>
            <a:r>
              <a:rPr lang="en-US">
                <a:latin typeface="Comic Sans MS" pitchFamily="66" charset="0"/>
                <a:cs typeface="Times New Roman" pitchFamily="18" charset="0"/>
              </a:rPr>
              <a:t> </a:t>
            </a:r>
            <a:endParaRPr lang="en-US">
              <a:cs typeface="Times New Roman" pitchFamily="18" charset="0"/>
            </a:endParaRPr>
          </a:p>
          <a:p>
            <a:endParaRPr lang="en-US">
              <a:cs typeface="Times New Roman" pitchFamily="18" charset="0"/>
            </a:endParaRPr>
          </a:p>
          <a:p>
            <a:r>
              <a:rPr lang="en-US">
                <a:latin typeface="Comic Sans MS" pitchFamily="66" charset="0"/>
                <a:cs typeface="Times New Roman" pitchFamily="18" charset="0"/>
              </a:rPr>
              <a:t>  </a:t>
            </a:r>
          </a:p>
          <a:p>
            <a:r>
              <a:rPr lang="en-US">
                <a:latin typeface="Comic Sans MS" pitchFamily="66" charset="0"/>
                <a:cs typeface="Times New Roman" pitchFamily="18" charset="0"/>
              </a:rPr>
              <a:t> </a:t>
            </a:r>
            <a:endParaRPr lang="en-US">
              <a:cs typeface="Times New Roman" pitchFamily="18" charset="0"/>
            </a:endParaRPr>
          </a:p>
        </p:txBody>
      </p:sp>
      <p:pic>
        <p:nvPicPr>
          <p:cNvPr id="199683" name="Picture 3"/>
          <p:cNvPicPr>
            <a:picLocks noChangeAspect="1" noChangeArrowheads="1"/>
          </p:cNvPicPr>
          <p:nvPr/>
        </p:nvPicPr>
        <p:blipFill>
          <a:blip r:embed="rId3"/>
          <a:srcRect/>
          <a:stretch>
            <a:fillRect/>
          </a:stretch>
        </p:blipFill>
        <p:spPr bwMode="auto">
          <a:xfrm>
            <a:off x="4763" y="0"/>
            <a:ext cx="9672637" cy="6858000"/>
          </a:xfrm>
          <a:prstGeom prst="rect">
            <a:avLst/>
          </a:prstGeom>
          <a:noFill/>
          <a:ln w="9525">
            <a:noFill/>
            <a:miter lim="800000"/>
            <a:headEnd/>
            <a:tailEnd/>
          </a:ln>
        </p:spPr>
      </p:pic>
      <p:sp>
        <p:nvSpPr>
          <p:cNvPr id="199684" name="TextBox 3"/>
          <p:cNvSpPr txBox="1">
            <a:spLocks noChangeArrowheads="1"/>
          </p:cNvSpPr>
          <p:nvPr/>
        </p:nvSpPr>
        <p:spPr bwMode="auto">
          <a:xfrm>
            <a:off x="2590800" y="300038"/>
            <a:ext cx="3962400" cy="2062162"/>
          </a:xfrm>
          <a:prstGeom prst="rect">
            <a:avLst/>
          </a:prstGeom>
          <a:solidFill>
            <a:srgbClr val="FFFFFF"/>
          </a:solidFill>
          <a:ln w="9525">
            <a:noFill/>
            <a:miter lim="800000"/>
            <a:headEnd/>
            <a:tailEnd/>
          </a:ln>
        </p:spPr>
        <p:txBody>
          <a:bodyPr>
            <a:spAutoFit/>
          </a:bodyPr>
          <a:lstStyle/>
          <a:p>
            <a:r>
              <a:rPr lang="en-US" altLang="zh-CN" sz="1600">
                <a:solidFill>
                  <a:srgbClr val="2E2E01"/>
                </a:solidFill>
                <a:ea typeface="Osaka" charset="-128"/>
              </a:rPr>
              <a:t>8</a:t>
            </a:r>
            <a:r>
              <a:rPr lang="zh-CN" altLang="en-US" sz="1600">
                <a:solidFill>
                  <a:srgbClr val="2E2E01"/>
                </a:solidFill>
                <a:ea typeface="Osaka" charset="-128"/>
              </a:rPr>
              <a:t>。</a:t>
            </a:r>
            <a:r>
              <a:rPr lang="en-US" altLang="zh-CN" sz="1600">
                <a:solidFill>
                  <a:srgbClr val="2E2E01"/>
                </a:solidFill>
                <a:ea typeface="Osaka" charset="-128"/>
              </a:rPr>
              <a:t> </a:t>
            </a:r>
            <a:r>
              <a:rPr lang="zh-CN" altLang="en-US" sz="1600">
                <a:solidFill>
                  <a:srgbClr val="2E2E01"/>
                </a:solidFill>
                <a:ea typeface="Osaka" charset="-128"/>
              </a:rPr>
              <a:t>以利亚在耶稣改变形像时</a:t>
            </a:r>
            <a:endParaRPr lang="en-US" altLang="zh-CN" sz="1600">
              <a:solidFill>
                <a:srgbClr val="2E2E01"/>
              </a:solidFill>
              <a:ea typeface="Osaka" charset="-128"/>
            </a:endParaRPr>
          </a:p>
          <a:p>
            <a:r>
              <a:rPr lang="en-US" altLang="zh-CN" sz="1600">
                <a:solidFill>
                  <a:srgbClr val="2E2E01"/>
                </a:solidFill>
                <a:ea typeface="Osaka" charset="-128"/>
              </a:rPr>
              <a:t>9</a:t>
            </a:r>
            <a:r>
              <a:rPr lang="zh-CN" altLang="en-US" sz="1600">
                <a:solidFill>
                  <a:srgbClr val="2E2E01"/>
                </a:solidFill>
                <a:ea typeface="Osaka" charset="-128"/>
              </a:rPr>
              <a:t>。</a:t>
            </a:r>
            <a:r>
              <a:rPr lang="en-US" altLang="zh-CN" sz="1600">
                <a:solidFill>
                  <a:srgbClr val="2E2E01"/>
                </a:solidFill>
                <a:ea typeface="Osaka" charset="-128"/>
              </a:rPr>
              <a:t> </a:t>
            </a:r>
            <a:r>
              <a:rPr lang="zh-CN" altLang="en-US" sz="1600">
                <a:solidFill>
                  <a:srgbClr val="2E2E01"/>
                </a:solidFill>
                <a:ea typeface="Osaka" charset="-128"/>
              </a:rPr>
              <a:t>仆人态度是必要的</a:t>
            </a:r>
            <a:endParaRPr lang="en-US" altLang="zh-CN" sz="1600">
              <a:solidFill>
                <a:srgbClr val="2E2E01"/>
              </a:solidFill>
              <a:ea typeface="Osaka" charset="-128"/>
            </a:endParaRPr>
          </a:p>
          <a:p>
            <a:r>
              <a:rPr lang="en-US" altLang="zh-CN" sz="1600">
                <a:solidFill>
                  <a:srgbClr val="2E2E01"/>
                </a:solidFill>
                <a:ea typeface="Osaka" charset="-128"/>
              </a:rPr>
              <a:t>10</a:t>
            </a:r>
            <a:r>
              <a:rPr lang="zh-CN" altLang="en-US" sz="1600">
                <a:solidFill>
                  <a:srgbClr val="2E2E01"/>
                </a:solidFill>
                <a:ea typeface="Osaka" charset="-128"/>
              </a:rPr>
              <a:t>。胜利进入耶路撒冷</a:t>
            </a:r>
            <a:endParaRPr lang="en-US" altLang="zh-CN" sz="1600">
              <a:solidFill>
                <a:srgbClr val="2E2E01"/>
              </a:solidFill>
              <a:ea typeface="Osaka" charset="-128"/>
            </a:endParaRPr>
          </a:p>
          <a:p>
            <a:r>
              <a:rPr lang="en-US" altLang="zh-CN" sz="1600">
                <a:solidFill>
                  <a:srgbClr val="2E2E01"/>
                </a:solidFill>
                <a:ea typeface="Osaka" charset="-128"/>
              </a:rPr>
              <a:t>11</a:t>
            </a:r>
            <a:r>
              <a:rPr lang="zh-CN" altLang="en-US" sz="1600">
                <a:solidFill>
                  <a:srgbClr val="2E2E01"/>
                </a:solidFill>
                <a:ea typeface="Osaka" charset="-128"/>
              </a:rPr>
              <a:t>。解决复活的嶷问</a:t>
            </a:r>
            <a:endParaRPr lang="en-US" altLang="zh-CN" sz="1600">
              <a:solidFill>
                <a:srgbClr val="2E2E01"/>
              </a:solidFill>
              <a:ea typeface="Osaka" charset="-128"/>
            </a:endParaRPr>
          </a:p>
          <a:p>
            <a:r>
              <a:rPr lang="en-US" altLang="zh-CN" sz="1600">
                <a:solidFill>
                  <a:srgbClr val="2E2E01"/>
                </a:solidFill>
                <a:ea typeface="Osaka" charset="-128"/>
              </a:rPr>
              <a:t>12</a:t>
            </a:r>
            <a:r>
              <a:rPr lang="zh-CN" altLang="en-US" sz="1600">
                <a:solidFill>
                  <a:srgbClr val="2E2E01"/>
                </a:solidFill>
                <a:ea typeface="Osaka" charset="-128"/>
              </a:rPr>
              <a:t>。神殿被</a:t>
            </a:r>
            <a:r>
              <a:rPr lang="en-US" altLang="en-US" sz="1600">
                <a:solidFill>
                  <a:srgbClr val="2E2E01"/>
                </a:solidFill>
                <a:ea typeface="Osaka" charset="-128"/>
              </a:rPr>
              <a:t>毁坏</a:t>
            </a:r>
            <a:endParaRPr lang="en-US" altLang="ja-JP" sz="1600">
              <a:solidFill>
                <a:srgbClr val="2E2E01"/>
              </a:solidFill>
              <a:ea typeface="Osaka" charset="-128"/>
            </a:endParaRPr>
          </a:p>
          <a:p>
            <a:r>
              <a:rPr lang="en-US" altLang="zh-CN" sz="1600">
                <a:solidFill>
                  <a:srgbClr val="2E2E01"/>
                </a:solidFill>
                <a:ea typeface="Osaka" charset="-128"/>
              </a:rPr>
              <a:t>13</a:t>
            </a:r>
            <a:r>
              <a:rPr lang="zh-CN" altLang="en-US" sz="1600">
                <a:solidFill>
                  <a:srgbClr val="2E2E01"/>
                </a:solidFill>
                <a:ea typeface="Osaka" charset="-128"/>
              </a:rPr>
              <a:t>。在客西马尼的痛苦</a:t>
            </a:r>
            <a:endParaRPr lang="en-US" altLang="zh-CN" sz="1600">
              <a:solidFill>
                <a:srgbClr val="2E2E01"/>
              </a:solidFill>
              <a:ea typeface="Osaka" charset="-128"/>
            </a:endParaRPr>
          </a:p>
          <a:p>
            <a:r>
              <a:rPr lang="en-US" sz="1600">
                <a:solidFill>
                  <a:srgbClr val="2E2E01"/>
                </a:solidFill>
                <a:ea typeface="Osaka" charset="-128"/>
              </a:rPr>
              <a:t>14</a:t>
            </a:r>
            <a:r>
              <a:rPr lang="zh-CN" altLang="en-US" sz="1600">
                <a:solidFill>
                  <a:srgbClr val="2E2E01"/>
                </a:solidFill>
                <a:ea typeface="Osaka" charset="-128"/>
              </a:rPr>
              <a:t>。</a:t>
            </a:r>
            <a:r>
              <a:rPr lang="en-US" altLang="en-US" sz="1600">
                <a:solidFill>
                  <a:srgbClr val="2E2E01"/>
                </a:solidFill>
                <a:ea typeface="Osaka" charset="-128"/>
              </a:rPr>
              <a:t>叙述</a:t>
            </a:r>
            <a:r>
              <a:rPr lang="zh-CN" altLang="en-US" sz="1600">
                <a:solidFill>
                  <a:srgbClr val="2E2E01"/>
                </a:solidFill>
                <a:ea typeface="Osaka" charset="-128"/>
              </a:rPr>
              <a:t>耶稣的死</a:t>
            </a:r>
            <a:endParaRPr lang="en-US" altLang="zh-CN" sz="1600">
              <a:solidFill>
                <a:srgbClr val="2E2E01"/>
              </a:solidFill>
              <a:ea typeface="Osaka" charset="-128"/>
            </a:endParaRPr>
          </a:p>
          <a:p>
            <a:r>
              <a:rPr lang="en-US" altLang="zh-CN" sz="1600">
                <a:solidFill>
                  <a:srgbClr val="2E2E01"/>
                </a:solidFill>
                <a:ea typeface="Osaka" charset="-128"/>
              </a:rPr>
              <a:t>15</a:t>
            </a:r>
            <a:r>
              <a:rPr lang="zh-CN" altLang="en-US" sz="1600">
                <a:solidFill>
                  <a:srgbClr val="2E2E01"/>
                </a:solidFill>
                <a:ea typeface="Osaka" charset="-128"/>
              </a:rPr>
              <a:t>。空的坟墓</a:t>
            </a:r>
            <a:endParaRPr lang="en-US" altLang="zh-CN" sz="1600">
              <a:solidFill>
                <a:srgbClr val="2E2E01"/>
              </a:solidFill>
              <a:ea typeface="Osaka" charset="-128"/>
            </a:endParaRPr>
          </a:p>
        </p:txBody>
      </p:sp>
      <p:sp>
        <p:nvSpPr>
          <p:cNvPr id="199685" name="TextBox 4"/>
          <p:cNvSpPr txBox="1">
            <a:spLocks noChangeArrowheads="1"/>
          </p:cNvSpPr>
          <p:nvPr/>
        </p:nvSpPr>
        <p:spPr bwMode="auto">
          <a:xfrm>
            <a:off x="0" y="0"/>
            <a:ext cx="2667000" cy="2185988"/>
          </a:xfrm>
          <a:prstGeom prst="rect">
            <a:avLst/>
          </a:prstGeom>
          <a:solidFill>
            <a:srgbClr val="FFFFFF"/>
          </a:solidFill>
          <a:ln w="9525">
            <a:noFill/>
            <a:miter lim="800000"/>
            <a:headEnd/>
            <a:tailEnd/>
          </a:ln>
        </p:spPr>
        <p:txBody>
          <a:bodyPr>
            <a:spAutoFit/>
          </a:bodyPr>
          <a:lstStyle/>
          <a:p>
            <a:r>
              <a:rPr lang="zh-CN" altLang="en-US" dirty="0">
                <a:solidFill>
                  <a:srgbClr val="100303"/>
                </a:solidFill>
                <a:ea typeface="Osaka" charset="-128"/>
              </a:rPr>
              <a:t>马可福音</a:t>
            </a:r>
            <a:endParaRPr lang="en-US" altLang="zh-CN" dirty="0">
              <a:solidFill>
                <a:srgbClr val="100303"/>
              </a:solidFill>
              <a:ea typeface="Osaka" charset="-128"/>
            </a:endParaRPr>
          </a:p>
          <a:p>
            <a:r>
              <a:rPr lang="en-US" altLang="zh-CN" sz="1600" dirty="0">
                <a:solidFill>
                  <a:srgbClr val="100303"/>
                </a:solidFill>
                <a:ea typeface="Osaka" charset="-128"/>
              </a:rPr>
              <a:t>1</a:t>
            </a:r>
            <a:r>
              <a:rPr lang="zh-CN" altLang="en-US" sz="1600" dirty="0">
                <a:solidFill>
                  <a:srgbClr val="100303"/>
                </a:solidFill>
                <a:ea typeface="Osaka" charset="-128"/>
              </a:rPr>
              <a:t>。</a:t>
            </a:r>
            <a:r>
              <a:rPr lang="en-US" altLang="zh-CN" sz="1600" dirty="0">
                <a:solidFill>
                  <a:srgbClr val="100303"/>
                </a:solidFill>
                <a:ea typeface="Osaka" charset="-128"/>
              </a:rPr>
              <a:t> </a:t>
            </a:r>
            <a:r>
              <a:rPr lang="zh-CN" altLang="en-US" sz="1600" dirty="0">
                <a:solidFill>
                  <a:srgbClr val="100303"/>
                </a:solidFill>
                <a:ea typeface="Osaka" charset="-128"/>
              </a:rPr>
              <a:t>基督为奴仆</a:t>
            </a:r>
            <a:endParaRPr lang="en-US" altLang="zh-CN" sz="1600" dirty="0">
              <a:solidFill>
                <a:srgbClr val="100303"/>
              </a:solidFill>
              <a:ea typeface="Osaka" charset="-128"/>
            </a:endParaRPr>
          </a:p>
          <a:p>
            <a:r>
              <a:rPr lang="en-US" altLang="zh-CN" sz="1600" dirty="0">
                <a:solidFill>
                  <a:srgbClr val="100303"/>
                </a:solidFill>
                <a:ea typeface="Osaka" charset="-128"/>
              </a:rPr>
              <a:t>2</a:t>
            </a:r>
            <a:r>
              <a:rPr lang="zh-CN" altLang="en-US" sz="1600" dirty="0">
                <a:solidFill>
                  <a:srgbClr val="100303"/>
                </a:solidFill>
                <a:ea typeface="Osaka" charset="-128"/>
              </a:rPr>
              <a:t>。</a:t>
            </a:r>
            <a:r>
              <a:rPr lang="en-US" altLang="zh-CN" sz="1600" dirty="0">
                <a:solidFill>
                  <a:srgbClr val="100303"/>
                </a:solidFill>
                <a:ea typeface="Osaka" charset="-128"/>
              </a:rPr>
              <a:t> </a:t>
            </a:r>
            <a:r>
              <a:rPr lang="zh-CN" altLang="en-US" sz="1600" dirty="0">
                <a:solidFill>
                  <a:srgbClr val="100303"/>
                </a:solidFill>
                <a:ea typeface="Osaka" charset="-128"/>
              </a:rPr>
              <a:t>治好</a:t>
            </a:r>
            <a:r>
              <a:rPr lang="en-US" altLang="en-US" sz="1600" dirty="0">
                <a:solidFill>
                  <a:srgbClr val="2E2E01"/>
                </a:solidFill>
                <a:ea typeface="Osaka" charset="-128"/>
              </a:rPr>
              <a:t>瘫</a:t>
            </a:r>
            <a:r>
              <a:rPr lang="zh-CN" altLang="en-US" sz="1600" dirty="0">
                <a:solidFill>
                  <a:srgbClr val="2E2E01"/>
                </a:solidFill>
                <a:ea typeface="Osaka" charset="-128"/>
              </a:rPr>
              <a:t>痪病人</a:t>
            </a:r>
            <a:endParaRPr lang="en-US" altLang="zh-CN" sz="1600" dirty="0">
              <a:solidFill>
                <a:srgbClr val="2E2E01"/>
              </a:solidFill>
              <a:ea typeface="Osaka" charset="-128"/>
            </a:endParaRPr>
          </a:p>
          <a:p>
            <a:r>
              <a:rPr lang="en-US" altLang="zh-CN" sz="1600" dirty="0">
                <a:solidFill>
                  <a:srgbClr val="2E2E01"/>
                </a:solidFill>
                <a:ea typeface="Osaka" charset="-128"/>
              </a:rPr>
              <a:t>3</a:t>
            </a:r>
            <a:r>
              <a:rPr lang="zh-CN" altLang="en-US" sz="1600" dirty="0">
                <a:solidFill>
                  <a:srgbClr val="2E2E01"/>
                </a:solidFill>
                <a:ea typeface="Osaka" charset="-128"/>
              </a:rPr>
              <a:t>。</a:t>
            </a:r>
            <a:r>
              <a:rPr lang="en-US" altLang="zh-CN" sz="1600" dirty="0">
                <a:solidFill>
                  <a:srgbClr val="2E2E01"/>
                </a:solidFill>
                <a:ea typeface="Osaka" charset="-128"/>
              </a:rPr>
              <a:t> </a:t>
            </a:r>
            <a:r>
              <a:rPr lang="zh-CN" altLang="en-US" sz="1600" dirty="0">
                <a:solidFill>
                  <a:srgbClr val="2E2E01"/>
                </a:solidFill>
                <a:ea typeface="Osaka" charset="-128"/>
              </a:rPr>
              <a:t>纠纷房子的结果</a:t>
            </a:r>
            <a:endParaRPr lang="en-US" altLang="zh-CN" sz="1600" dirty="0">
              <a:solidFill>
                <a:srgbClr val="2E2E01"/>
              </a:solidFill>
              <a:ea typeface="Osaka" charset="-128"/>
            </a:endParaRPr>
          </a:p>
          <a:p>
            <a:r>
              <a:rPr lang="en-US" altLang="zh-CN" sz="1600" dirty="0">
                <a:solidFill>
                  <a:srgbClr val="2E2E01"/>
                </a:solidFill>
                <a:ea typeface="Osaka" charset="-128"/>
              </a:rPr>
              <a:t>4</a:t>
            </a:r>
            <a:r>
              <a:rPr lang="zh-CN" altLang="en-US" sz="1600" dirty="0">
                <a:solidFill>
                  <a:srgbClr val="2E2E01"/>
                </a:solidFill>
                <a:ea typeface="Osaka" charset="-128"/>
              </a:rPr>
              <a:t>。</a:t>
            </a:r>
            <a:r>
              <a:rPr lang="en-US" altLang="zh-CN" sz="1600" dirty="0">
                <a:solidFill>
                  <a:srgbClr val="2E2E01"/>
                </a:solidFill>
                <a:ea typeface="Osaka" charset="-128"/>
              </a:rPr>
              <a:t> </a:t>
            </a:r>
            <a:r>
              <a:rPr lang="zh-CN" altLang="en-US" sz="1600" dirty="0">
                <a:solidFill>
                  <a:srgbClr val="2E2E01"/>
                </a:solidFill>
                <a:ea typeface="Osaka" charset="-128"/>
              </a:rPr>
              <a:t>仆人的大能</a:t>
            </a:r>
            <a:endParaRPr lang="en-US" altLang="zh-CN" sz="1600" dirty="0">
              <a:solidFill>
                <a:srgbClr val="2E2E01"/>
              </a:solidFill>
              <a:ea typeface="Osaka" charset="-128"/>
            </a:endParaRPr>
          </a:p>
          <a:p>
            <a:r>
              <a:rPr lang="en-US" altLang="zh-CN" sz="1600" dirty="0">
                <a:solidFill>
                  <a:srgbClr val="2E2E01"/>
                </a:solidFill>
                <a:ea typeface="Osaka" charset="-128"/>
              </a:rPr>
              <a:t>5</a:t>
            </a:r>
            <a:r>
              <a:rPr lang="zh-CN" altLang="en-US" sz="1600" dirty="0">
                <a:solidFill>
                  <a:srgbClr val="2E2E01"/>
                </a:solidFill>
                <a:ea typeface="Osaka" charset="-128"/>
              </a:rPr>
              <a:t>。</a:t>
            </a:r>
            <a:r>
              <a:rPr lang="en-US" altLang="zh-CN" sz="1600" dirty="0">
                <a:solidFill>
                  <a:srgbClr val="2E2E01"/>
                </a:solidFill>
                <a:ea typeface="Osaka" charset="-128"/>
              </a:rPr>
              <a:t> </a:t>
            </a:r>
            <a:r>
              <a:rPr lang="zh-CN" altLang="en-US" sz="1600" dirty="0">
                <a:solidFill>
                  <a:srgbClr val="2E2E01"/>
                </a:solidFill>
                <a:ea typeface="Osaka" charset="-128"/>
              </a:rPr>
              <a:t>教导五千人</a:t>
            </a:r>
            <a:endParaRPr lang="en-US" altLang="zh-CN" sz="1600" dirty="0">
              <a:solidFill>
                <a:srgbClr val="2E2E01"/>
              </a:solidFill>
              <a:ea typeface="Osaka" charset="-128"/>
            </a:endParaRPr>
          </a:p>
          <a:p>
            <a:r>
              <a:rPr lang="en-US" altLang="zh-CN" sz="1600" dirty="0">
                <a:solidFill>
                  <a:srgbClr val="2E2E01"/>
                </a:solidFill>
                <a:ea typeface="Osaka" charset="-128"/>
              </a:rPr>
              <a:t>6</a:t>
            </a:r>
            <a:r>
              <a:rPr lang="zh-CN" altLang="en-US" sz="1600" dirty="0">
                <a:solidFill>
                  <a:srgbClr val="2E2E01"/>
                </a:solidFill>
                <a:ea typeface="Osaka" charset="-128"/>
              </a:rPr>
              <a:t>。</a:t>
            </a:r>
            <a:r>
              <a:rPr lang="en-US" altLang="zh-CN" sz="1600" dirty="0">
                <a:solidFill>
                  <a:srgbClr val="2E2E01"/>
                </a:solidFill>
                <a:ea typeface="Osaka" charset="-128"/>
              </a:rPr>
              <a:t> </a:t>
            </a:r>
            <a:r>
              <a:rPr lang="zh-CN" altLang="en-US" sz="1600" dirty="0">
                <a:solidFill>
                  <a:srgbClr val="2E2E01"/>
                </a:solidFill>
                <a:ea typeface="Osaka" charset="-128"/>
              </a:rPr>
              <a:t>法利赛的传统被攻击</a:t>
            </a:r>
            <a:endParaRPr lang="en-US" altLang="zh-CN" sz="1600" dirty="0">
              <a:solidFill>
                <a:srgbClr val="2E2E01"/>
              </a:solidFill>
              <a:ea typeface="Osaka" charset="-128"/>
            </a:endParaRPr>
          </a:p>
          <a:p>
            <a:r>
              <a:rPr lang="en-US" altLang="zh-CN" sz="1600" dirty="0">
                <a:solidFill>
                  <a:srgbClr val="100303"/>
                </a:solidFill>
                <a:ea typeface="Osaka" charset="-128"/>
              </a:rPr>
              <a:t>7</a:t>
            </a:r>
            <a:r>
              <a:rPr lang="zh-CN" altLang="en-US" sz="1600" dirty="0">
                <a:solidFill>
                  <a:srgbClr val="100303"/>
                </a:solidFill>
                <a:ea typeface="Osaka" charset="-128"/>
              </a:rPr>
              <a:t>。</a:t>
            </a:r>
            <a:r>
              <a:rPr lang="en-US" altLang="zh-CN" sz="1600" dirty="0">
                <a:solidFill>
                  <a:srgbClr val="100303"/>
                </a:solidFill>
                <a:ea typeface="Osaka" charset="-128"/>
              </a:rPr>
              <a:t> </a:t>
            </a:r>
            <a:r>
              <a:rPr lang="zh-CN" altLang="en-US" sz="1600" dirty="0">
                <a:solidFill>
                  <a:srgbClr val="100303"/>
                </a:solidFill>
                <a:ea typeface="Osaka" charset="-128"/>
              </a:rPr>
              <a:t>治好瞎子</a:t>
            </a:r>
            <a:endParaRPr lang="en-US" altLang="zh-CN" sz="1600" dirty="0">
              <a:solidFill>
                <a:srgbClr val="100303"/>
              </a:solidFill>
              <a:ea typeface="Osaka" charset="-128"/>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1185" name="Object 2"/>
          <p:cNvGraphicFramePr>
            <a:graphicFrameLocks noChangeAspect="1"/>
          </p:cNvGraphicFramePr>
          <p:nvPr/>
        </p:nvGraphicFramePr>
        <p:xfrm>
          <a:off x="0" y="-26988"/>
          <a:ext cx="9144000" cy="6884988"/>
        </p:xfrm>
        <a:graphic>
          <a:graphicData uri="http://schemas.openxmlformats.org/presentationml/2006/ole">
            <mc:AlternateContent xmlns:mc="http://schemas.openxmlformats.org/markup-compatibility/2006">
              <mc:Choice xmlns:v="urn:schemas-microsoft-com:vml" Requires="v">
                <p:oleObj name="Photo Editor Photo" r:id="rId3" imgW="4877223" imgH="3657917" progId="MSPhotoEd.3">
                  <p:embed/>
                </p:oleObj>
              </mc:Choice>
              <mc:Fallback>
                <p:oleObj name="Photo Editor Photo" r:id="rId3" imgW="4877223" imgH="3657917" progId="MSPhotoEd.3">
                  <p:embed/>
                  <p:pic>
                    <p:nvPicPr>
                      <p:cNvPr id="0" name=""/>
                      <p:cNvPicPr>
                        <a:picLocks noChangeAspect="1" noChangeArrowheads="1"/>
                      </p:cNvPicPr>
                      <p:nvPr/>
                    </p:nvPicPr>
                    <p:blipFill>
                      <a:blip r:embed="rId4">
                        <a:lum bright="36000"/>
                        <a:extLst>
                          <a:ext uri="{28A0092B-C50C-407E-A947-70E740481C1C}">
                            <a14:useLocalDpi xmlns:a14="http://schemas.microsoft.com/office/drawing/2010/main" val="0"/>
                          </a:ext>
                        </a:extLst>
                      </a:blip>
                      <a:srcRect l="8386" t="22917" r="14192"/>
                      <a:stretch>
                        <a:fillRect/>
                      </a:stretch>
                    </p:blipFill>
                    <p:spPr bwMode="auto">
                      <a:xfrm>
                        <a:off x="0" y="-26988"/>
                        <a:ext cx="9144000" cy="6884988"/>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91139" name="Text Box 2"/>
          <p:cNvSpPr txBox="1">
            <a:spLocks noChangeArrowheads="1"/>
          </p:cNvSpPr>
          <p:nvPr/>
        </p:nvSpPr>
        <p:spPr bwMode="auto">
          <a:xfrm>
            <a:off x="446088" y="4293096"/>
            <a:ext cx="8229600" cy="1677382"/>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endParaRPr lang="zh-CN" altLang="en-US" sz="900" b="1" u="sng" dirty="0">
              <a:solidFill>
                <a:schemeClr val="bg1"/>
              </a:solidFill>
              <a:latin typeface="Times" charset="0"/>
              <a:ea typeface="细圆" pitchFamily="2" charset="-122"/>
            </a:endParaRPr>
          </a:p>
          <a:p>
            <a:pPr algn="ctr"/>
            <a:r>
              <a:rPr lang="zh-CN" altLang="en-US" sz="2800" b="1" dirty="0">
                <a:solidFill>
                  <a:schemeClr val="bg1"/>
                </a:solidFill>
                <a:latin typeface="细圆" pitchFamily="2" charset="-122"/>
                <a:ea typeface="细圆" pitchFamily="2" charset="-122"/>
              </a:rPr>
              <a:t>马可福音最早的标题（</a:t>
            </a:r>
            <a:r>
              <a:rPr lang="en-US" altLang="zh-CN" sz="2800" b="1" dirty="0">
                <a:solidFill>
                  <a:schemeClr val="bg1"/>
                </a:solidFill>
                <a:latin typeface="细圆" pitchFamily="2" charset="-122"/>
                <a:ea typeface="细圆" pitchFamily="2" charset="-122"/>
              </a:rPr>
              <a:t>《</a:t>
            </a:r>
            <a:r>
              <a:rPr lang="zh-CN" altLang="en-US" sz="2800" b="1" dirty="0">
                <a:solidFill>
                  <a:schemeClr val="bg1"/>
                </a:solidFill>
                <a:latin typeface="细圆" pitchFamily="2" charset="-122"/>
                <a:ea typeface="细圆" pitchFamily="2" charset="-122"/>
              </a:rPr>
              <a:t>根据马可</a:t>
            </a:r>
            <a:r>
              <a:rPr lang="en-US" altLang="zh-CN" sz="2800" b="1" dirty="0">
                <a:solidFill>
                  <a:schemeClr val="bg1"/>
                </a:solidFill>
                <a:latin typeface="细圆" pitchFamily="2" charset="-122"/>
                <a:ea typeface="细圆" pitchFamily="2" charset="-122"/>
              </a:rPr>
              <a:t>……》</a:t>
            </a:r>
            <a:r>
              <a:rPr lang="zh-CN" altLang="en-US" sz="2800" b="1" dirty="0">
                <a:solidFill>
                  <a:schemeClr val="bg1"/>
                </a:solidFill>
                <a:latin typeface="细圆" pitchFamily="2" charset="-122"/>
                <a:ea typeface="细圆" pitchFamily="2" charset="-122"/>
              </a:rPr>
              <a:t>）是在</a:t>
            </a:r>
            <a:r>
              <a:rPr lang="en-US" altLang="zh-CN" sz="2800" b="1" dirty="0">
                <a:solidFill>
                  <a:schemeClr val="bg1"/>
                </a:solidFill>
                <a:latin typeface="细圆" pitchFamily="2" charset="-122"/>
                <a:ea typeface="细圆" pitchFamily="2" charset="-122"/>
              </a:rPr>
              <a:t>AD125</a:t>
            </a:r>
            <a:r>
              <a:rPr lang="zh-CN" altLang="en-US" sz="2800" b="1" dirty="0">
                <a:solidFill>
                  <a:schemeClr val="bg1"/>
                </a:solidFill>
                <a:latin typeface="细圆" pitchFamily="2" charset="-122"/>
                <a:ea typeface="细圆" pitchFamily="2" charset="-122"/>
              </a:rPr>
              <a:t>之前的一位文士所添加的。</a:t>
            </a:r>
            <a:r>
              <a:rPr lang="zh-CN" altLang="en-US" sz="2800" b="1" dirty="0">
                <a:solidFill>
                  <a:schemeClr val="bg1"/>
                </a:solidFill>
                <a:latin typeface="Times" charset="0"/>
                <a:ea typeface="SimSun" pitchFamily="2" charset="-122"/>
              </a:rPr>
              <a:t>  </a:t>
            </a:r>
          </a:p>
          <a:p>
            <a:pPr algn="ctr"/>
            <a:endParaRPr lang="zh-CN" altLang="en-US" sz="1000" b="1" dirty="0">
              <a:solidFill>
                <a:schemeClr val="bg1"/>
              </a:solidFill>
              <a:latin typeface="Times" charset="0"/>
              <a:ea typeface="SimSun" pitchFamily="2" charset="-122"/>
            </a:endParaRPr>
          </a:p>
          <a:p>
            <a:pPr algn="ctr"/>
            <a:r>
              <a:rPr lang="en-US" altLang="zh-CN" sz="2800" b="1" dirty="0">
                <a:solidFill>
                  <a:schemeClr val="bg1"/>
                </a:solidFill>
                <a:latin typeface="Times" charset="0"/>
                <a:ea typeface="SimSun" pitchFamily="2" charset="-122"/>
              </a:rPr>
              <a:t>(</a:t>
            </a:r>
            <a:r>
              <a:rPr lang="en-US" altLang="zh-CN" sz="2800" b="1" dirty="0" err="1">
                <a:solidFill>
                  <a:schemeClr val="bg1"/>
                </a:solidFill>
                <a:latin typeface="Times" charset="0"/>
                <a:ea typeface="SimSun" pitchFamily="2" charset="-122"/>
              </a:rPr>
              <a:t>Grassmick</a:t>
            </a:r>
            <a:r>
              <a:rPr lang="en-US" altLang="zh-CN" sz="2800" b="1" dirty="0">
                <a:solidFill>
                  <a:schemeClr val="bg1"/>
                </a:solidFill>
                <a:latin typeface="Times" charset="0"/>
                <a:ea typeface="SimSun" pitchFamily="2" charset="-122"/>
              </a:rPr>
              <a:t>, </a:t>
            </a:r>
            <a:r>
              <a:rPr lang="en-US" altLang="zh-CN" sz="2800" b="1" i="1" dirty="0">
                <a:solidFill>
                  <a:schemeClr val="bg1"/>
                </a:solidFill>
                <a:latin typeface="Times" charset="0"/>
                <a:ea typeface="SimSun" pitchFamily="2" charset="-122"/>
              </a:rPr>
              <a:t>BKC</a:t>
            </a:r>
            <a:r>
              <a:rPr lang="en-US" altLang="zh-CN" sz="2800" b="1" dirty="0">
                <a:solidFill>
                  <a:schemeClr val="bg1"/>
                </a:solidFill>
                <a:latin typeface="Times" charset="0"/>
                <a:ea typeface="SimSun" pitchFamily="2" charset="-122"/>
              </a:rPr>
              <a:t>, 2:95). </a:t>
            </a:r>
            <a:endParaRPr lang="en-US" sz="2800" b="1" dirty="0">
              <a:solidFill>
                <a:schemeClr val="bg1"/>
              </a:solidFill>
              <a:latin typeface="Times" charset="0"/>
              <a:ea typeface="SimSun" pitchFamily="2" charset="-122"/>
            </a:endParaRPr>
          </a:p>
        </p:txBody>
      </p:sp>
      <p:sp>
        <p:nvSpPr>
          <p:cNvPr id="221187" name="Text Box 3"/>
          <p:cNvSpPr txBox="1">
            <a:spLocks noChangeArrowheads="1"/>
          </p:cNvSpPr>
          <p:nvPr/>
        </p:nvSpPr>
        <p:spPr bwMode="auto">
          <a:xfrm>
            <a:off x="8582025" y="4445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00"/>
                </a:solidFill>
                <a:latin typeface="Arial" charset="0"/>
                <a:cs typeface="Arial" charset="0"/>
              </a:rPr>
              <a:t>83</a:t>
            </a:r>
          </a:p>
        </p:txBody>
      </p:sp>
      <p:sp>
        <p:nvSpPr>
          <p:cNvPr id="221188" name="Text Box 4"/>
          <p:cNvSpPr txBox="1">
            <a:spLocks noChangeArrowheads="1"/>
          </p:cNvSpPr>
          <p:nvPr/>
        </p:nvSpPr>
        <p:spPr bwMode="auto">
          <a:xfrm>
            <a:off x="3725009" y="482600"/>
            <a:ext cx="1620957" cy="52322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800" b="1" dirty="0">
                <a:solidFill>
                  <a:srgbClr val="FFFFFF"/>
                </a:solidFill>
                <a:latin typeface="Times" charset="0"/>
                <a:ea typeface="隶变" pitchFamily="2" charset="-122"/>
              </a:rPr>
              <a:t>书卷介绍</a:t>
            </a:r>
          </a:p>
        </p:txBody>
      </p:sp>
      <p:sp>
        <p:nvSpPr>
          <p:cNvPr id="221189" name="Rectangle 5"/>
          <p:cNvSpPr>
            <a:spLocks noGrp="1" noChangeArrowheads="1"/>
          </p:cNvSpPr>
          <p:nvPr>
            <p:ph type="title" idx="4294967295"/>
          </p:nvPr>
        </p:nvSpPr>
        <p:spPr>
          <a:xfrm>
            <a:off x="2679700" y="3573016"/>
            <a:ext cx="3451225" cy="719137"/>
          </a:xfrm>
          <a:solidFill>
            <a:srgbClr val="800000"/>
          </a:solidFill>
        </p:spPr>
        <p:txBody>
          <a:bodyPr/>
          <a:lstStyle/>
          <a:p>
            <a:pPr eaLnBrk="1" hangingPunct="1"/>
            <a:r>
              <a:rPr lang="zh-TW" altLang="en-US" sz="3600" dirty="0">
                <a:latin typeface="Arial" charset="0"/>
                <a:ea typeface="ＭＳ Ｐゴシック" charset="0"/>
                <a:cs typeface="ＭＳ Ｐゴシック" charset="0"/>
              </a:rPr>
              <a:t>标题</a:t>
            </a:r>
            <a:endParaRPr lang="en-US" sz="360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9479410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11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2"/>
          <p:cNvSpPr txBox="1">
            <a:spLocks noChangeArrowheads="1"/>
          </p:cNvSpPr>
          <p:nvPr/>
        </p:nvSpPr>
        <p:spPr bwMode="auto">
          <a:xfrm>
            <a:off x="152400" y="1676400"/>
            <a:ext cx="4113213" cy="4114800"/>
          </a:xfrm>
          <a:prstGeom prst="rect">
            <a:avLst/>
          </a:prstGeom>
          <a:solidFill>
            <a:srgbClr val="0000FF"/>
          </a:solidFill>
          <a:ln w="9525">
            <a:solidFill>
              <a:srgbClr val="000000"/>
            </a:solidFill>
            <a:miter lim="800000"/>
            <a:headEnd/>
            <a:tailEnd/>
          </a:ln>
        </p:spPr>
        <p:txBody>
          <a:bodyPr/>
          <a:lstStyle/>
          <a:p>
            <a:pPr algn="ctr"/>
            <a:r>
              <a:rPr lang="zh-CN" altLang="en-US" b="1" u="sng">
                <a:solidFill>
                  <a:schemeClr val="bg1"/>
                </a:solidFill>
                <a:latin typeface="Times" charset="0"/>
                <a:ea typeface="细圆" pitchFamily="2" charset="-122"/>
              </a:rPr>
              <a:t>外在证据</a:t>
            </a:r>
          </a:p>
          <a:p>
            <a:pPr algn="ctr"/>
            <a:endParaRPr lang="zh-CN" altLang="en-US" sz="900" b="1" u="sng">
              <a:solidFill>
                <a:schemeClr val="bg1"/>
              </a:solidFill>
              <a:latin typeface="Times" charset="0"/>
              <a:ea typeface="细圆" pitchFamily="2" charset="-122"/>
            </a:endParaRPr>
          </a:p>
          <a:p>
            <a:pPr algn="ctr"/>
            <a:r>
              <a:rPr lang="zh-CN" altLang="en-US" sz="2000" b="1">
                <a:solidFill>
                  <a:schemeClr val="bg1"/>
                </a:solidFill>
                <a:latin typeface="Times" charset="0"/>
                <a:ea typeface="细圆" pitchFamily="2" charset="-122"/>
              </a:rPr>
              <a:t>初期教父一致见证使徒彼得的友人－马可，写了这本今天以他的名字为标题的福音书。</a:t>
            </a:r>
          </a:p>
          <a:p>
            <a:pPr algn="ctr"/>
            <a:r>
              <a:rPr lang="en-US" altLang="zh-CN" sz="2000" b="1">
                <a:solidFill>
                  <a:schemeClr val="bg1"/>
                </a:solidFill>
                <a:latin typeface="Times" charset="0"/>
                <a:ea typeface="SimSun" pitchFamily="2" charset="-122"/>
              </a:rPr>
              <a:t> </a:t>
            </a:r>
          </a:p>
          <a:p>
            <a:pPr algn="ctr"/>
            <a:r>
              <a:rPr lang="en-US" altLang="zh-CN" sz="2000" b="1">
                <a:solidFill>
                  <a:schemeClr val="bg1"/>
                </a:solidFill>
                <a:latin typeface="Times" charset="0"/>
                <a:ea typeface="SimSun" pitchFamily="2" charset="-122"/>
              </a:rPr>
              <a:t>Papias, Bishop of Hierapolis </a:t>
            </a:r>
          </a:p>
          <a:p>
            <a:pPr marL="342900" lvl="3" algn="ctr"/>
            <a:r>
              <a:rPr lang="zh-CN" altLang="en-US" sz="2000" b="1">
                <a:solidFill>
                  <a:schemeClr val="bg1"/>
                </a:solidFill>
                <a:latin typeface="Times" charset="0"/>
                <a:ea typeface="细圆" pitchFamily="2" charset="-122"/>
              </a:rPr>
              <a:t>殉道者犹斯丁</a:t>
            </a:r>
            <a:r>
              <a:rPr lang="en-US" altLang="zh-CN" sz="2000" b="1">
                <a:solidFill>
                  <a:schemeClr val="bg1"/>
                </a:solidFill>
                <a:latin typeface="Times" charset="0"/>
                <a:ea typeface="SimSun" pitchFamily="2" charset="-122"/>
              </a:rPr>
              <a:t>(Justin Martyr )</a:t>
            </a:r>
          </a:p>
          <a:p>
            <a:pPr marL="342900" lvl="3" algn="ctr"/>
            <a:r>
              <a:rPr lang="zh-CN" altLang="en-US" sz="2000" b="1">
                <a:solidFill>
                  <a:schemeClr val="bg1"/>
                </a:solidFill>
                <a:latin typeface="Times" charset="0"/>
                <a:ea typeface="细圆" pitchFamily="2" charset="-122"/>
              </a:rPr>
              <a:t>爱任纽</a:t>
            </a:r>
            <a:r>
              <a:rPr lang="en-US" altLang="zh-CN" sz="2000" b="1">
                <a:solidFill>
                  <a:schemeClr val="bg1"/>
                </a:solidFill>
                <a:latin typeface="Times" charset="0"/>
                <a:ea typeface="SimSun" pitchFamily="2" charset="-122"/>
              </a:rPr>
              <a:t>(Irenaeus)</a:t>
            </a:r>
          </a:p>
          <a:p>
            <a:pPr marL="342900" lvl="3" algn="ctr"/>
            <a:r>
              <a:rPr lang="zh-CN" altLang="en-US" sz="2000" b="1">
                <a:solidFill>
                  <a:schemeClr val="bg1"/>
                </a:solidFill>
                <a:latin typeface="Times" charset="0"/>
                <a:ea typeface="细圆" pitchFamily="2" charset="-122"/>
              </a:rPr>
              <a:t>特土良</a:t>
            </a:r>
            <a:r>
              <a:rPr lang="en-US" altLang="zh-CN" sz="2000" b="1">
                <a:solidFill>
                  <a:schemeClr val="bg1"/>
                </a:solidFill>
                <a:latin typeface="Times" charset="0"/>
                <a:ea typeface="SimSun" pitchFamily="2" charset="-122"/>
              </a:rPr>
              <a:t>(Tertullian)</a:t>
            </a:r>
          </a:p>
          <a:p>
            <a:pPr marL="342900" lvl="3" algn="ctr"/>
            <a:r>
              <a:rPr lang="zh-CN" altLang="en-US" sz="2000" b="1">
                <a:solidFill>
                  <a:schemeClr val="bg1"/>
                </a:solidFill>
                <a:latin typeface="Times" charset="0"/>
                <a:ea typeface="细圆" pitchFamily="2" charset="-122"/>
              </a:rPr>
              <a:t>亚历山大的革利免</a:t>
            </a:r>
            <a:r>
              <a:rPr lang="en-US" altLang="zh-CN" sz="2000" b="1">
                <a:solidFill>
                  <a:schemeClr val="bg1"/>
                </a:solidFill>
                <a:latin typeface="Times" charset="0"/>
                <a:ea typeface="SimSun" pitchFamily="2" charset="-122"/>
              </a:rPr>
              <a:t>(Clement of Alexandria)</a:t>
            </a:r>
          </a:p>
          <a:p>
            <a:pPr marL="342900" lvl="3" algn="ctr"/>
            <a:r>
              <a:rPr lang="zh-CN" altLang="en-US" sz="2000" b="1">
                <a:solidFill>
                  <a:schemeClr val="bg1"/>
                </a:solidFill>
                <a:latin typeface="Times" charset="0"/>
                <a:ea typeface="细圆" pitchFamily="2" charset="-122"/>
              </a:rPr>
              <a:t>俄利根</a:t>
            </a:r>
            <a:r>
              <a:rPr lang="en-US" altLang="zh-CN" sz="2000" b="1">
                <a:solidFill>
                  <a:schemeClr val="bg1"/>
                </a:solidFill>
                <a:latin typeface="Times" charset="0"/>
                <a:ea typeface="SimSun" pitchFamily="2" charset="-122"/>
              </a:rPr>
              <a:t>(Origen)</a:t>
            </a:r>
            <a:endParaRPr lang="en-US" sz="2000" b="1">
              <a:solidFill>
                <a:schemeClr val="bg1"/>
              </a:solidFill>
              <a:latin typeface="Times" charset="0"/>
              <a:ea typeface="SimSun" pitchFamily="2" charset="-122"/>
            </a:endParaRPr>
          </a:p>
        </p:txBody>
      </p:sp>
      <p:sp>
        <p:nvSpPr>
          <p:cNvPr id="203778" name="Text Box 3"/>
          <p:cNvSpPr txBox="1">
            <a:spLocks noChangeArrowheads="1"/>
          </p:cNvSpPr>
          <p:nvPr/>
        </p:nvSpPr>
        <p:spPr bwMode="auto">
          <a:xfrm>
            <a:off x="8610600" y="381000"/>
            <a:ext cx="488950" cy="457200"/>
          </a:xfrm>
          <a:prstGeom prst="rect">
            <a:avLst/>
          </a:prstGeom>
          <a:noFill/>
          <a:ln w="9525">
            <a:noFill/>
            <a:miter lim="800000"/>
            <a:headEnd/>
            <a:tailEnd/>
          </a:ln>
        </p:spPr>
        <p:txBody>
          <a:bodyPr wrap="none">
            <a:spAutoFit/>
          </a:bodyPr>
          <a:lstStyle/>
          <a:p>
            <a:r>
              <a:rPr lang="en-US">
                <a:solidFill>
                  <a:srgbClr val="000000"/>
                </a:solidFill>
              </a:rPr>
              <a:t>83</a:t>
            </a:r>
          </a:p>
        </p:txBody>
      </p:sp>
      <p:sp>
        <p:nvSpPr>
          <p:cNvPr id="203779" name="Text Box 4"/>
          <p:cNvSpPr txBox="1">
            <a:spLocks noChangeArrowheads="1"/>
          </p:cNvSpPr>
          <p:nvPr/>
        </p:nvSpPr>
        <p:spPr bwMode="auto">
          <a:xfrm>
            <a:off x="3887788" y="457200"/>
            <a:ext cx="1301750" cy="790575"/>
          </a:xfrm>
          <a:prstGeom prst="rect">
            <a:avLst/>
          </a:prstGeom>
          <a:solidFill>
            <a:srgbClr val="000000"/>
          </a:solidFill>
          <a:ln w="9525">
            <a:noFill/>
            <a:miter lim="800000"/>
            <a:headEnd/>
            <a:tailEnd/>
          </a:ln>
        </p:spPr>
        <p:txBody>
          <a:bodyPr wrap="none">
            <a:spAutoFit/>
          </a:bodyPr>
          <a:lstStyle/>
          <a:p>
            <a:pPr algn="ctr"/>
            <a:r>
              <a:rPr lang="zh-CN" altLang="en-US" sz="4400" b="1" dirty="0">
                <a:solidFill>
                  <a:srgbClr val="FFFFFF"/>
                </a:solidFill>
                <a:latin typeface="Times" charset="0"/>
                <a:ea typeface="隶变" pitchFamily="2" charset="-122"/>
              </a:rPr>
              <a:t>作者</a:t>
            </a:r>
          </a:p>
        </p:txBody>
      </p:sp>
      <p:sp>
        <p:nvSpPr>
          <p:cNvPr id="54277" name="Text Box 5"/>
          <p:cNvSpPr txBox="1">
            <a:spLocks noChangeArrowheads="1"/>
          </p:cNvSpPr>
          <p:nvPr/>
        </p:nvSpPr>
        <p:spPr bwMode="auto">
          <a:xfrm>
            <a:off x="4648200" y="1676400"/>
            <a:ext cx="4265613" cy="4953000"/>
          </a:xfrm>
          <a:prstGeom prst="rect">
            <a:avLst/>
          </a:prstGeom>
          <a:solidFill>
            <a:srgbClr val="0000FF"/>
          </a:solidFill>
          <a:ln w="9525">
            <a:noFill/>
            <a:miter lim="800000"/>
            <a:headEnd/>
            <a:tailEnd/>
          </a:ln>
        </p:spPr>
        <p:txBody>
          <a:bodyPr/>
          <a:lstStyle/>
          <a:p>
            <a:pPr marL="457200" algn="ctr"/>
            <a:r>
              <a:rPr lang="zh-CN" altLang="en-US" b="1" u="sng">
                <a:solidFill>
                  <a:schemeClr val="bg1"/>
                </a:solidFill>
                <a:latin typeface="细圆" pitchFamily="2" charset="-122"/>
                <a:ea typeface="细圆" pitchFamily="2" charset="-122"/>
              </a:rPr>
              <a:t>内在证据</a:t>
            </a:r>
            <a:r>
              <a:rPr lang="en-US" altLang="zh-CN" b="1">
                <a:solidFill>
                  <a:schemeClr val="bg1"/>
                </a:solidFill>
                <a:latin typeface="细圆" pitchFamily="2" charset="-122"/>
                <a:ea typeface="细圆" pitchFamily="2" charset="-122"/>
              </a:rPr>
              <a:t>:</a:t>
            </a:r>
          </a:p>
          <a:p>
            <a:pPr marL="457200" algn="ctr"/>
            <a:endParaRPr lang="en-US" altLang="zh-CN" sz="1200" b="1">
              <a:solidFill>
                <a:schemeClr val="bg1"/>
              </a:solidFill>
              <a:latin typeface="细圆" pitchFamily="2" charset="-122"/>
              <a:ea typeface="细圆" pitchFamily="2" charset="-122"/>
            </a:endParaRPr>
          </a:p>
          <a:p>
            <a:pPr marL="457200" algn="ctr"/>
            <a:r>
              <a:rPr lang="zh-CN" altLang="en-US" sz="2000" b="1">
                <a:solidFill>
                  <a:schemeClr val="bg1"/>
                </a:solidFill>
                <a:latin typeface="细圆" pitchFamily="2" charset="-122"/>
                <a:ea typeface="细圆" pitchFamily="2" charset="-122"/>
              </a:rPr>
              <a:t>几个因素指向马可为此福音书的作者：	</a:t>
            </a:r>
          </a:p>
          <a:p>
            <a:pPr marL="457200" algn="ctr">
              <a:buClr>
                <a:srgbClr val="FFFFFF"/>
              </a:buClr>
              <a:buFont typeface="Wingdings" pitchFamily="2" charset="2"/>
              <a:buChar char="§"/>
            </a:pPr>
            <a:r>
              <a:rPr lang="zh-CN" altLang="en-US" sz="2000" b="1">
                <a:solidFill>
                  <a:schemeClr val="bg1"/>
                </a:solidFill>
                <a:latin typeface="细圆" pitchFamily="2" charset="-122"/>
                <a:ea typeface="细圆" pitchFamily="2" charset="-122"/>
              </a:rPr>
              <a:t>耶稣于客西马尼园被捕时，那个赤身逃跑的少年人－很可能就是马可本人！</a:t>
            </a:r>
          </a:p>
          <a:p>
            <a:pPr marL="457200" algn="ctr">
              <a:buClr>
                <a:srgbClr val="FFFFFF"/>
              </a:buClr>
              <a:buFont typeface="Wingdings" pitchFamily="2" charset="2"/>
              <a:buChar char="§"/>
            </a:pPr>
            <a:r>
              <a:rPr lang="zh-CN" altLang="en-US" sz="2000" b="1">
                <a:solidFill>
                  <a:schemeClr val="bg1"/>
                </a:solidFill>
                <a:latin typeface="细圆" pitchFamily="2" charset="-122"/>
                <a:ea typeface="细圆" pitchFamily="2" charset="-122"/>
              </a:rPr>
              <a:t>马可对“客房”的详尽描写－最后的晚餐就在他的家中。</a:t>
            </a:r>
            <a:endParaRPr lang="en-US" altLang="zh-CN" sz="2000" b="1">
              <a:solidFill>
                <a:schemeClr val="bg1"/>
              </a:solidFill>
              <a:latin typeface="细圆" pitchFamily="2" charset="-122"/>
              <a:ea typeface="细圆" pitchFamily="2" charset="-122"/>
            </a:endParaRPr>
          </a:p>
          <a:p>
            <a:pPr marL="457200" algn="ctr">
              <a:buClr>
                <a:srgbClr val="FFFFFF"/>
              </a:buClr>
              <a:buFont typeface="Wingdings" pitchFamily="2" charset="2"/>
              <a:buChar char="§"/>
            </a:pPr>
            <a:r>
              <a:rPr lang="zh-CN" altLang="en-US" sz="2000" b="1">
                <a:solidFill>
                  <a:schemeClr val="bg1"/>
                </a:solidFill>
                <a:latin typeface="细圆" pitchFamily="2" charset="-122"/>
                <a:ea typeface="细圆" pitchFamily="2" charset="-122"/>
              </a:rPr>
              <a:t>作者对巴勒斯坦地的认识、其间的亚兰文及犹太人的建制和习俗。</a:t>
            </a:r>
          </a:p>
          <a:p>
            <a:pPr marL="457200" algn="ctr">
              <a:buClr>
                <a:srgbClr val="FFFFFF"/>
              </a:buClr>
              <a:buFont typeface="Wingdings" pitchFamily="2" charset="2"/>
              <a:buChar char="§"/>
            </a:pPr>
            <a:r>
              <a:rPr lang="zh-CN" altLang="en-US" sz="2000" b="1">
                <a:solidFill>
                  <a:schemeClr val="bg1"/>
                </a:solidFill>
                <a:latin typeface="细圆" pitchFamily="2" charset="-122"/>
                <a:ea typeface="细圆" pitchFamily="2" charset="-122"/>
              </a:rPr>
              <a:t>书中提及了唯有基督的“内圈”使徒才知晓的细节－彼得正好就是作者主要资料的来源。</a:t>
            </a:r>
            <a:r>
              <a:rPr lang="en-US" altLang="zh-CN" sz="1800" b="1">
                <a:solidFill>
                  <a:schemeClr val="bg1"/>
                </a:solidFill>
                <a:latin typeface="Times" charset="0"/>
                <a:ea typeface="SimSun" pitchFamily="2" charset="-122"/>
              </a:rPr>
              <a:t> </a:t>
            </a:r>
            <a:endParaRPr lang="en-US" sz="1800" b="1">
              <a:solidFill>
                <a:schemeClr val="bg1"/>
              </a:solidFill>
              <a:latin typeface="Times" charset="0"/>
              <a:ea typeface="SimSun" pitchFamily="2" charset="-122"/>
            </a:endParaRPr>
          </a:p>
        </p:txBody>
      </p:sp>
      <p:sp>
        <p:nvSpPr>
          <p:cNvPr id="54279" name="Text Box 7"/>
          <p:cNvSpPr txBox="1">
            <a:spLocks noChangeArrowheads="1"/>
          </p:cNvSpPr>
          <p:nvPr/>
        </p:nvSpPr>
        <p:spPr bwMode="auto">
          <a:xfrm rot="-1200000">
            <a:off x="1692275" y="2295525"/>
            <a:ext cx="5121275" cy="1870075"/>
          </a:xfrm>
          <a:prstGeom prst="rect">
            <a:avLst/>
          </a:prstGeom>
          <a:solidFill>
            <a:srgbClr val="000000"/>
          </a:solidFill>
          <a:ln w="9525">
            <a:noFill/>
            <a:miter lim="800000"/>
            <a:headEnd/>
            <a:tailEnd/>
          </a:ln>
        </p:spPr>
        <p:txBody>
          <a:bodyPr>
            <a:spAutoFit/>
          </a:bodyPr>
          <a:lstStyle/>
          <a:p>
            <a:pPr algn="ctr"/>
            <a:r>
              <a:rPr lang="zh-CN" altLang="en-US" sz="2800" b="1">
                <a:solidFill>
                  <a:srgbClr val="FFFFFF"/>
                </a:solidFill>
                <a:latin typeface="Times" charset="0"/>
                <a:ea typeface="细圆" pitchFamily="2" charset="-122"/>
              </a:rPr>
              <a:t>就外在与内在证据看来，以使徒行传及书信中所提及的约翰马可为此福音书的作者乃是合理的设想。</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4274"/>
                                        </p:tgtEl>
                                        <p:attrNameLst>
                                          <p:attrName>style.visibility</p:attrName>
                                        </p:attrNameLst>
                                      </p:cBhvr>
                                      <p:to>
                                        <p:strVal val="visible"/>
                                      </p:to>
                                    </p:set>
                                    <p:anim calcmode="lin" valueType="num">
                                      <p:cBhvr additive="base">
                                        <p:cTn id="7" dur="500" fill="hold"/>
                                        <p:tgtEl>
                                          <p:spTgt spid="54274"/>
                                        </p:tgtEl>
                                        <p:attrNameLst>
                                          <p:attrName>ppt_x</p:attrName>
                                        </p:attrNameLst>
                                      </p:cBhvr>
                                      <p:tavLst>
                                        <p:tav tm="0">
                                          <p:val>
                                            <p:strVal val="0-#ppt_w/2"/>
                                          </p:val>
                                        </p:tav>
                                        <p:tav tm="100000">
                                          <p:val>
                                            <p:strVal val="#ppt_x"/>
                                          </p:val>
                                        </p:tav>
                                      </p:tavLst>
                                    </p:anim>
                                    <p:anim calcmode="lin" valueType="num">
                                      <p:cBhvr additive="base">
                                        <p:cTn id="8" dur="500" fill="hold"/>
                                        <p:tgtEl>
                                          <p:spTgt spid="5427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4277"/>
                                        </p:tgtEl>
                                        <p:attrNameLst>
                                          <p:attrName>style.visibility</p:attrName>
                                        </p:attrNameLst>
                                      </p:cBhvr>
                                      <p:to>
                                        <p:strVal val="visible"/>
                                      </p:to>
                                    </p:set>
                                    <p:anim calcmode="lin" valueType="num">
                                      <p:cBhvr additive="base">
                                        <p:cTn id="13" dur="500" fill="hold"/>
                                        <p:tgtEl>
                                          <p:spTgt spid="54277"/>
                                        </p:tgtEl>
                                        <p:attrNameLst>
                                          <p:attrName>ppt_x</p:attrName>
                                        </p:attrNameLst>
                                      </p:cBhvr>
                                      <p:tavLst>
                                        <p:tav tm="0">
                                          <p:val>
                                            <p:strVal val="1+#ppt_w/2"/>
                                          </p:val>
                                        </p:tav>
                                        <p:tav tm="100000">
                                          <p:val>
                                            <p:strVal val="#ppt_x"/>
                                          </p:val>
                                        </p:tav>
                                      </p:tavLst>
                                    </p:anim>
                                    <p:anim calcmode="lin" valueType="num">
                                      <p:cBhvr additive="base">
                                        <p:cTn id="14" dur="500" fill="hold"/>
                                        <p:tgtEl>
                                          <p:spTgt spid="54277"/>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54279"/>
                                        </p:tgtEl>
                                        <p:attrNameLst>
                                          <p:attrName>style.visibility</p:attrName>
                                        </p:attrNameLst>
                                      </p:cBhvr>
                                      <p:to>
                                        <p:strVal val="visible"/>
                                      </p:to>
                                    </p:set>
                                    <p:anim calcmode="lin" valueType="num">
                                      <p:cBhvr>
                                        <p:cTn id="19" dur="500" fill="hold"/>
                                        <p:tgtEl>
                                          <p:spTgt spid="54279"/>
                                        </p:tgtEl>
                                        <p:attrNameLst>
                                          <p:attrName>ppt_w</p:attrName>
                                        </p:attrNameLst>
                                      </p:cBhvr>
                                      <p:tavLst>
                                        <p:tav tm="0">
                                          <p:val>
                                            <p:fltVal val="0"/>
                                          </p:val>
                                        </p:tav>
                                        <p:tav tm="100000">
                                          <p:val>
                                            <p:strVal val="#ppt_w"/>
                                          </p:val>
                                        </p:tav>
                                      </p:tavLst>
                                    </p:anim>
                                    <p:anim calcmode="lin" valueType="num">
                                      <p:cBhvr>
                                        <p:cTn id="20" dur="500" fill="hold"/>
                                        <p:tgtEl>
                                          <p:spTgt spid="5427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4" grpId="0" animBg="1" autoUpdateAnimBg="0"/>
      <p:bldP spid="54277" grpId="0" animBg="1" autoUpdateAnimBg="0"/>
      <p:bldP spid="54279" grpId="0" animBg="1"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53" name="Picture 12" descr="calendar-full.jpg"/>
          <p:cNvPicPr>
            <a:picLocks noChangeAspect="1"/>
          </p:cNvPicPr>
          <p:nvPr/>
        </p:nvPicPr>
        <p:blipFill>
          <a:blip r:embed="rId3">
            <a:lum bright="-66000"/>
            <a:extLst>
              <a:ext uri="{28A0092B-C50C-407E-A947-70E740481C1C}">
                <a14:useLocalDpi xmlns:a14="http://schemas.microsoft.com/office/drawing/2010/main"/>
              </a:ext>
            </a:extLst>
          </a:blip>
          <a:srcRect/>
          <a:stretch>
            <a:fillRect/>
          </a:stretch>
        </p:blipFill>
        <p:spPr bwMode="auto">
          <a:xfrm>
            <a:off x="0" y="0"/>
            <a:ext cx="91503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9554" name="Text Box 3"/>
          <p:cNvSpPr txBox="1">
            <a:spLocks noChangeArrowheads="1"/>
          </p:cNvSpPr>
          <p:nvPr/>
        </p:nvSpPr>
        <p:spPr bwMode="auto">
          <a:xfrm>
            <a:off x="8382014" y="15"/>
            <a:ext cx="526646" cy="4614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83</a:t>
            </a:r>
          </a:p>
        </p:txBody>
      </p:sp>
      <p:sp>
        <p:nvSpPr>
          <p:cNvPr id="279555" name="Rectangle 8"/>
          <p:cNvSpPr>
            <a:spLocks noGrp="1" noChangeArrowheads="1"/>
          </p:cNvSpPr>
          <p:nvPr>
            <p:ph type="title" idx="4294967295"/>
          </p:nvPr>
        </p:nvSpPr>
        <p:spPr>
          <a:xfrm>
            <a:off x="585084" y="152438"/>
            <a:ext cx="1627008" cy="523040"/>
          </a:xfrm>
          <a:solidFill>
            <a:schemeClr val="folHlink"/>
          </a:solidFill>
          <a:extLs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nchor="t">
            <a:spAutoFit/>
          </a:bodyPr>
          <a:lstStyle/>
          <a:p>
            <a:pPr eaLnBrk="1" hangingPunct="1"/>
            <a:r>
              <a:rPr lang="zh-CN" altLang="en-US" sz="2800" b="1" dirty="0">
                <a:solidFill>
                  <a:schemeClr val="bg2"/>
                </a:solidFill>
                <a:effectLst/>
                <a:latin typeface="Arial" charset="0"/>
                <a:ea typeface="SimSun" charset="0"/>
                <a:cs typeface="SimSun" charset="0"/>
              </a:rPr>
              <a:t>写作日期</a:t>
            </a:r>
            <a:endParaRPr lang="en-US" sz="2800" b="1" dirty="0">
              <a:solidFill>
                <a:schemeClr val="bg2"/>
              </a:solidFill>
              <a:effectLst/>
              <a:latin typeface="Arial" charset="0"/>
              <a:ea typeface="SimSun" charset="0"/>
              <a:cs typeface="SimSun" charset="0"/>
            </a:endParaRPr>
          </a:p>
        </p:txBody>
      </p:sp>
      <p:sp>
        <p:nvSpPr>
          <p:cNvPr id="279556" name="Rectangle 9"/>
          <p:cNvSpPr>
            <a:spLocks noChangeArrowheads="1"/>
          </p:cNvSpPr>
          <p:nvPr/>
        </p:nvSpPr>
        <p:spPr bwMode="auto">
          <a:xfrm>
            <a:off x="457200" y="4892675"/>
            <a:ext cx="8153400" cy="228600"/>
          </a:xfrm>
          <a:prstGeom prst="rect">
            <a:avLst/>
          </a:prstGeom>
          <a:solidFill>
            <a:srgbClr val="000090"/>
          </a:solidFill>
          <a:ln w="9525">
            <a:solidFill>
              <a:schemeClr val="bg2"/>
            </a:solidFill>
            <a:miter lim="800000"/>
            <a:headEnd/>
            <a:tailEnd/>
          </a:ln>
        </p:spPr>
        <p:txBody>
          <a:bodyPr wrap="none" lIns="91261" tIns="45631" rIns="91261" bIns="45631" anchor="ctr"/>
          <a:lstStyle/>
          <a:p>
            <a:endParaRPr lang="en-US">
              <a:solidFill>
                <a:srgbClr val="FFFFFF"/>
              </a:solidFill>
              <a:latin typeface="Arial" charset="0"/>
              <a:ea typeface="ＭＳ Ｐゴシック" charset="0"/>
              <a:cs typeface="Arial" charset="0"/>
            </a:endParaRPr>
          </a:p>
        </p:txBody>
      </p:sp>
      <p:sp>
        <p:nvSpPr>
          <p:cNvPr id="279557" name="Text Box 11"/>
          <p:cNvSpPr txBox="1">
            <a:spLocks noChangeArrowheads="1"/>
          </p:cNvSpPr>
          <p:nvPr/>
        </p:nvSpPr>
        <p:spPr bwMode="auto">
          <a:xfrm>
            <a:off x="6904525" y="5103814"/>
            <a:ext cx="2037376" cy="1754147"/>
          </a:xfrm>
          <a:prstGeom prst="rect">
            <a:avLst/>
          </a:prstGeom>
          <a:noFill/>
          <a:ln>
            <a:noFill/>
          </a:ln>
          <a:effectLst>
            <a:outerShdw dist="35921"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dirty="0">
                <a:solidFill>
                  <a:srgbClr val="FFFFFF"/>
                </a:solidFill>
                <a:latin typeface="Arial" charset="0"/>
                <a:cs typeface="Arial" charset="0"/>
              </a:rPr>
              <a:t>70</a:t>
            </a:r>
          </a:p>
          <a:p>
            <a:pPr algn="ctr" eaLnBrk="1" hangingPunct="1"/>
            <a:r>
              <a:rPr lang="zh-CN" altLang="en-US" sz="3600" b="1" dirty="0">
                <a:solidFill>
                  <a:srgbClr val="FFFFFF"/>
                </a:solidFill>
                <a:latin typeface="Arial" charset="0"/>
                <a:cs typeface="Arial" charset="0"/>
              </a:rPr>
              <a:t>耶路撒冷</a:t>
            </a:r>
            <a:endParaRPr lang="en-US" altLang="zh-CN" sz="3600" b="1" dirty="0">
              <a:solidFill>
                <a:srgbClr val="FFFFFF"/>
              </a:solidFill>
              <a:latin typeface="Arial" charset="0"/>
              <a:cs typeface="Arial" charset="0"/>
            </a:endParaRPr>
          </a:p>
          <a:p>
            <a:pPr algn="ctr" eaLnBrk="1" hangingPunct="1"/>
            <a:r>
              <a:rPr lang="zh-CN" altLang="en-US" sz="3600" b="1" dirty="0">
                <a:solidFill>
                  <a:srgbClr val="FFFFFF"/>
                </a:solidFill>
                <a:latin typeface="Arial" charset="0"/>
                <a:cs typeface="Arial" charset="0"/>
              </a:rPr>
              <a:t>的倾覆</a:t>
            </a:r>
            <a:endParaRPr lang="en-US" b="1" dirty="0">
              <a:solidFill>
                <a:srgbClr val="FFFFFF"/>
              </a:solidFill>
              <a:latin typeface="Arial" charset="0"/>
              <a:cs typeface="Arial" charset="0"/>
            </a:endParaRPr>
          </a:p>
        </p:txBody>
      </p:sp>
      <p:sp>
        <p:nvSpPr>
          <p:cNvPr id="161804" name="AutoShape 12"/>
          <p:cNvSpPr>
            <a:spLocks noChangeArrowheads="1"/>
          </p:cNvSpPr>
          <p:nvPr/>
        </p:nvSpPr>
        <p:spPr bwMode="auto">
          <a:xfrm>
            <a:off x="3429000" y="4648200"/>
            <a:ext cx="2268538" cy="1066800"/>
          </a:xfrm>
          <a:prstGeom prst="star4">
            <a:avLst>
              <a:gd name="adj" fmla="val 12500"/>
            </a:avLst>
          </a:prstGeom>
          <a:solidFill>
            <a:schemeClr val="hlink"/>
          </a:solidFill>
          <a:ln w="12700" cap="sq">
            <a:solidFill>
              <a:schemeClr val="tx1"/>
            </a:solidFill>
            <a:miter lim="800000"/>
            <a:headEnd type="none" w="sm" len="sm"/>
            <a:tailEnd type="none" w="sm" len="sm"/>
          </a:ln>
        </p:spPr>
        <p:txBody>
          <a:bodyPr wrap="none" lIns="91261" tIns="45631" rIns="91261" bIns="45631" anchor="ctr"/>
          <a:lstStyle/>
          <a:p>
            <a:endParaRPr lang="en-US">
              <a:solidFill>
                <a:srgbClr val="FFFFFF"/>
              </a:solidFill>
              <a:latin typeface="Arial" charset="0"/>
              <a:ea typeface="ＭＳ Ｐゴシック" charset="0"/>
              <a:cs typeface="Arial" charset="0"/>
            </a:endParaRPr>
          </a:p>
        </p:txBody>
      </p:sp>
      <p:sp>
        <p:nvSpPr>
          <p:cNvPr id="14" name="Text Box 6"/>
          <p:cNvSpPr txBox="1">
            <a:spLocks noChangeArrowheads="1"/>
          </p:cNvSpPr>
          <p:nvPr/>
        </p:nvSpPr>
        <p:spPr bwMode="auto">
          <a:xfrm rot="-1200000">
            <a:off x="-227013" y="1028443"/>
            <a:ext cx="5121276" cy="138481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dirty="0">
                <a:solidFill>
                  <a:srgbClr val="FFFFFF"/>
                </a:solidFill>
                <a:latin typeface="Arial" charset="0"/>
                <a:cs typeface="Arial" charset="0"/>
              </a:rPr>
              <a:t>	</a:t>
            </a:r>
            <a:r>
              <a:rPr lang="zh-CN" altLang="en-US" sz="2800" b="1" dirty="0">
                <a:solidFill>
                  <a:srgbClr val="FFFFFF"/>
                </a:solidFill>
                <a:latin typeface="Arial" charset="0"/>
                <a:cs typeface="Arial" charset="0"/>
              </a:rPr>
              <a:t>彼得一直要到</a:t>
            </a:r>
            <a:r>
              <a:rPr lang="en-US" altLang="zh-CN" sz="2800" b="1" dirty="0">
                <a:solidFill>
                  <a:srgbClr val="FFFFFF"/>
                </a:solidFill>
                <a:latin typeface="Arial" charset="0"/>
                <a:cs typeface="Arial" charset="0"/>
              </a:rPr>
              <a:t>AD63</a:t>
            </a:r>
            <a:r>
              <a:rPr lang="zh-CN" altLang="en-US" sz="2800" b="1" dirty="0">
                <a:solidFill>
                  <a:srgbClr val="FFFFFF"/>
                </a:solidFill>
                <a:latin typeface="Arial" charset="0"/>
                <a:cs typeface="Arial" charset="0"/>
              </a:rPr>
              <a:t>左右才来到罗马－福音书的成书不可能早于</a:t>
            </a:r>
            <a:r>
              <a:rPr lang="en-US" altLang="zh-CN" sz="2800" b="1" dirty="0">
                <a:solidFill>
                  <a:srgbClr val="FFFFFF"/>
                </a:solidFill>
                <a:latin typeface="Arial" charset="0"/>
                <a:cs typeface="Arial" charset="0"/>
              </a:rPr>
              <a:t>AD63</a:t>
            </a:r>
            <a:r>
              <a:rPr lang="zh-CN" altLang="en-US" sz="2800" b="1" dirty="0">
                <a:solidFill>
                  <a:srgbClr val="FFFFFF"/>
                </a:solidFill>
                <a:latin typeface="Arial" charset="0"/>
                <a:cs typeface="Arial" charset="0"/>
              </a:rPr>
              <a:t>。</a:t>
            </a:r>
          </a:p>
        </p:txBody>
      </p:sp>
      <p:sp>
        <p:nvSpPr>
          <p:cNvPr id="15" name="Text Box 7"/>
          <p:cNvSpPr txBox="1">
            <a:spLocks noChangeArrowheads="1"/>
          </p:cNvSpPr>
          <p:nvPr/>
        </p:nvSpPr>
        <p:spPr bwMode="auto">
          <a:xfrm>
            <a:off x="1371600" y="2895600"/>
            <a:ext cx="5181600" cy="138481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800" b="1" dirty="0">
                <a:solidFill>
                  <a:srgbClr val="FFFFFF"/>
                </a:solidFill>
                <a:latin typeface="Arial" charset="0"/>
                <a:cs typeface="Arial" charset="0"/>
              </a:rPr>
              <a:t>彼得于</a:t>
            </a:r>
            <a:r>
              <a:rPr lang="en-US" altLang="zh-CN" sz="2800" b="1" dirty="0">
                <a:solidFill>
                  <a:srgbClr val="FFFFFF"/>
                </a:solidFill>
                <a:latin typeface="Arial" charset="0"/>
                <a:cs typeface="Arial" charset="0"/>
              </a:rPr>
              <a:t>AD64</a:t>
            </a:r>
            <a:r>
              <a:rPr lang="zh-CN" altLang="en-US" sz="2800" b="1" dirty="0">
                <a:solidFill>
                  <a:srgbClr val="FFFFFF"/>
                </a:solidFill>
                <a:latin typeface="Arial" charset="0"/>
                <a:cs typeface="Arial" charset="0"/>
              </a:rPr>
              <a:t>殉道，然而传统说法却无法定案究竟福音书是写于彼得殉道之前或之后。</a:t>
            </a:r>
          </a:p>
        </p:txBody>
      </p:sp>
      <p:sp>
        <p:nvSpPr>
          <p:cNvPr id="16" name="Text Box 8"/>
          <p:cNvSpPr txBox="1">
            <a:spLocks noChangeArrowheads="1"/>
          </p:cNvSpPr>
          <p:nvPr/>
        </p:nvSpPr>
        <p:spPr bwMode="auto">
          <a:xfrm rot="1200000">
            <a:off x="4276726" y="1104306"/>
            <a:ext cx="4824413" cy="1815702"/>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800" b="1" dirty="0">
                <a:solidFill>
                  <a:srgbClr val="FFFFFF"/>
                </a:solidFill>
                <a:latin typeface="Arial" charset="0"/>
                <a:cs typeface="Arial" charset="0"/>
              </a:rPr>
              <a:t>福音书没有提及</a:t>
            </a:r>
            <a:r>
              <a:rPr lang="en-US" altLang="zh-CN" sz="2800" b="1" dirty="0">
                <a:solidFill>
                  <a:srgbClr val="FFFFFF"/>
                </a:solidFill>
                <a:latin typeface="Arial" charset="0"/>
                <a:cs typeface="Arial" charset="0"/>
              </a:rPr>
              <a:t>AD70</a:t>
            </a:r>
            <a:r>
              <a:rPr lang="zh-CN" altLang="en-US" sz="2800" b="1" dirty="0">
                <a:solidFill>
                  <a:srgbClr val="FFFFFF"/>
                </a:solidFill>
                <a:latin typeface="Arial" charset="0"/>
                <a:cs typeface="Arial" charset="0"/>
              </a:rPr>
              <a:t>耶路撒冷的倾覆－很可能是写于</a:t>
            </a:r>
            <a:r>
              <a:rPr lang="en-US" altLang="zh-CN" sz="2800" b="1" dirty="0">
                <a:solidFill>
                  <a:srgbClr val="FFFFFF"/>
                </a:solidFill>
                <a:latin typeface="Arial" charset="0"/>
                <a:cs typeface="Arial" charset="0"/>
              </a:rPr>
              <a:t>AD64</a:t>
            </a:r>
            <a:r>
              <a:rPr lang="zh-CN" altLang="en-US" sz="2800" b="1" dirty="0">
                <a:solidFill>
                  <a:srgbClr val="FFFFFF"/>
                </a:solidFill>
                <a:latin typeface="Arial" charset="0"/>
                <a:cs typeface="Arial" charset="0"/>
              </a:rPr>
              <a:t>－</a:t>
            </a:r>
            <a:r>
              <a:rPr lang="en-US" altLang="zh-CN" sz="2800" b="1" dirty="0">
                <a:solidFill>
                  <a:srgbClr val="FFFFFF"/>
                </a:solidFill>
                <a:latin typeface="Arial" charset="0"/>
                <a:cs typeface="Arial" charset="0"/>
              </a:rPr>
              <a:t>68</a:t>
            </a:r>
            <a:r>
              <a:rPr lang="zh-CN" altLang="en-US" sz="2800" b="1" dirty="0">
                <a:solidFill>
                  <a:srgbClr val="FFFFFF"/>
                </a:solidFill>
                <a:latin typeface="Arial" charset="0"/>
                <a:cs typeface="Arial" charset="0"/>
              </a:rPr>
              <a:t>年间，正值尼禄王当权。</a:t>
            </a:r>
          </a:p>
        </p:txBody>
      </p:sp>
      <p:sp>
        <p:nvSpPr>
          <p:cNvPr id="279562" name="Text Box 11"/>
          <p:cNvSpPr txBox="1">
            <a:spLocks noChangeArrowheads="1"/>
          </p:cNvSpPr>
          <p:nvPr/>
        </p:nvSpPr>
        <p:spPr bwMode="auto">
          <a:xfrm>
            <a:off x="38" y="5103814"/>
            <a:ext cx="2417763" cy="1754147"/>
          </a:xfrm>
          <a:prstGeom prst="rect">
            <a:avLst/>
          </a:prstGeom>
          <a:noFill/>
          <a:ln>
            <a:noFill/>
          </a:ln>
          <a:effectLst>
            <a:outerShdw dist="35921"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dirty="0">
                <a:solidFill>
                  <a:srgbClr val="FFFFFF"/>
                </a:solidFill>
                <a:latin typeface="Arial" charset="0"/>
                <a:cs typeface="Arial" charset="0"/>
              </a:rPr>
              <a:t>63</a:t>
            </a:r>
            <a:br>
              <a:rPr lang="en-US" sz="3600" b="1" dirty="0">
                <a:solidFill>
                  <a:srgbClr val="FFFFFF"/>
                </a:solidFill>
                <a:latin typeface="Arial" charset="0"/>
                <a:cs typeface="Arial" charset="0"/>
              </a:rPr>
            </a:br>
            <a:r>
              <a:rPr lang="zh-CN" altLang="en-US" sz="3600" b="1" dirty="0">
                <a:solidFill>
                  <a:srgbClr val="FFFFFF"/>
                </a:solidFill>
                <a:latin typeface="Arial" charset="0"/>
                <a:cs typeface="Arial" charset="0"/>
              </a:rPr>
              <a:t>彼得在</a:t>
            </a:r>
            <a:endParaRPr lang="en-US" altLang="zh-CN" sz="3600" b="1" dirty="0">
              <a:solidFill>
                <a:srgbClr val="FFFFFF"/>
              </a:solidFill>
              <a:latin typeface="Arial" charset="0"/>
              <a:cs typeface="Arial" charset="0"/>
            </a:endParaRPr>
          </a:p>
          <a:p>
            <a:pPr algn="ctr" eaLnBrk="1" hangingPunct="1"/>
            <a:r>
              <a:rPr lang="zh-CN" altLang="en-US" sz="3600" b="1" dirty="0">
                <a:solidFill>
                  <a:srgbClr val="FFFFFF"/>
                </a:solidFill>
                <a:latin typeface="Arial" charset="0"/>
                <a:cs typeface="Arial" charset="0"/>
              </a:rPr>
              <a:t>罗马</a:t>
            </a:r>
            <a:endParaRPr lang="en-US" b="1" dirty="0">
              <a:solidFill>
                <a:srgbClr val="FFFFFF"/>
              </a:solidFill>
              <a:latin typeface="Arial" charset="0"/>
              <a:cs typeface="Arial" charset="0"/>
            </a:endParaRPr>
          </a:p>
        </p:txBody>
      </p:sp>
      <p:sp>
        <p:nvSpPr>
          <p:cNvPr id="279563" name="Text Box 11"/>
          <p:cNvSpPr txBox="1">
            <a:spLocks noChangeArrowheads="1"/>
          </p:cNvSpPr>
          <p:nvPr/>
        </p:nvSpPr>
        <p:spPr bwMode="auto">
          <a:xfrm>
            <a:off x="2576514" y="5103814"/>
            <a:ext cx="1905000" cy="1754147"/>
          </a:xfrm>
          <a:prstGeom prst="rect">
            <a:avLst/>
          </a:prstGeom>
          <a:noFill/>
          <a:ln>
            <a:noFill/>
          </a:ln>
          <a:effectLst>
            <a:outerShdw dist="35921"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dirty="0">
                <a:solidFill>
                  <a:srgbClr val="FFFFFF"/>
                </a:solidFill>
                <a:latin typeface="Arial" charset="0"/>
                <a:cs typeface="Arial" charset="0"/>
              </a:rPr>
              <a:t>64</a:t>
            </a:r>
            <a:br>
              <a:rPr lang="en-US" sz="3600" b="1" dirty="0">
                <a:solidFill>
                  <a:srgbClr val="FFFFFF"/>
                </a:solidFill>
                <a:latin typeface="Arial" charset="0"/>
                <a:cs typeface="Arial" charset="0"/>
              </a:rPr>
            </a:br>
            <a:r>
              <a:rPr lang="zh-CN" altLang="en-US" sz="3600" b="1" dirty="0">
                <a:solidFill>
                  <a:srgbClr val="FFFFFF"/>
                </a:solidFill>
                <a:latin typeface="Arial" charset="0"/>
                <a:cs typeface="Arial" charset="0"/>
              </a:rPr>
              <a:t>彼得</a:t>
            </a:r>
            <a:endParaRPr lang="en-US" altLang="zh-CN" sz="3600" b="1" dirty="0">
              <a:solidFill>
                <a:srgbClr val="FFFFFF"/>
              </a:solidFill>
              <a:latin typeface="Arial" charset="0"/>
              <a:cs typeface="Arial" charset="0"/>
            </a:endParaRPr>
          </a:p>
          <a:p>
            <a:pPr algn="ctr" eaLnBrk="1" hangingPunct="1"/>
            <a:r>
              <a:rPr lang="zh-CN" altLang="en-US" sz="3600" b="1" dirty="0">
                <a:solidFill>
                  <a:srgbClr val="FFFFFF"/>
                </a:solidFill>
                <a:latin typeface="Arial" charset="0"/>
                <a:cs typeface="Arial" charset="0"/>
              </a:rPr>
              <a:t>殉道</a:t>
            </a:r>
            <a:endParaRPr lang="en-US" b="1" dirty="0">
              <a:solidFill>
                <a:srgbClr val="FFFFFF"/>
              </a:solidFill>
              <a:latin typeface="Arial" charset="0"/>
              <a:cs typeface="Arial" charset="0"/>
            </a:endParaRPr>
          </a:p>
        </p:txBody>
      </p:sp>
      <p:sp>
        <p:nvSpPr>
          <p:cNvPr id="279564" name="Text Box 11"/>
          <p:cNvSpPr txBox="1">
            <a:spLocks noChangeArrowheads="1"/>
          </p:cNvSpPr>
          <p:nvPr/>
        </p:nvSpPr>
        <p:spPr bwMode="auto">
          <a:xfrm>
            <a:off x="4638675" y="5103814"/>
            <a:ext cx="1905000" cy="1754147"/>
          </a:xfrm>
          <a:prstGeom prst="rect">
            <a:avLst/>
          </a:prstGeom>
          <a:noFill/>
          <a:ln>
            <a:noFill/>
          </a:ln>
          <a:effectLst>
            <a:outerShdw dist="35921"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dirty="0">
                <a:solidFill>
                  <a:srgbClr val="FFFFFF"/>
                </a:solidFill>
                <a:latin typeface="Arial" charset="0"/>
                <a:cs typeface="Arial" charset="0"/>
              </a:rPr>
              <a:t>68</a:t>
            </a:r>
            <a:br>
              <a:rPr lang="en-US" sz="3600" b="1" dirty="0">
                <a:solidFill>
                  <a:srgbClr val="FFFFFF"/>
                </a:solidFill>
                <a:latin typeface="Arial" charset="0"/>
                <a:cs typeface="Arial" charset="0"/>
              </a:rPr>
            </a:br>
            <a:r>
              <a:rPr lang="zh-CN" altLang="en-US" sz="3600" b="1" dirty="0">
                <a:solidFill>
                  <a:srgbClr val="FFFFFF"/>
                </a:solidFill>
                <a:latin typeface="Arial" charset="0"/>
                <a:cs typeface="Arial" charset="0"/>
              </a:rPr>
              <a:t>尼禄王逝世</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20101345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1+#ppt_w/2"/>
                                          </p:val>
                                        </p:tav>
                                        <p:tav tm="100000">
                                          <p:val>
                                            <p:strVal val="#ppt_x"/>
                                          </p:val>
                                        </p:tav>
                                      </p:tavLst>
                                    </p:anim>
                                    <p:anim calcmode="lin" valueType="num">
                                      <p:cBhvr additive="base">
                                        <p:cTn id="20" dur="500" fill="hold"/>
                                        <p:tgtEl>
                                          <p:spTgt spid="16"/>
                                        </p:tgtEl>
                                        <p:attrNameLst>
                                          <p:attrName>ppt_y</p:attrName>
                                        </p:attrNameLst>
                                      </p:cBhvr>
                                      <p:tavLst>
                                        <p:tav tm="0">
                                          <p:val>
                                            <p:strVal val="#ppt_y"/>
                                          </p:val>
                                        </p:tav>
                                        <p:tav tm="100000">
                                          <p:val>
                                            <p:strVal val="#ppt_y"/>
                                          </p:val>
                                        </p:tav>
                                      </p:tavLst>
                                    </p:anim>
                                  </p:childTnLst>
                                </p:cTn>
                              </p:par>
                            </p:childTnLst>
                          </p:cTn>
                        </p:par>
                        <p:par>
                          <p:cTn id="21" fill="hold" nodeType="afterGroup">
                            <p:stCondLst>
                              <p:cond delay="500"/>
                            </p:stCondLst>
                            <p:childTnLst>
                              <p:par>
                                <p:cTn id="22" presetID="9" presetClass="entr" presetSubtype="0" fill="hold" grpId="0" nodeType="afterEffect">
                                  <p:stCondLst>
                                    <p:cond delay="0"/>
                                  </p:stCondLst>
                                  <p:childTnLst>
                                    <p:set>
                                      <p:cBhvr>
                                        <p:cTn id="23" dur="1" fill="hold">
                                          <p:stCondLst>
                                            <p:cond delay="0"/>
                                          </p:stCondLst>
                                        </p:cTn>
                                        <p:tgtEl>
                                          <p:spTgt spid="161804"/>
                                        </p:tgtEl>
                                        <p:attrNameLst>
                                          <p:attrName>style.visibility</p:attrName>
                                        </p:attrNameLst>
                                      </p:cBhvr>
                                      <p:to>
                                        <p:strVal val="visible"/>
                                      </p:to>
                                    </p:set>
                                    <p:animEffect transition="in" filter="dissolve">
                                      <p:cBhvr>
                                        <p:cTn id="24" dur="500"/>
                                        <p:tgtEl>
                                          <p:spTgt spid="161804"/>
                                        </p:tgtEl>
                                      </p:cBhvr>
                                    </p:animEffect>
                                  </p:childTnLst>
                                </p:cTn>
                              </p:par>
                              <p:par>
                                <p:cTn id="25" presetID="6" presetClass="emph" presetSubtype="0" fill="hold" grpId="1" nodeType="withEffect">
                                  <p:stCondLst>
                                    <p:cond delay="0"/>
                                  </p:stCondLst>
                                  <p:childTnLst>
                                    <p:animScale>
                                      <p:cBhvr>
                                        <p:cTn id="26" dur="2000" fill="hold"/>
                                        <p:tgtEl>
                                          <p:spTgt spid="16180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804" grpId="0" animBg="1"/>
      <p:bldP spid="161804" grpId="1" animBg="1"/>
      <p:bldP spid="14" grpId="0" animBg="1" autoUpdateAnimBg="0"/>
      <p:bldP spid="15" grpId="0" animBg="1" autoUpdateAnimBg="0"/>
      <p:bldP spid="16" grpId="0" animBg="1"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Text Box 2"/>
          <p:cNvSpPr txBox="1">
            <a:spLocks noChangeArrowheads="1"/>
          </p:cNvSpPr>
          <p:nvPr/>
        </p:nvSpPr>
        <p:spPr bwMode="auto">
          <a:xfrm>
            <a:off x="8610600" y="381000"/>
            <a:ext cx="488950" cy="457200"/>
          </a:xfrm>
          <a:prstGeom prst="rect">
            <a:avLst/>
          </a:prstGeom>
          <a:noFill/>
          <a:ln w="9525">
            <a:noFill/>
            <a:miter lim="800000"/>
            <a:headEnd/>
            <a:tailEnd/>
          </a:ln>
        </p:spPr>
        <p:txBody>
          <a:bodyPr wrap="none">
            <a:spAutoFit/>
          </a:bodyPr>
          <a:lstStyle/>
          <a:p>
            <a:r>
              <a:rPr lang="en-US">
                <a:solidFill>
                  <a:srgbClr val="000000"/>
                </a:solidFill>
              </a:rPr>
              <a:t>83</a:t>
            </a:r>
          </a:p>
        </p:txBody>
      </p:sp>
      <p:sp>
        <p:nvSpPr>
          <p:cNvPr id="207874" name="Text Box 3"/>
          <p:cNvSpPr txBox="1">
            <a:spLocks noChangeArrowheads="1"/>
          </p:cNvSpPr>
          <p:nvPr/>
        </p:nvSpPr>
        <p:spPr bwMode="auto">
          <a:xfrm>
            <a:off x="4572000" y="533400"/>
            <a:ext cx="3200400" cy="663575"/>
          </a:xfrm>
          <a:prstGeom prst="rect">
            <a:avLst/>
          </a:prstGeom>
          <a:solidFill>
            <a:srgbClr val="000000"/>
          </a:solidFill>
          <a:ln w="9525">
            <a:noFill/>
            <a:miter lim="800000"/>
            <a:headEnd/>
            <a:tailEnd/>
          </a:ln>
        </p:spPr>
        <p:txBody>
          <a:bodyPr>
            <a:spAutoFit/>
          </a:bodyPr>
          <a:lstStyle/>
          <a:p>
            <a:pPr algn="ctr"/>
            <a:r>
              <a:rPr lang="zh-CN" altLang="en-US" sz="3600" b="1">
                <a:solidFill>
                  <a:srgbClr val="FFFFFF"/>
                </a:solidFill>
                <a:latin typeface="隶变" pitchFamily="2" charset="-122"/>
                <a:ea typeface="隶变" pitchFamily="2" charset="-122"/>
              </a:rPr>
              <a:t>写作地点</a:t>
            </a:r>
            <a:r>
              <a:rPr lang="en-US" altLang="zh-CN" sz="3600" b="1">
                <a:solidFill>
                  <a:srgbClr val="FFFFFF"/>
                </a:solidFill>
                <a:latin typeface="隶变" pitchFamily="2" charset="-122"/>
                <a:ea typeface="隶变" pitchFamily="2" charset="-122"/>
              </a:rPr>
              <a:t>/</a:t>
            </a:r>
            <a:r>
              <a:rPr lang="zh-CN" altLang="en-US" sz="3600" b="1">
                <a:solidFill>
                  <a:srgbClr val="FFFFFF"/>
                </a:solidFill>
                <a:latin typeface="隶变" pitchFamily="2" charset="-122"/>
                <a:ea typeface="隶变" pitchFamily="2" charset="-122"/>
              </a:rPr>
              <a:t>受众</a:t>
            </a:r>
          </a:p>
        </p:txBody>
      </p:sp>
      <p:sp>
        <p:nvSpPr>
          <p:cNvPr id="58373" name="Text Box 5"/>
          <p:cNvSpPr txBox="1">
            <a:spLocks noChangeArrowheads="1"/>
          </p:cNvSpPr>
          <p:nvPr/>
        </p:nvSpPr>
        <p:spPr bwMode="auto">
          <a:xfrm>
            <a:off x="304800" y="990600"/>
            <a:ext cx="2743200" cy="3540125"/>
          </a:xfrm>
          <a:prstGeom prst="rect">
            <a:avLst/>
          </a:prstGeom>
          <a:solidFill>
            <a:schemeClr val="accent1"/>
          </a:solidFill>
          <a:ln w="9525">
            <a:noFill/>
            <a:miter lim="800000"/>
            <a:headEnd/>
            <a:tailEnd/>
          </a:ln>
        </p:spPr>
        <p:txBody>
          <a:bodyPr>
            <a:spAutoFit/>
          </a:bodyPr>
          <a:lstStyle/>
          <a:p>
            <a:pPr algn="ctr"/>
            <a:r>
              <a:rPr lang="zh-CN" altLang="en-US" sz="3200" b="1" u="sng">
                <a:solidFill>
                  <a:srgbClr val="000000"/>
                </a:solidFill>
                <a:latin typeface="Times" charset="0"/>
                <a:ea typeface="细圆" pitchFamily="2" charset="-122"/>
              </a:rPr>
              <a:t>外在证据</a:t>
            </a:r>
          </a:p>
          <a:p>
            <a:pPr algn="ctr"/>
            <a:endParaRPr lang="zh-CN" altLang="en-US" sz="900" b="1">
              <a:solidFill>
                <a:srgbClr val="000000"/>
              </a:solidFill>
              <a:latin typeface="Times" charset="0"/>
              <a:ea typeface="SimSun" pitchFamily="2" charset="-122"/>
            </a:endParaRPr>
          </a:p>
          <a:p>
            <a:pPr algn="ctr"/>
            <a:r>
              <a:rPr lang="zh-CN" altLang="en-US" sz="2800" b="1">
                <a:solidFill>
                  <a:srgbClr val="000000"/>
                </a:solidFill>
                <a:latin typeface="Times" charset="0"/>
                <a:ea typeface="细圆" pitchFamily="2" charset="-122"/>
              </a:rPr>
              <a:t>－初期教父的统一见证乃是马可福音是写于罗马，并以当地的外邦人基督徒为主要受众。</a:t>
            </a:r>
          </a:p>
          <a:p>
            <a:pPr algn="ctr"/>
            <a:endParaRPr lang="zh-CN" altLang="en-US" sz="900" b="1">
              <a:solidFill>
                <a:srgbClr val="000000"/>
              </a:solidFill>
              <a:latin typeface="Times" charset="0"/>
              <a:ea typeface="细圆" pitchFamily="2" charset="-122"/>
            </a:endParaRPr>
          </a:p>
        </p:txBody>
      </p:sp>
      <p:sp>
        <p:nvSpPr>
          <p:cNvPr id="58375" name="Text Box 7"/>
          <p:cNvSpPr txBox="1">
            <a:spLocks noChangeArrowheads="1"/>
          </p:cNvSpPr>
          <p:nvPr/>
        </p:nvSpPr>
        <p:spPr bwMode="auto">
          <a:xfrm>
            <a:off x="3810000" y="1524000"/>
            <a:ext cx="4800600" cy="4576763"/>
          </a:xfrm>
          <a:prstGeom prst="rect">
            <a:avLst/>
          </a:prstGeom>
          <a:solidFill>
            <a:schemeClr val="accent1"/>
          </a:solidFill>
          <a:ln w="9525">
            <a:noFill/>
            <a:miter lim="800000"/>
            <a:headEnd/>
            <a:tailEnd/>
          </a:ln>
        </p:spPr>
        <p:txBody>
          <a:bodyPr>
            <a:spAutoFit/>
          </a:bodyPr>
          <a:lstStyle/>
          <a:p>
            <a:pPr algn="ctr"/>
            <a:r>
              <a:rPr lang="zh-CN" altLang="en-US" sz="3200" b="1" u="sng">
                <a:solidFill>
                  <a:srgbClr val="000000"/>
                </a:solidFill>
                <a:latin typeface="Times" charset="0"/>
                <a:ea typeface="细圆" pitchFamily="2" charset="-122"/>
              </a:rPr>
              <a:t>文本中的外邦特色</a:t>
            </a:r>
          </a:p>
          <a:p>
            <a:pPr algn="ctr"/>
            <a:endParaRPr lang="en-US" altLang="zh-CN" b="1">
              <a:solidFill>
                <a:srgbClr val="000000"/>
              </a:solidFill>
              <a:ea typeface="SimSun" pitchFamily="2" charset="-122"/>
            </a:endParaRPr>
          </a:p>
          <a:p>
            <a:pPr algn="ctr">
              <a:buFontTx/>
              <a:buChar char="•"/>
            </a:pPr>
            <a:r>
              <a:rPr lang="zh-CN" altLang="en-US" sz="2800" b="1">
                <a:solidFill>
                  <a:srgbClr val="000000"/>
                </a:solidFill>
                <a:latin typeface="Times" charset="0"/>
                <a:ea typeface="细圆" pitchFamily="2" charset="-122"/>
              </a:rPr>
              <a:t>解释犹太人的习俗</a:t>
            </a:r>
          </a:p>
          <a:p>
            <a:pPr algn="ctr"/>
            <a:endParaRPr lang="en-US" altLang="zh-CN" sz="1000" b="1">
              <a:solidFill>
                <a:srgbClr val="000000"/>
              </a:solidFill>
              <a:latin typeface="Times" charset="0"/>
              <a:ea typeface="细圆" pitchFamily="2" charset="-122"/>
            </a:endParaRPr>
          </a:p>
          <a:p>
            <a:pPr algn="ctr">
              <a:buFontTx/>
              <a:buChar char="•"/>
            </a:pPr>
            <a:r>
              <a:rPr lang="zh-CN" altLang="en-US" sz="2800" b="1">
                <a:solidFill>
                  <a:srgbClr val="000000"/>
                </a:solidFill>
                <a:latin typeface="Times" charset="0"/>
                <a:ea typeface="细圆" pitchFamily="2" charset="-122"/>
              </a:rPr>
              <a:t>使用拉丁借用词</a:t>
            </a:r>
          </a:p>
          <a:p>
            <a:pPr algn="ctr"/>
            <a:endParaRPr lang="en-US" altLang="zh-CN" sz="1000" b="1">
              <a:solidFill>
                <a:srgbClr val="000000"/>
              </a:solidFill>
              <a:latin typeface="Times" charset="0"/>
              <a:ea typeface="细圆" pitchFamily="2" charset="-122"/>
            </a:endParaRPr>
          </a:p>
          <a:p>
            <a:pPr algn="ctr">
              <a:buFontTx/>
              <a:buChar char="•"/>
            </a:pPr>
            <a:r>
              <a:rPr lang="zh-CN" altLang="en-US" sz="2800" b="1">
                <a:solidFill>
                  <a:srgbClr val="000000"/>
                </a:solidFill>
                <a:latin typeface="Times" charset="0"/>
                <a:ea typeface="细圆" pitchFamily="2" charset="-122"/>
              </a:rPr>
              <a:t>只在一处引用旧约经文</a:t>
            </a:r>
          </a:p>
          <a:p>
            <a:pPr algn="ctr"/>
            <a:endParaRPr lang="en-US" altLang="zh-CN" sz="1200" b="1">
              <a:solidFill>
                <a:srgbClr val="000000"/>
              </a:solidFill>
              <a:latin typeface="Times" charset="0"/>
              <a:ea typeface="细圆" pitchFamily="2" charset="-122"/>
            </a:endParaRPr>
          </a:p>
          <a:p>
            <a:pPr algn="ctr">
              <a:buFontTx/>
              <a:buChar char="•"/>
            </a:pPr>
            <a:r>
              <a:rPr lang="zh-CN" altLang="en-US" sz="2800" b="1">
                <a:solidFill>
                  <a:srgbClr val="000000"/>
                </a:solidFill>
                <a:latin typeface="Times" charset="0"/>
                <a:ea typeface="细圆" pitchFamily="2" charset="-122"/>
              </a:rPr>
              <a:t>翻译亚兰语的表达方式</a:t>
            </a:r>
          </a:p>
          <a:p>
            <a:pPr algn="ctr"/>
            <a:endParaRPr lang="en-US" altLang="zh-CN" sz="1000" b="1">
              <a:solidFill>
                <a:srgbClr val="000000"/>
              </a:solidFill>
              <a:ea typeface="细圆" pitchFamily="2" charset="-122"/>
            </a:endParaRPr>
          </a:p>
          <a:p>
            <a:pPr algn="ctr">
              <a:buFontTx/>
              <a:buChar char="•"/>
            </a:pPr>
            <a:r>
              <a:rPr lang="zh-CN" altLang="en-US" sz="2800" b="1">
                <a:solidFill>
                  <a:srgbClr val="000000"/>
                </a:solidFill>
                <a:latin typeface="Times" charset="0"/>
                <a:ea typeface="细圆" pitchFamily="2" charset="-122"/>
              </a:rPr>
              <a:t>提及福音将会传与万国</a:t>
            </a:r>
          </a:p>
          <a:p>
            <a:pPr algn="ctr"/>
            <a:endParaRPr lang="en-US" altLang="zh-CN" sz="1000" b="1">
              <a:solidFill>
                <a:srgbClr val="000000"/>
              </a:solidFill>
              <a:latin typeface="Times" charset="0"/>
              <a:ea typeface="细圆" pitchFamily="2" charset="-122"/>
            </a:endParaRPr>
          </a:p>
          <a:p>
            <a:pPr algn="ctr">
              <a:buFontTx/>
              <a:buChar char="•"/>
            </a:pPr>
            <a:r>
              <a:rPr lang="zh-CN" altLang="en-US" sz="2800" b="1">
                <a:solidFill>
                  <a:srgbClr val="000000"/>
                </a:solidFill>
                <a:latin typeface="Times" charset="0"/>
                <a:ea typeface="细圆" pitchFamily="2" charset="-122"/>
              </a:rPr>
              <a:t>视圣殿为万国祷告的殿</a:t>
            </a:r>
          </a:p>
          <a:p>
            <a:pPr algn="ctr"/>
            <a:endParaRPr lang="zh-CN" altLang="en-US" sz="1000" b="1">
              <a:solidFill>
                <a:srgbClr val="000000"/>
              </a:solidFill>
              <a:latin typeface="Times" charset="0"/>
              <a:ea typeface="细圆"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8373"/>
                                        </p:tgtEl>
                                        <p:attrNameLst>
                                          <p:attrName>style.visibility</p:attrName>
                                        </p:attrNameLst>
                                      </p:cBhvr>
                                      <p:to>
                                        <p:strVal val="visible"/>
                                      </p:to>
                                    </p:set>
                                    <p:animEffect transition="in" filter="checkerboard(across)">
                                      <p:cBhvr>
                                        <p:cTn id="7" dur="500"/>
                                        <p:tgtEl>
                                          <p:spTgt spid="5837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8375"/>
                                        </p:tgtEl>
                                        <p:attrNameLst>
                                          <p:attrName>style.visibility</p:attrName>
                                        </p:attrNameLst>
                                      </p:cBhvr>
                                      <p:to>
                                        <p:strVal val="visible"/>
                                      </p:to>
                                    </p:set>
                                    <p:animEffect transition="in" filter="checkerboard(across)">
                                      <p:cBhvr>
                                        <p:cTn id="12" dur="500"/>
                                        <p:tgtEl>
                                          <p:spTgt spid="583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3" grpId="0" animBg="1" autoUpdateAnimBg="0"/>
      <p:bldP spid="58375" grpId="0" animBg="1"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01" name="Text Box 9"/>
          <p:cNvSpPr txBox="1">
            <a:spLocks noChangeArrowheads="1"/>
          </p:cNvSpPr>
          <p:nvPr/>
        </p:nvSpPr>
        <p:spPr bwMode="auto">
          <a:xfrm>
            <a:off x="2209800" y="3276600"/>
            <a:ext cx="2319338" cy="546100"/>
          </a:xfrm>
          <a:prstGeom prst="rect">
            <a:avLst/>
          </a:prstGeom>
          <a:solidFill>
            <a:srgbClr val="0033CC"/>
          </a:solidFill>
          <a:ln w="9525">
            <a:solidFill>
              <a:schemeClr val="tx1"/>
            </a:solidFill>
            <a:miter lim="800000"/>
            <a:headEnd/>
            <a:tailEnd/>
          </a:ln>
        </p:spPr>
        <p:txBody>
          <a:bodyPr>
            <a:spAutoFit/>
          </a:bodyPr>
          <a:lstStyle/>
          <a:p>
            <a:pPr algn="ctr"/>
            <a:r>
              <a:rPr lang="zh-CN" altLang="en-US" sz="2800" b="1">
                <a:solidFill>
                  <a:srgbClr val="FFFFFF"/>
                </a:solidFill>
                <a:latin typeface="Times" charset="0"/>
                <a:ea typeface="细圆" pitchFamily="2" charset="-122"/>
              </a:rPr>
              <a:t>礼仪</a:t>
            </a:r>
            <a:endParaRPr lang="zh-CN" altLang="en-US" sz="2800">
              <a:latin typeface="Times" charset="0"/>
              <a:ea typeface="细圆" pitchFamily="2" charset="-122"/>
            </a:endParaRPr>
          </a:p>
        </p:txBody>
      </p:sp>
      <p:pic>
        <p:nvPicPr>
          <p:cNvPr id="211970" name="Picture 14" descr="jesushealslameman"/>
          <p:cNvPicPr>
            <a:picLocks noChangeAspect="1" noChangeArrowheads="1"/>
          </p:cNvPicPr>
          <p:nvPr/>
        </p:nvPicPr>
        <p:blipFill>
          <a:blip r:embed="rId3"/>
          <a:srcRect/>
          <a:stretch>
            <a:fillRect/>
          </a:stretch>
        </p:blipFill>
        <p:spPr bwMode="auto">
          <a:xfrm>
            <a:off x="5372100" y="762000"/>
            <a:ext cx="3771900" cy="5746750"/>
          </a:xfrm>
          <a:prstGeom prst="rect">
            <a:avLst/>
          </a:prstGeom>
          <a:noFill/>
          <a:ln w="9525">
            <a:noFill/>
            <a:miter lim="800000"/>
            <a:headEnd/>
            <a:tailEnd/>
          </a:ln>
        </p:spPr>
      </p:pic>
      <p:sp>
        <p:nvSpPr>
          <p:cNvPr id="211971" name="Text Box 2"/>
          <p:cNvSpPr txBox="1">
            <a:spLocks noChangeArrowheads="1"/>
          </p:cNvSpPr>
          <p:nvPr/>
        </p:nvSpPr>
        <p:spPr bwMode="auto">
          <a:xfrm>
            <a:off x="8655050" y="381000"/>
            <a:ext cx="488950" cy="457200"/>
          </a:xfrm>
          <a:prstGeom prst="rect">
            <a:avLst/>
          </a:prstGeom>
          <a:noFill/>
          <a:ln w="9525">
            <a:noFill/>
            <a:miter lim="800000"/>
            <a:headEnd/>
            <a:tailEnd/>
          </a:ln>
        </p:spPr>
        <p:txBody>
          <a:bodyPr wrap="none">
            <a:spAutoFit/>
          </a:bodyPr>
          <a:lstStyle/>
          <a:p>
            <a:r>
              <a:rPr lang="en-US">
                <a:solidFill>
                  <a:srgbClr val="0000FF"/>
                </a:solidFill>
              </a:rPr>
              <a:t>84</a:t>
            </a:r>
            <a:endParaRPr lang="en-US"/>
          </a:p>
        </p:txBody>
      </p:sp>
      <p:sp>
        <p:nvSpPr>
          <p:cNvPr id="211972" name="Text Box 3"/>
          <p:cNvSpPr txBox="1">
            <a:spLocks noChangeArrowheads="1"/>
          </p:cNvSpPr>
          <p:nvPr/>
        </p:nvSpPr>
        <p:spPr bwMode="auto">
          <a:xfrm>
            <a:off x="3048000" y="457200"/>
            <a:ext cx="2286000" cy="727075"/>
          </a:xfrm>
          <a:prstGeom prst="rect">
            <a:avLst/>
          </a:prstGeom>
          <a:solidFill>
            <a:srgbClr val="000000"/>
          </a:solidFill>
          <a:ln w="9525">
            <a:noFill/>
            <a:miter lim="800000"/>
            <a:headEnd/>
            <a:tailEnd/>
          </a:ln>
        </p:spPr>
        <p:txBody>
          <a:bodyPr>
            <a:spAutoFit/>
          </a:bodyPr>
          <a:lstStyle/>
          <a:p>
            <a:pPr algn="ctr"/>
            <a:r>
              <a:rPr lang="zh-CN" altLang="en-US" sz="4000" b="1">
                <a:solidFill>
                  <a:srgbClr val="FFFFFF"/>
                </a:solidFill>
                <a:latin typeface="Times" charset="0"/>
                <a:ea typeface="隶变" pitchFamily="2" charset="-122"/>
              </a:rPr>
              <a:t>写作目的</a:t>
            </a:r>
          </a:p>
        </p:txBody>
      </p:sp>
      <p:sp>
        <p:nvSpPr>
          <p:cNvPr id="59399" name="Text Box 7"/>
          <p:cNvSpPr txBox="1">
            <a:spLocks noChangeArrowheads="1"/>
          </p:cNvSpPr>
          <p:nvPr/>
        </p:nvSpPr>
        <p:spPr bwMode="auto">
          <a:xfrm>
            <a:off x="1371600" y="2209800"/>
            <a:ext cx="2547938" cy="536575"/>
          </a:xfrm>
          <a:prstGeom prst="rect">
            <a:avLst/>
          </a:prstGeom>
          <a:solidFill>
            <a:srgbClr val="0033CC"/>
          </a:solidFill>
          <a:ln w="9525">
            <a:noFill/>
            <a:miter lim="800000"/>
            <a:headEnd/>
            <a:tailEnd/>
          </a:ln>
        </p:spPr>
        <p:txBody>
          <a:bodyPr>
            <a:spAutoFit/>
          </a:bodyPr>
          <a:lstStyle/>
          <a:p>
            <a:pPr algn="ctr"/>
            <a:r>
              <a:rPr lang="zh-CN" altLang="en-US" sz="2800" b="1">
                <a:solidFill>
                  <a:srgbClr val="FFFFFF"/>
                </a:solidFill>
                <a:latin typeface="Times" charset="0"/>
                <a:ea typeface="细圆" pitchFamily="2" charset="-122"/>
              </a:rPr>
              <a:t>传福音</a:t>
            </a:r>
            <a:endParaRPr lang="zh-CN" altLang="en-US" sz="2800">
              <a:solidFill>
                <a:srgbClr val="FFFFFF"/>
              </a:solidFill>
              <a:latin typeface="Times" charset="0"/>
              <a:ea typeface="细圆" pitchFamily="2" charset="-122"/>
            </a:endParaRPr>
          </a:p>
        </p:txBody>
      </p:sp>
      <p:sp>
        <p:nvSpPr>
          <p:cNvPr id="59400" name="Text Box 8"/>
          <p:cNvSpPr txBox="1">
            <a:spLocks noChangeArrowheads="1"/>
          </p:cNvSpPr>
          <p:nvPr/>
        </p:nvSpPr>
        <p:spPr bwMode="auto">
          <a:xfrm>
            <a:off x="457200" y="1295400"/>
            <a:ext cx="2590800" cy="536575"/>
          </a:xfrm>
          <a:prstGeom prst="rect">
            <a:avLst/>
          </a:prstGeom>
          <a:solidFill>
            <a:srgbClr val="0033CC"/>
          </a:solidFill>
          <a:ln w="9525">
            <a:noFill/>
            <a:miter lim="800000"/>
            <a:headEnd/>
            <a:tailEnd/>
          </a:ln>
        </p:spPr>
        <p:txBody>
          <a:bodyPr>
            <a:spAutoFit/>
          </a:bodyPr>
          <a:lstStyle/>
          <a:p>
            <a:pPr algn="ctr"/>
            <a:r>
              <a:rPr lang="zh-CN" altLang="en-US" sz="2800" b="1">
                <a:solidFill>
                  <a:srgbClr val="FFFFFF"/>
                </a:solidFill>
                <a:latin typeface="Times" charset="0"/>
                <a:ea typeface="细圆" pitchFamily="2" charset="-122"/>
              </a:rPr>
              <a:t>传记记述</a:t>
            </a:r>
          </a:p>
        </p:txBody>
      </p:sp>
      <p:sp>
        <p:nvSpPr>
          <p:cNvPr id="59402" name="Text Box 10"/>
          <p:cNvSpPr txBox="1">
            <a:spLocks noChangeArrowheads="1"/>
          </p:cNvSpPr>
          <p:nvPr/>
        </p:nvSpPr>
        <p:spPr bwMode="auto">
          <a:xfrm>
            <a:off x="3200400" y="4343400"/>
            <a:ext cx="2319338" cy="536575"/>
          </a:xfrm>
          <a:prstGeom prst="rect">
            <a:avLst/>
          </a:prstGeom>
          <a:solidFill>
            <a:srgbClr val="0033CC"/>
          </a:solidFill>
          <a:ln w="9525">
            <a:noFill/>
            <a:miter lim="800000"/>
            <a:headEnd/>
            <a:tailEnd/>
          </a:ln>
        </p:spPr>
        <p:txBody>
          <a:bodyPr>
            <a:spAutoFit/>
          </a:bodyPr>
          <a:lstStyle/>
          <a:p>
            <a:pPr algn="ctr"/>
            <a:r>
              <a:rPr lang="en-US" altLang="zh-CN" sz="2800" b="1">
                <a:solidFill>
                  <a:srgbClr val="FFFFFF"/>
                </a:solidFill>
                <a:latin typeface="细圆" pitchFamily="2" charset="-122"/>
                <a:ea typeface="细圆" pitchFamily="2" charset="-122"/>
              </a:rPr>
              <a:t>教</a:t>
            </a:r>
            <a:r>
              <a:rPr lang="zh-CN" altLang="en-US" sz="2800" b="1">
                <a:solidFill>
                  <a:srgbClr val="FFFFFF"/>
                </a:solidFill>
                <a:latin typeface="细圆" pitchFamily="2" charset="-122"/>
                <a:ea typeface="细圆" pitchFamily="2" charset="-122"/>
              </a:rPr>
              <a:t>导</a:t>
            </a:r>
          </a:p>
        </p:txBody>
      </p:sp>
      <p:sp>
        <p:nvSpPr>
          <p:cNvPr id="59403" name="Text Box 11"/>
          <p:cNvSpPr txBox="1">
            <a:spLocks noChangeArrowheads="1"/>
          </p:cNvSpPr>
          <p:nvPr/>
        </p:nvSpPr>
        <p:spPr bwMode="auto">
          <a:xfrm>
            <a:off x="4114800" y="5334000"/>
            <a:ext cx="2319338" cy="536575"/>
          </a:xfrm>
          <a:prstGeom prst="rect">
            <a:avLst/>
          </a:prstGeom>
          <a:solidFill>
            <a:srgbClr val="0033CC"/>
          </a:solidFill>
          <a:ln w="9525">
            <a:noFill/>
            <a:miter lim="800000"/>
            <a:headEnd/>
            <a:tailEnd/>
          </a:ln>
        </p:spPr>
        <p:txBody>
          <a:bodyPr>
            <a:spAutoFit/>
          </a:bodyPr>
          <a:lstStyle/>
          <a:p>
            <a:pPr algn="ctr"/>
            <a:r>
              <a:rPr lang="zh-CN" altLang="en-US" sz="2800" b="1">
                <a:solidFill>
                  <a:srgbClr val="FFFFFF"/>
                </a:solidFill>
                <a:latin typeface="细圆" pitchFamily="2" charset="-122"/>
                <a:ea typeface="细圆" pitchFamily="2" charset="-122"/>
              </a:rPr>
              <a:t>护教</a:t>
            </a:r>
            <a:endParaRPr lang="zh-CN" altLang="en-US" sz="2800">
              <a:latin typeface="细圆" pitchFamily="2" charset="-122"/>
              <a:ea typeface="细圆" pitchFamily="2" charset="-122"/>
            </a:endParaRPr>
          </a:p>
        </p:txBody>
      </p:sp>
      <p:sp>
        <p:nvSpPr>
          <p:cNvPr id="59405" name="Text Box 13"/>
          <p:cNvSpPr txBox="1">
            <a:spLocks noChangeArrowheads="1"/>
          </p:cNvSpPr>
          <p:nvPr/>
        </p:nvSpPr>
        <p:spPr bwMode="auto">
          <a:xfrm rot="-1200000">
            <a:off x="1304925" y="3046413"/>
            <a:ext cx="4868863" cy="1616075"/>
          </a:xfrm>
          <a:prstGeom prst="rect">
            <a:avLst/>
          </a:prstGeom>
          <a:solidFill>
            <a:srgbClr val="000000"/>
          </a:solidFill>
          <a:ln w="9525">
            <a:noFill/>
            <a:miter lim="800000"/>
            <a:headEnd/>
            <a:tailEnd/>
          </a:ln>
        </p:spPr>
        <p:txBody>
          <a:bodyPr>
            <a:spAutoFit/>
          </a:bodyPr>
          <a:lstStyle/>
          <a:p>
            <a:pPr algn="ctr"/>
            <a:r>
              <a:rPr lang="zh-CN" altLang="en-US" sz="9600" b="1">
                <a:solidFill>
                  <a:srgbClr val="FFFFFF"/>
                </a:solidFill>
                <a:latin typeface="Times" charset="0"/>
                <a:ea typeface="细圆" pitchFamily="2" charset="-122"/>
              </a:rPr>
              <a:t>牧养</a:t>
            </a:r>
            <a:endParaRPr lang="zh-CN" altLang="en-US" sz="9600">
              <a:latin typeface="Times" charset="0"/>
              <a:ea typeface="细圆"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9400"/>
                                        </p:tgtEl>
                                        <p:attrNameLst>
                                          <p:attrName>style.visibility</p:attrName>
                                        </p:attrNameLst>
                                      </p:cBhvr>
                                      <p:to>
                                        <p:strVal val="visible"/>
                                      </p:to>
                                    </p:set>
                                    <p:anim calcmode="lin" valueType="num">
                                      <p:cBhvr additive="base">
                                        <p:cTn id="7" dur="500" fill="hold"/>
                                        <p:tgtEl>
                                          <p:spTgt spid="59400"/>
                                        </p:tgtEl>
                                        <p:attrNameLst>
                                          <p:attrName>ppt_x</p:attrName>
                                        </p:attrNameLst>
                                      </p:cBhvr>
                                      <p:tavLst>
                                        <p:tav tm="0">
                                          <p:val>
                                            <p:strVal val="0-#ppt_w/2"/>
                                          </p:val>
                                        </p:tav>
                                        <p:tav tm="100000">
                                          <p:val>
                                            <p:strVal val="#ppt_x"/>
                                          </p:val>
                                        </p:tav>
                                      </p:tavLst>
                                    </p:anim>
                                    <p:anim calcmode="lin" valueType="num">
                                      <p:cBhvr additive="base">
                                        <p:cTn id="8" dur="500" fill="hold"/>
                                        <p:tgtEl>
                                          <p:spTgt spid="5940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9399"/>
                                        </p:tgtEl>
                                        <p:attrNameLst>
                                          <p:attrName>style.visibility</p:attrName>
                                        </p:attrNameLst>
                                      </p:cBhvr>
                                      <p:to>
                                        <p:strVal val="visible"/>
                                      </p:to>
                                    </p:set>
                                    <p:anim calcmode="lin" valueType="num">
                                      <p:cBhvr additive="base">
                                        <p:cTn id="13" dur="500" fill="hold"/>
                                        <p:tgtEl>
                                          <p:spTgt spid="59399"/>
                                        </p:tgtEl>
                                        <p:attrNameLst>
                                          <p:attrName>ppt_x</p:attrName>
                                        </p:attrNameLst>
                                      </p:cBhvr>
                                      <p:tavLst>
                                        <p:tav tm="0">
                                          <p:val>
                                            <p:strVal val="0-#ppt_w/2"/>
                                          </p:val>
                                        </p:tav>
                                        <p:tav tm="100000">
                                          <p:val>
                                            <p:strVal val="#ppt_x"/>
                                          </p:val>
                                        </p:tav>
                                      </p:tavLst>
                                    </p:anim>
                                    <p:anim calcmode="lin" valueType="num">
                                      <p:cBhvr additive="base">
                                        <p:cTn id="14" dur="500" fill="hold"/>
                                        <p:tgtEl>
                                          <p:spTgt spid="59399"/>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9401"/>
                                        </p:tgtEl>
                                        <p:attrNameLst>
                                          <p:attrName>style.visibility</p:attrName>
                                        </p:attrNameLst>
                                      </p:cBhvr>
                                      <p:to>
                                        <p:strVal val="visible"/>
                                      </p:to>
                                    </p:set>
                                    <p:anim calcmode="lin" valueType="num">
                                      <p:cBhvr additive="base">
                                        <p:cTn id="19" dur="500" fill="hold"/>
                                        <p:tgtEl>
                                          <p:spTgt spid="59401"/>
                                        </p:tgtEl>
                                        <p:attrNameLst>
                                          <p:attrName>ppt_x</p:attrName>
                                        </p:attrNameLst>
                                      </p:cBhvr>
                                      <p:tavLst>
                                        <p:tav tm="0">
                                          <p:val>
                                            <p:strVal val="0-#ppt_w/2"/>
                                          </p:val>
                                        </p:tav>
                                        <p:tav tm="100000">
                                          <p:val>
                                            <p:strVal val="#ppt_x"/>
                                          </p:val>
                                        </p:tav>
                                      </p:tavLst>
                                    </p:anim>
                                    <p:anim calcmode="lin" valueType="num">
                                      <p:cBhvr additive="base">
                                        <p:cTn id="20" dur="500" fill="hold"/>
                                        <p:tgtEl>
                                          <p:spTgt spid="59401"/>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9402"/>
                                        </p:tgtEl>
                                        <p:attrNameLst>
                                          <p:attrName>style.visibility</p:attrName>
                                        </p:attrNameLst>
                                      </p:cBhvr>
                                      <p:to>
                                        <p:strVal val="visible"/>
                                      </p:to>
                                    </p:set>
                                    <p:anim calcmode="lin" valueType="num">
                                      <p:cBhvr additive="base">
                                        <p:cTn id="25" dur="500" fill="hold"/>
                                        <p:tgtEl>
                                          <p:spTgt spid="59402"/>
                                        </p:tgtEl>
                                        <p:attrNameLst>
                                          <p:attrName>ppt_x</p:attrName>
                                        </p:attrNameLst>
                                      </p:cBhvr>
                                      <p:tavLst>
                                        <p:tav tm="0">
                                          <p:val>
                                            <p:strVal val="0-#ppt_w/2"/>
                                          </p:val>
                                        </p:tav>
                                        <p:tav tm="100000">
                                          <p:val>
                                            <p:strVal val="#ppt_x"/>
                                          </p:val>
                                        </p:tav>
                                      </p:tavLst>
                                    </p:anim>
                                    <p:anim calcmode="lin" valueType="num">
                                      <p:cBhvr additive="base">
                                        <p:cTn id="26" dur="500" fill="hold"/>
                                        <p:tgtEl>
                                          <p:spTgt spid="59402"/>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59403"/>
                                        </p:tgtEl>
                                        <p:attrNameLst>
                                          <p:attrName>style.visibility</p:attrName>
                                        </p:attrNameLst>
                                      </p:cBhvr>
                                      <p:to>
                                        <p:strVal val="visible"/>
                                      </p:to>
                                    </p:set>
                                    <p:anim calcmode="lin" valueType="num">
                                      <p:cBhvr additive="base">
                                        <p:cTn id="31" dur="500" fill="hold"/>
                                        <p:tgtEl>
                                          <p:spTgt spid="59403"/>
                                        </p:tgtEl>
                                        <p:attrNameLst>
                                          <p:attrName>ppt_x</p:attrName>
                                        </p:attrNameLst>
                                      </p:cBhvr>
                                      <p:tavLst>
                                        <p:tav tm="0">
                                          <p:val>
                                            <p:strVal val="0-#ppt_w/2"/>
                                          </p:val>
                                        </p:tav>
                                        <p:tav tm="100000">
                                          <p:val>
                                            <p:strVal val="#ppt_x"/>
                                          </p:val>
                                        </p:tav>
                                      </p:tavLst>
                                    </p:anim>
                                    <p:anim calcmode="lin" valueType="num">
                                      <p:cBhvr additive="base">
                                        <p:cTn id="32" dur="500" fill="hold"/>
                                        <p:tgtEl>
                                          <p:spTgt spid="59403"/>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59405"/>
                                        </p:tgtEl>
                                        <p:attrNameLst>
                                          <p:attrName>style.visibility</p:attrName>
                                        </p:attrNameLst>
                                      </p:cBhvr>
                                      <p:to>
                                        <p:strVal val="visible"/>
                                      </p:to>
                                    </p:set>
                                    <p:anim calcmode="lin" valueType="num">
                                      <p:cBhvr>
                                        <p:cTn id="37" dur="500" fill="hold"/>
                                        <p:tgtEl>
                                          <p:spTgt spid="59405"/>
                                        </p:tgtEl>
                                        <p:attrNameLst>
                                          <p:attrName>ppt_w</p:attrName>
                                        </p:attrNameLst>
                                      </p:cBhvr>
                                      <p:tavLst>
                                        <p:tav tm="0">
                                          <p:val>
                                            <p:fltVal val="0"/>
                                          </p:val>
                                        </p:tav>
                                        <p:tav tm="100000">
                                          <p:val>
                                            <p:strVal val="#ppt_w"/>
                                          </p:val>
                                        </p:tav>
                                      </p:tavLst>
                                    </p:anim>
                                    <p:anim calcmode="lin" valueType="num">
                                      <p:cBhvr>
                                        <p:cTn id="38" dur="500" fill="hold"/>
                                        <p:tgtEl>
                                          <p:spTgt spid="5940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01" grpId="0" animBg="1" autoUpdateAnimBg="0"/>
      <p:bldP spid="59399" grpId="0" animBg="1" autoUpdateAnimBg="0"/>
      <p:bldP spid="59400" grpId="0" animBg="1" autoUpdateAnimBg="0"/>
      <p:bldP spid="59402" grpId="0" animBg="1" autoUpdateAnimBg="0"/>
      <p:bldP spid="59403" grpId="0" animBg="1" autoUpdateAnimBg="0"/>
      <p:bldP spid="59405" grpId="0" animBg="1"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Text Box 2"/>
          <p:cNvSpPr txBox="1">
            <a:spLocks noChangeArrowheads="1"/>
          </p:cNvSpPr>
          <p:nvPr/>
        </p:nvSpPr>
        <p:spPr bwMode="auto">
          <a:xfrm>
            <a:off x="8458200" y="457200"/>
            <a:ext cx="488950" cy="457200"/>
          </a:xfrm>
          <a:prstGeom prst="rect">
            <a:avLst/>
          </a:prstGeom>
          <a:noFill/>
          <a:ln w="9525">
            <a:noFill/>
            <a:miter lim="800000"/>
            <a:headEnd/>
            <a:tailEnd/>
          </a:ln>
        </p:spPr>
        <p:txBody>
          <a:bodyPr wrap="none">
            <a:spAutoFit/>
          </a:bodyPr>
          <a:lstStyle/>
          <a:p>
            <a:r>
              <a:rPr lang="en-US" b="1">
                <a:solidFill>
                  <a:srgbClr val="0000FF"/>
                </a:solidFill>
              </a:rPr>
              <a:t>84</a:t>
            </a:r>
            <a:endParaRPr lang="en-US"/>
          </a:p>
        </p:txBody>
      </p:sp>
      <p:sp>
        <p:nvSpPr>
          <p:cNvPr id="209922" name="Text Box 3"/>
          <p:cNvSpPr txBox="1">
            <a:spLocks noChangeArrowheads="1"/>
          </p:cNvSpPr>
          <p:nvPr/>
        </p:nvSpPr>
        <p:spPr bwMode="auto">
          <a:xfrm>
            <a:off x="228600" y="762000"/>
            <a:ext cx="2286000" cy="727075"/>
          </a:xfrm>
          <a:prstGeom prst="rect">
            <a:avLst/>
          </a:prstGeom>
          <a:solidFill>
            <a:srgbClr val="0000FF"/>
          </a:solidFill>
          <a:ln w="9525">
            <a:noFill/>
            <a:miter lim="800000"/>
            <a:headEnd/>
            <a:tailEnd/>
          </a:ln>
        </p:spPr>
        <p:txBody>
          <a:bodyPr>
            <a:spAutoFit/>
          </a:bodyPr>
          <a:lstStyle/>
          <a:p>
            <a:pPr algn="ctr"/>
            <a:r>
              <a:rPr lang="zh-CN" altLang="en-US" sz="4000" b="1">
                <a:solidFill>
                  <a:srgbClr val="FFFFFF"/>
                </a:solidFill>
                <a:latin typeface="Times" charset="0"/>
                <a:ea typeface="隶变" pitchFamily="2" charset="-122"/>
              </a:rPr>
              <a:t>写作背景</a:t>
            </a:r>
          </a:p>
        </p:txBody>
      </p:sp>
      <p:sp>
        <p:nvSpPr>
          <p:cNvPr id="60420" name="Text Box 4"/>
          <p:cNvSpPr txBox="1">
            <a:spLocks noChangeArrowheads="1"/>
          </p:cNvSpPr>
          <p:nvPr/>
        </p:nvSpPr>
        <p:spPr bwMode="auto">
          <a:xfrm>
            <a:off x="609600" y="4038600"/>
            <a:ext cx="4800600" cy="1997075"/>
          </a:xfrm>
          <a:prstGeom prst="rect">
            <a:avLst/>
          </a:prstGeom>
          <a:solidFill>
            <a:srgbClr val="000000"/>
          </a:solidFill>
          <a:ln w="9525">
            <a:noFill/>
            <a:miter lim="800000"/>
            <a:headEnd/>
            <a:tailEnd/>
          </a:ln>
        </p:spPr>
        <p:txBody>
          <a:bodyPr>
            <a:spAutoFit/>
          </a:bodyPr>
          <a:lstStyle/>
          <a:p>
            <a:pPr algn="ctr"/>
            <a:r>
              <a:rPr lang="zh-CN" altLang="en-US" b="1">
                <a:solidFill>
                  <a:srgbClr val="FFFFFF"/>
                </a:solidFill>
                <a:latin typeface="Times" charset="0"/>
                <a:ea typeface="细圆" pitchFamily="2" charset="-122"/>
              </a:rPr>
              <a:t>基于此，马可写作的目的就比较注重牧养。他要藉福音书的著述装备他的读者面对苦难－基督教的门徒观包含了受苦－甚至于死－正如主耶稣所体现的。</a:t>
            </a:r>
          </a:p>
        </p:txBody>
      </p:sp>
      <p:sp>
        <p:nvSpPr>
          <p:cNvPr id="60421" name="Text Box 5"/>
          <p:cNvSpPr txBox="1">
            <a:spLocks noChangeArrowheads="1"/>
          </p:cNvSpPr>
          <p:nvPr/>
        </p:nvSpPr>
        <p:spPr bwMode="auto">
          <a:xfrm rot="600000">
            <a:off x="3879850" y="1524000"/>
            <a:ext cx="4689475" cy="1997075"/>
          </a:xfrm>
          <a:prstGeom prst="rect">
            <a:avLst/>
          </a:prstGeom>
          <a:solidFill>
            <a:srgbClr val="000000"/>
          </a:solidFill>
          <a:ln w="9525">
            <a:noFill/>
            <a:miter lim="800000"/>
            <a:headEnd/>
            <a:tailEnd/>
          </a:ln>
        </p:spPr>
        <p:txBody>
          <a:bodyPr>
            <a:spAutoFit/>
          </a:bodyPr>
          <a:lstStyle/>
          <a:p>
            <a:pPr algn="ctr"/>
            <a:r>
              <a:rPr lang="zh-CN" altLang="en-US" b="1">
                <a:solidFill>
                  <a:srgbClr val="FFFFFF"/>
                </a:solidFill>
                <a:latin typeface="Times" charset="0"/>
                <a:ea typeface="SimSun" pitchFamily="2" charset="-122"/>
              </a:rPr>
              <a:t>亚历山大的革利免引证指出马可是在罗马基督徒的要求下写下了他的福音书。</a:t>
            </a:r>
          </a:p>
          <a:p>
            <a:pPr algn="ctr"/>
            <a:r>
              <a:rPr lang="zh-CN" altLang="en-US" b="1">
                <a:solidFill>
                  <a:srgbClr val="FFFFFF"/>
                </a:solidFill>
                <a:latin typeface="Times" charset="0"/>
                <a:ea typeface="SimSun" pitchFamily="2" charset="-122"/>
              </a:rPr>
              <a:t>当时正值尼禄当权</a:t>
            </a:r>
            <a:r>
              <a:rPr lang="en-US" altLang="zh-CN" b="1">
                <a:solidFill>
                  <a:srgbClr val="FFFFFF"/>
                </a:solidFill>
                <a:ea typeface="SimSun" pitchFamily="2" charset="-122"/>
              </a:rPr>
              <a:t>(AD 54-68)</a:t>
            </a:r>
            <a:r>
              <a:rPr lang="zh-CN" altLang="en-US" b="1">
                <a:solidFill>
                  <a:srgbClr val="FFFFFF"/>
                </a:solidFill>
                <a:ea typeface="SimSun" pitchFamily="2" charset="-122"/>
              </a:rPr>
              <a:t>，教会正饱受严酷的逼迫。</a:t>
            </a:r>
            <a:endParaRPr lang="zh-CN" altLang="en-US" b="1">
              <a:solidFill>
                <a:srgbClr val="FFFFFF"/>
              </a:solidFill>
              <a:latin typeface="Times" charset="0"/>
              <a:ea typeface="SimSun"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0421"/>
                                        </p:tgtEl>
                                        <p:attrNameLst>
                                          <p:attrName>style.visibility</p:attrName>
                                        </p:attrNameLst>
                                      </p:cBhvr>
                                      <p:to>
                                        <p:strVal val="visible"/>
                                      </p:to>
                                    </p:set>
                                    <p:animEffect transition="in" filter="randombar(horizontal)">
                                      <p:cBhvr>
                                        <p:cTn id="7" dur="500"/>
                                        <p:tgtEl>
                                          <p:spTgt spid="604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0420"/>
                                        </p:tgtEl>
                                        <p:attrNameLst>
                                          <p:attrName>style.visibility</p:attrName>
                                        </p:attrNameLst>
                                      </p:cBhvr>
                                      <p:to>
                                        <p:strVal val="visible"/>
                                      </p:to>
                                    </p:set>
                                    <p:animEffect transition="in" filter="randombar(horizontal)">
                                      <p:cBhvr>
                                        <p:cTn id="12" dur="500"/>
                                        <p:tgtEl>
                                          <p:spTgt spid="604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0" grpId="0" animBg="1" autoUpdateAnimBg="0"/>
      <p:bldP spid="60421" grpId="0" animBg="1"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Text Box 3"/>
          <p:cNvSpPr txBox="1">
            <a:spLocks noChangeArrowheads="1"/>
          </p:cNvSpPr>
          <p:nvPr/>
        </p:nvSpPr>
        <p:spPr bwMode="auto">
          <a:xfrm>
            <a:off x="8532454" y="87325"/>
            <a:ext cx="526646" cy="4614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solidFill>
                  <a:srgbClr val="003366"/>
                </a:solidFill>
                <a:latin typeface="Arial" charset="0"/>
                <a:cs typeface="Arial" charset="0"/>
              </a:rPr>
              <a:t>25</a:t>
            </a:r>
          </a:p>
        </p:txBody>
      </p:sp>
      <p:sp>
        <p:nvSpPr>
          <p:cNvPr id="14341" name="Text Box 5"/>
          <p:cNvSpPr txBox="1">
            <a:spLocks noChangeArrowheads="1"/>
          </p:cNvSpPr>
          <p:nvPr/>
        </p:nvSpPr>
        <p:spPr bwMode="auto">
          <a:xfrm>
            <a:off x="0" y="914400"/>
            <a:ext cx="9144000" cy="1107816"/>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tabLst>
                <a:tab pos="1431925" algn="ctr"/>
                <a:tab pos="2601913" algn="ctr"/>
                <a:tab pos="3673475" algn="ctr"/>
                <a:tab pos="5018088" algn="ctr"/>
                <a:tab pos="6548438" algn="ctr"/>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1431925" algn="ctr"/>
                <a:tab pos="2601913" algn="ctr"/>
                <a:tab pos="3673475" algn="ctr"/>
                <a:tab pos="5018088" algn="ctr"/>
                <a:tab pos="6548438" algn="ctr"/>
              </a:tabLst>
              <a:defRPr sz="2400">
                <a:solidFill>
                  <a:schemeClr val="tx1"/>
                </a:solidFill>
                <a:latin typeface="Times New Roman" charset="0"/>
                <a:ea typeface="ＭＳ Ｐゴシック" charset="0"/>
              </a:defRPr>
            </a:lvl2pPr>
            <a:lvl3pPr marL="1143000" indent="-228600" eaLnBrk="0" hangingPunct="0">
              <a:tabLst>
                <a:tab pos="1431925" algn="ctr"/>
                <a:tab pos="2601913" algn="ctr"/>
                <a:tab pos="3673475" algn="ctr"/>
                <a:tab pos="5018088" algn="ctr"/>
                <a:tab pos="6548438" algn="ctr"/>
              </a:tabLst>
              <a:defRPr sz="2400">
                <a:solidFill>
                  <a:schemeClr val="tx1"/>
                </a:solidFill>
                <a:latin typeface="Times New Roman" charset="0"/>
                <a:ea typeface="ＭＳ Ｐゴシック" charset="0"/>
              </a:defRPr>
            </a:lvl3pPr>
            <a:lvl4pPr marL="1600200" indent="-228600" eaLnBrk="0" hangingPunct="0">
              <a:tabLst>
                <a:tab pos="1431925" algn="ctr"/>
                <a:tab pos="2601913" algn="ctr"/>
                <a:tab pos="3673475" algn="ctr"/>
                <a:tab pos="5018088" algn="ctr"/>
                <a:tab pos="6548438" algn="ctr"/>
              </a:tabLst>
              <a:defRPr sz="2400">
                <a:solidFill>
                  <a:schemeClr val="tx1"/>
                </a:solidFill>
                <a:latin typeface="Times New Roman" charset="0"/>
                <a:ea typeface="ＭＳ Ｐゴシック" charset="0"/>
              </a:defRPr>
            </a:lvl4pPr>
            <a:lvl5pPr marL="2057400" indent="-228600" eaLnBrk="0" hangingPunct="0">
              <a:tabLst>
                <a:tab pos="1431925" algn="ctr"/>
                <a:tab pos="2601913" algn="ctr"/>
                <a:tab pos="3673475" algn="ctr"/>
                <a:tab pos="5018088" algn="ctr"/>
                <a:tab pos="6548438" algn="ctr"/>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1431925" algn="ctr"/>
                <a:tab pos="2601913" algn="ctr"/>
                <a:tab pos="3673475" algn="ctr"/>
                <a:tab pos="5018088" algn="ctr"/>
                <a:tab pos="6548438" algn="ctr"/>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1431925" algn="ctr"/>
                <a:tab pos="2601913" algn="ctr"/>
                <a:tab pos="3673475" algn="ctr"/>
                <a:tab pos="5018088" algn="ctr"/>
                <a:tab pos="6548438" algn="ctr"/>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1431925" algn="ctr"/>
                <a:tab pos="2601913" algn="ctr"/>
                <a:tab pos="3673475" algn="ctr"/>
                <a:tab pos="5018088" algn="ctr"/>
                <a:tab pos="6548438" algn="ctr"/>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1431925" algn="ctr"/>
                <a:tab pos="2601913" algn="ctr"/>
                <a:tab pos="3673475" algn="ctr"/>
                <a:tab pos="5018088" algn="ctr"/>
                <a:tab pos="6548438" algn="ctr"/>
              </a:tabLst>
              <a:defRPr sz="2400">
                <a:solidFill>
                  <a:schemeClr val="tx1"/>
                </a:solidFill>
                <a:latin typeface="Times New Roman" charset="0"/>
                <a:ea typeface="ＭＳ Ｐゴシック" charset="0"/>
              </a:defRPr>
            </a:lvl9pPr>
          </a:lstStyle>
          <a:p>
            <a:pPr algn="ctr" eaLnBrk="1" hangingPunct="1"/>
            <a:r>
              <a:rPr lang="zh-CN" altLang="en-US" sz="2000" dirty="0">
                <a:latin typeface="KaiTi" panose="02010609060101010101" pitchFamily="49" charset="-122"/>
                <a:ea typeface="KaiTi" panose="02010609060101010101" pitchFamily="49" charset="-122"/>
              </a:rPr>
              <a:t>主体</a:t>
            </a:r>
            <a:r>
              <a:rPr lang="en-US" altLang="zh-CN" sz="2200" b="1" dirty="0">
                <a:solidFill>
                  <a:srgbClr val="000000"/>
                </a:solidFill>
                <a:latin typeface="KaiTi" panose="02010609060101010101" pitchFamily="49" charset="-122"/>
                <a:ea typeface="KaiTi" panose="02010609060101010101" pitchFamily="49" charset="-122"/>
                <a:cs typeface="SimSun" charset="0"/>
              </a:rPr>
              <a:t>	+   </a:t>
            </a:r>
            <a:r>
              <a:rPr lang="zh-CN" altLang="en-US" sz="2000" dirty="0">
                <a:latin typeface="KaiTi" panose="02010609060101010101" pitchFamily="49" charset="-122"/>
                <a:ea typeface="KaiTi" panose="02010609060101010101" pitchFamily="49" charset="-122"/>
              </a:rPr>
              <a:t>宗旨</a:t>
            </a:r>
            <a:r>
              <a:rPr lang="en-US" altLang="zh-CN" sz="2200" b="1" dirty="0">
                <a:solidFill>
                  <a:srgbClr val="000000"/>
                </a:solidFill>
                <a:latin typeface="KaiTi" panose="02010609060101010101" pitchFamily="49" charset="-122"/>
                <a:ea typeface="KaiTi" panose="02010609060101010101" pitchFamily="49" charset="-122"/>
                <a:cs typeface="SimSun" charset="0"/>
              </a:rPr>
              <a:t>	=  	</a:t>
            </a:r>
            <a:r>
              <a:rPr lang="zh-CN" altLang="en-US" sz="2000" dirty="0">
                <a:latin typeface="KaiTi" panose="02010609060101010101" pitchFamily="49" charset="-122"/>
                <a:ea typeface="KaiTi" panose="02010609060101010101" pitchFamily="49" charset="-122"/>
              </a:rPr>
              <a:t>信息</a:t>
            </a:r>
            <a:endParaRPr lang="en-US" altLang="zh-CN" sz="2000" dirty="0">
              <a:latin typeface="KaiTi" panose="02010609060101010101" pitchFamily="49" charset="-122"/>
              <a:ea typeface="KaiTi" panose="02010609060101010101" pitchFamily="49" charset="-122"/>
            </a:endParaRPr>
          </a:p>
          <a:p>
            <a:pPr algn="ctr" eaLnBrk="1" hangingPunct="1"/>
            <a:r>
              <a:rPr lang="zh-CN" altLang="en-US" sz="2000" dirty="0">
                <a:latin typeface="KaiTi" panose="02010609060101010101" pitchFamily="49" charset="-122"/>
                <a:ea typeface="KaiTi" panose="02010609060101010101" pitchFamily="49" charset="-122"/>
              </a:rPr>
              <a:t>这本书说的是什么    </a:t>
            </a:r>
            <a:r>
              <a:rPr lang="en-US" altLang="zh-CN" sz="2000" dirty="0">
                <a:latin typeface="KaiTi" panose="02010609060101010101" pitchFamily="49" charset="-122"/>
                <a:ea typeface="KaiTi" panose="02010609060101010101" pitchFamily="49" charset="-122"/>
              </a:rPr>
              <a:t>	</a:t>
            </a:r>
            <a:r>
              <a:rPr lang="zh-CN" altLang="en-US" sz="2000" dirty="0">
                <a:latin typeface="KaiTi" panose="02010609060101010101" pitchFamily="49" charset="-122"/>
                <a:ea typeface="KaiTi" panose="02010609060101010101" pitchFamily="49" charset="-122"/>
              </a:rPr>
              <a:t>它为什么这么说</a:t>
            </a:r>
            <a:r>
              <a:rPr lang="en-US" altLang="zh-CN" sz="2200" b="1" i="1" dirty="0">
                <a:solidFill>
                  <a:srgbClr val="000000"/>
                </a:solidFill>
                <a:latin typeface="KaiTi" panose="02010609060101010101" pitchFamily="49" charset="-122"/>
                <a:ea typeface="KaiTi" panose="02010609060101010101" pitchFamily="49" charset="-122"/>
                <a:cs typeface="SimSun" charset="0"/>
              </a:rPr>
              <a:t>	    </a:t>
            </a:r>
            <a:r>
              <a:rPr lang="zh-CN" altLang="en-US" sz="2000" dirty="0">
                <a:latin typeface="KaiTi" panose="02010609060101010101" pitchFamily="49" charset="-122"/>
                <a:ea typeface="KaiTi" panose="02010609060101010101" pitchFamily="49" charset="-122"/>
              </a:rPr>
              <a:t>主要（重点）的想法</a:t>
            </a:r>
            <a:endParaRPr lang="en-US" altLang="zh-CN" sz="2000" dirty="0">
              <a:latin typeface="KaiTi" panose="02010609060101010101" pitchFamily="49" charset="-122"/>
              <a:ea typeface="KaiTi" panose="02010609060101010101" pitchFamily="49" charset="-122"/>
            </a:endParaRPr>
          </a:p>
          <a:p>
            <a:pPr algn="ctr" eaLnBrk="1" hangingPunct="1"/>
            <a:r>
              <a:rPr lang="zh-CN" altLang="en-US" sz="2000" dirty="0">
                <a:latin typeface="KaiTi" panose="02010609060101010101" pitchFamily="49" charset="-122"/>
                <a:ea typeface="KaiTi" panose="02010609060101010101" pitchFamily="49" charset="-122"/>
              </a:rPr>
              <a:t>（主题）</a:t>
            </a:r>
            <a:r>
              <a:rPr lang="en-US" altLang="zh-CN" sz="2200" b="1" i="1" dirty="0">
                <a:solidFill>
                  <a:srgbClr val="000000"/>
                </a:solidFill>
                <a:latin typeface="KaiTi" panose="02010609060101010101" pitchFamily="49" charset="-122"/>
                <a:ea typeface="KaiTi" panose="02010609060101010101" pitchFamily="49" charset="-122"/>
                <a:cs typeface="SimSun" charset="0"/>
              </a:rPr>
              <a:t>          </a:t>
            </a:r>
            <a:r>
              <a:rPr lang="zh-CN" altLang="en-US" sz="2000" dirty="0">
                <a:latin typeface="KaiTi" panose="02010609060101010101" pitchFamily="49" charset="-122"/>
                <a:ea typeface="KaiTi" panose="02010609060101010101" pitchFamily="49" charset="-122"/>
              </a:rPr>
              <a:t>（原因）             （总结声明）</a:t>
            </a:r>
            <a:endParaRPr lang="en-US" sz="2200" b="1" dirty="0">
              <a:solidFill>
                <a:srgbClr val="000000"/>
              </a:solidFill>
              <a:latin typeface="KaiTi" panose="02010609060101010101" pitchFamily="49" charset="-122"/>
              <a:ea typeface="KaiTi" panose="02010609060101010101" pitchFamily="49" charset="-122"/>
              <a:cs typeface="SimSun" charset="0"/>
            </a:endParaRPr>
          </a:p>
        </p:txBody>
      </p:sp>
      <p:sp>
        <p:nvSpPr>
          <p:cNvPr id="2" name="Title 1"/>
          <p:cNvSpPr>
            <a:spLocks noGrp="1"/>
          </p:cNvSpPr>
          <p:nvPr>
            <p:ph type="title"/>
          </p:nvPr>
        </p:nvSpPr>
        <p:spPr>
          <a:xfrm>
            <a:off x="2129101" y="56989"/>
            <a:ext cx="4339288" cy="590751"/>
          </a:xfrm>
          <a:solidFill>
            <a:srgbClr val="FFCC99"/>
          </a:solidFill>
          <a:ln>
            <a:noFill/>
          </a:ln>
        </p:spPr>
        <p:txBody>
          <a:bodyPr wrap="none">
            <a:spAutoFit/>
          </a:bodyPr>
          <a:lstStyle/>
          <a:p>
            <a:pPr algn="ctr" eaLnBrk="1" hangingPunct="1"/>
            <a:r>
              <a:rPr lang="zh-CN" altLang="en-US" b="0" dirty="0">
                <a:latin typeface="KaiTi" panose="02010609060101010101" pitchFamily="49" charset="-122"/>
                <a:ea typeface="KaiTi" panose="02010609060101010101" pitchFamily="49" charset="-122"/>
              </a:rPr>
              <a:t>新约书籍的信息陈述</a:t>
            </a:r>
            <a:endParaRPr lang="en-US" kern="1200" dirty="0">
              <a:solidFill>
                <a:srgbClr val="003366"/>
              </a:solidFill>
              <a:latin typeface="KaiTi" panose="02010609060101010101" pitchFamily="49" charset="-122"/>
              <a:ea typeface="KaiTi" panose="02010609060101010101" pitchFamily="49" charset="-122"/>
              <a:cs typeface="SimSun" charset="0"/>
            </a:endParaRPr>
          </a:p>
        </p:txBody>
      </p:sp>
      <p:sp>
        <p:nvSpPr>
          <p:cNvPr id="7" name="Rectangle 7"/>
          <p:cNvSpPr txBox="1">
            <a:spLocks noChangeArrowheads="1"/>
          </p:cNvSpPr>
          <p:nvPr/>
        </p:nvSpPr>
        <p:spPr bwMode="auto">
          <a:xfrm>
            <a:off x="179512" y="2348880"/>
            <a:ext cx="8892480" cy="4509120"/>
          </a:xfrm>
          <a:prstGeom prst="rect">
            <a:avLst/>
          </a:prstGeom>
          <a:solidFill>
            <a:srgbClr val="CAE2CA"/>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lvl1pPr marL="342900" indent="-342900" algn="l" rtl="0" eaLnBrk="0" fontAlgn="base" hangingPunct="0">
              <a:spcBef>
                <a:spcPct val="20000"/>
              </a:spcBef>
              <a:spcAft>
                <a:spcPct val="0"/>
              </a:spcAft>
              <a:buClr>
                <a:schemeClr val="tx1"/>
              </a:buClr>
              <a:buSzPct val="75000"/>
              <a:buFont typeface="Wingdings" charset="0"/>
              <a:buChar char="l"/>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1"/>
              </a:buClr>
              <a:buSzPct val="65000"/>
              <a:buFont typeface="Wingdings" charset="0"/>
              <a:buChar char="l"/>
              <a:defRPr>
                <a:solidFill>
                  <a:schemeClr val="tx1"/>
                </a:solidFill>
                <a:latin typeface="+mn-lt"/>
                <a:ea typeface="ＭＳ Ｐゴシック" charset="-128"/>
              </a:defRPr>
            </a:lvl5pPr>
            <a:lvl6pPr marL="25146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6pPr>
            <a:lvl7pPr marL="29718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7pPr>
            <a:lvl8pPr marL="34290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8pPr>
            <a:lvl9pPr marL="38862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9pPr>
          </a:lstStyle>
          <a:p>
            <a:pPr marL="0" indent="0" eaLnBrk="1" hangingPunct="1">
              <a:buClr>
                <a:srgbClr val="003366"/>
              </a:buClr>
              <a:buNone/>
              <a:defRPr/>
            </a:pPr>
            <a:r>
              <a:rPr lang="zh-CN" altLang="en-US" sz="2400" u="sng" dirty="0">
                <a:latin typeface="Arial" charset="0"/>
                <a:ea typeface="ＭＳ Ｐゴシック" charset="0"/>
                <a:cs typeface="ＭＳ Ｐゴシック" charset="0"/>
              </a:rPr>
              <a:t>马太</a:t>
            </a:r>
            <a:endParaRPr lang="en-US" altLang="zh-CN" sz="2400" u="sng" dirty="0">
              <a:latin typeface="Arial" charset="0"/>
              <a:ea typeface="ＭＳ Ｐゴシック" charset="0"/>
              <a:cs typeface="ＭＳ Ｐゴシック" charset="0"/>
            </a:endParaRPr>
          </a:p>
          <a:p>
            <a:pPr eaLnBrk="1" hangingPunct="1">
              <a:buClr>
                <a:srgbClr val="003366"/>
              </a:buClr>
              <a:defRPr/>
            </a:pPr>
            <a:r>
              <a:rPr lang="zh-CN" altLang="en-US" sz="2200" b="1" dirty="0">
                <a:solidFill>
                  <a:srgbClr val="000000"/>
                </a:solidFill>
                <a:latin typeface="KaiTi" panose="02010609060101010101" pitchFamily="49" charset="-122"/>
                <a:ea typeface="KaiTi" panose="02010609060101010101" pitchFamily="49" charset="-122"/>
                <a:cs typeface="Arial"/>
              </a:rPr>
              <a:t>马太</a:t>
            </a:r>
            <a:r>
              <a:rPr lang="en-US" altLang="zh-CN" sz="2200" b="1" dirty="0">
                <a:solidFill>
                  <a:srgbClr val="000000"/>
                </a:solidFill>
                <a:latin typeface="KaiTi" panose="02010609060101010101" pitchFamily="49" charset="-122"/>
                <a:ea typeface="KaiTi" panose="02010609060101010101" pitchFamily="49" charset="-122"/>
                <a:cs typeface="Arial"/>
              </a:rPr>
              <a:t>: (1)</a:t>
            </a:r>
            <a:r>
              <a:rPr lang="zh-CN" altLang="en-US" sz="2200" b="1" dirty="0">
                <a:solidFill>
                  <a:srgbClr val="000000"/>
                </a:solidFill>
                <a:latin typeface="KaiTi" panose="02010609060101010101" pitchFamily="49" charset="-122"/>
                <a:ea typeface="KaiTi" panose="02010609060101010101" pitchFamily="49" charset="-122"/>
                <a:cs typeface="Arial"/>
              </a:rPr>
              <a:t> </a:t>
            </a:r>
            <a:r>
              <a:rPr lang="zh-CN" altLang="en-US" sz="2400" b="1" dirty="0">
                <a:solidFill>
                  <a:srgbClr val="000000"/>
                </a:solidFill>
                <a:latin typeface="KaiTi" panose="02010609060101010101" pitchFamily="49" charset="-122"/>
                <a:ea typeface="KaiTi" panose="02010609060101010101" pitchFamily="49" charset="-122"/>
              </a:rPr>
              <a:t>证明了耶稣</a:t>
            </a:r>
            <a:r>
              <a:rPr lang="zh-CN" altLang="en-US" sz="2400" b="1" dirty="0">
                <a:solidFill>
                  <a:srgbClr val="C00000"/>
                </a:solidFill>
                <a:latin typeface="KaiTi" panose="02010609060101010101" pitchFamily="49" charset="-122"/>
                <a:ea typeface="KaiTi" panose="02010609060101010101" pitchFamily="49" charset="-122"/>
              </a:rPr>
              <a:t>是弥赛亚</a:t>
            </a:r>
            <a:r>
              <a:rPr lang="zh-CN" altLang="en-US" sz="2400" b="1" dirty="0">
                <a:latin typeface="KaiTi" panose="02010609060101010101" pitchFamily="49" charset="-122"/>
                <a:ea typeface="KaiTi" panose="02010609060101010101" pitchFamily="49" charset="-122"/>
              </a:rPr>
              <a:t>，</a:t>
            </a:r>
            <a:r>
              <a:rPr lang="zh-CN" altLang="en-US" sz="2400" b="1" dirty="0">
                <a:solidFill>
                  <a:srgbClr val="C00000"/>
                </a:solidFill>
                <a:latin typeface="KaiTi" panose="02010609060101010101" pitchFamily="49" charset="-122"/>
                <a:ea typeface="KaiTi" panose="02010609060101010101" pitchFamily="49" charset="-122"/>
              </a:rPr>
              <a:t>使</a:t>
            </a:r>
            <a:r>
              <a:rPr lang="zh-CN" altLang="en-US" sz="2000" b="1" dirty="0">
                <a:solidFill>
                  <a:srgbClr val="C00000"/>
                </a:solidFill>
                <a:latin typeface="KaiTi" panose="02010609060101010101" pitchFamily="49" charset="-122"/>
                <a:ea typeface="KaiTi" panose="02010609060101010101" pitchFamily="49" charset="-122"/>
              </a:rPr>
              <a:t>不信的犹太人</a:t>
            </a:r>
            <a:r>
              <a:rPr lang="zh-CN" altLang="en-US" sz="2000" b="1" dirty="0">
                <a:solidFill>
                  <a:srgbClr val="000000"/>
                </a:solidFill>
                <a:latin typeface="KaiTi" panose="02010609060101010101" pitchFamily="49" charset="-122"/>
                <a:ea typeface="KaiTi" panose="02010609060101010101" pitchFamily="49" charset="-122"/>
              </a:rPr>
              <a:t>来信靠他</a:t>
            </a:r>
            <a:r>
              <a:rPr lang="en-US" altLang="zh-CN" sz="2000" b="1" dirty="0">
                <a:solidFill>
                  <a:srgbClr val="000000"/>
                </a:solidFill>
                <a:latin typeface="KaiTi" panose="02010609060101010101" pitchFamily="49" charset="-122"/>
                <a:ea typeface="KaiTi" panose="02010609060101010101" pitchFamily="49" charset="-122"/>
              </a:rPr>
              <a:t> </a:t>
            </a:r>
            <a:r>
              <a:rPr lang="en-US" altLang="zh-CN" sz="2200" b="1" dirty="0">
                <a:solidFill>
                  <a:srgbClr val="000000"/>
                </a:solidFill>
                <a:latin typeface="KaiTi" panose="02010609060101010101" pitchFamily="49" charset="-122"/>
                <a:ea typeface="KaiTi" panose="02010609060101010101" pitchFamily="49" charset="-122"/>
                <a:cs typeface="Arial"/>
              </a:rPr>
              <a:t>(2)</a:t>
            </a:r>
            <a:r>
              <a:rPr lang="zh-CN" altLang="en-US" sz="2400" b="1" dirty="0">
                <a:solidFill>
                  <a:srgbClr val="000000"/>
                </a:solidFill>
                <a:latin typeface="KaiTi" panose="02010609060101010101" pitchFamily="49" charset="-122"/>
                <a:ea typeface="KaiTi" panose="02010609060101010101" pitchFamily="49" charset="-122"/>
              </a:rPr>
              <a:t>解释说，由于以色列拒绝基督为国王，因此王国</a:t>
            </a:r>
            <a:r>
              <a:rPr lang="zh-CN" altLang="en-US" sz="2400" b="1" dirty="0">
                <a:solidFill>
                  <a:srgbClr val="C00000"/>
                </a:solidFill>
                <a:latin typeface="KaiTi" panose="02010609060101010101" pitchFamily="49" charset="-122"/>
                <a:ea typeface="KaiTi" panose="02010609060101010101" pitchFamily="49" charset="-122"/>
              </a:rPr>
              <a:t>被延迟</a:t>
            </a:r>
            <a:r>
              <a:rPr lang="zh-CN" altLang="en-US" sz="2400" b="1" dirty="0">
                <a:solidFill>
                  <a:srgbClr val="000000"/>
                </a:solidFill>
                <a:latin typeface="KaiTi" panose="02010609060101010101" pitchFamily="49" charset="-122"/>
                <a:ea typeface="KaiTi" panose="02010609060101010101" pitchFamily="49" charset="-122"/>
              </a:rPr>
              <a:t>，让</a:t>
            </a:r>
            <a:r>
              <a:rPr lang="zh-CN" altLang="en-US" sz="2400" b="1" dirty="0">
                <a:solidFill>
                  <a:srgbClr val="C00000"/>
                </a:solidFill>
                <a:latin typeface="KaiTi" panose="02010609060101010101" pitchFamily="49" charset="-122"/>
                <a:ea typeface="KaiTi" panose="02010609060101010101" pitchFamily="49" charset="-122"/>
              </a:rPr>
              <a:t>犹太人信徒</a:t>
            </a:r>
            <a:r>
              <a:rPr lang="zh-CN" altLang="en-US" sz="2400" b="1" dirty="0">
                <a:solidFill>
                  <a:srgbClr val="000000"/>
                </a:solidFill>
                <a:latin typeface="KaiTi" panose="02010609060101010101" pitchFamily="49" charset="-122"/>
                <a:ea typeface="KaiTi" panose="02010609060101010101" pitchFamily="49" charset="-122"/>
              </a:rPr>
              <a:t>看到主现在的王国权威显现在教会里。</a:t>
            </a:r>
            <a:endParaRPr lang="en-US" altLang="zh-CN" sz="2200" b="1" dirty="0">
              <a:solidFill>
                <a:srgbClr val="000000"/>
              </a:solidFill>
              <a:latin typeface="KaiTi" panose="02010609060101010101" pitchFamily="49" charset="-122"/>
              <a:ea typeface="KaiTi" panose="02010609060101010101" pitchFamily="49" charset="-122"/>
              <a:cs typeface="Arial"/>
            </a:endParaRPr>
          </a:p>
          <a:p>
            <a:pPr marL="0" indent="0" eaLnBrk="1" hangingPunct="1">
              <a:buClr>
                <a:srgbClr val="003366"/>
              </a:buClr>
              <a:buNone/>
              <a:defRPr/>
            </a:pPr>
            <a:r>
              <a:rPr lang="zh-CN" altLang="en-US" sz="2400" u="sng" dirty="0">
                <a:latin typeface="Arial" charset="0"/>
                <a:ea typeface="ＭＳ Ｐゴシック" charset="0"/>
                <a:cs typeface="ＭＳ Ｐゴシック" charset="0"/>
              </a:rPr>
              <a:t>马可</a:t>
            </a:r>
            <a:endParaRPr lang="en-US" altLang="zh-CN" sz="2200" b="1" u="sng" dirty="0">
              <a:solidFill>
                <a:srgbClr val="003366"/>
              </a:solidFill>
              <a:ea typeface="SimSun" charset="0"/>
              <a:cs typeface="Arial"/>
            </a:endParaRPr>
          </a:p>
          <a:p>
            <a:pPr eaLnBrk="1" hangingPunct="1">
              <a:buClr>
                <a:srgbClr val="003366"/>
              </a:buClr>
              <a:defRPr/>
            </a:pPr>
            <a:r>
              <a:rPr lang="zh-CN" altLang="en-US" sz="2400" b="1" dirty="0">
                <a:solidFill>
                  <a:srgbClr val="000000"/>
                </a:solidFill>
                <a:latin typeface="KaiTi" panose="02010609060101010101" pitchFamily="49" charset="-122"/>
                <a:ea typeface="KaiTi" panose="02010609060101010101" pitchFamily="49" charset="-122"/>
              </a:rPr>
              <a:t>马可以牧者心态选择介绍了一些关于基督的事件，来解说上帝的儿子（神）是模范的</a:t>
            </a:r>
            <a:r>
              <a:rPr lang="zh-CN" altLang="en-US" sz="2400" b="1" dirty="0">
                <a:solidFill>
                  <a:srgbClr val="C00000"/>
                </a:solidFill>
                <a:latin typeface="KaiTi" panose="02010609060101010101" pitchFamily="49" charset="-122"/>
                <a:ea typeface="KaiTi" panose="02010609060101010101" pitchFamily="49" charset="-122"/>
              </a:rPr>
              <a:t>受苦仆人</a:t>
            </a:r>
            <a:r>
              <a:rPr lang="en-US" altLang="zh-CN" sz="2200" b="1" dirty="0">
                <a:solidFill>
                  <a:srgbClr val="000000"/>
                </a:solidFill>
                <a:latin typeface="KaiTi" panose="02010609060101010101" pitchFamily="49" charset="-122"/>
                <a:ea typeface="KaiTi" panose="02010609060101010101" pitchFamily="49" charset="-122"/>
                <a:cs typeface="Arial"/>
              </a:rPr>
              <a:t>,</a:t>
            </a:r>
            <a:r>
              <a:rPr lang="zh-CN" altLang="en-US" sz="2400" b="1" dirty="0">
                <a:solidFill>
                  <a:srgbClr val="000000"/>
                </a:solidFill>
                <a:latin typeface="KaiTi" panose="02010609060101010101" pitchFamily="49" charset="-122"/>
                <a:ea typeface="KaiTi" panose="02010609060101010101" pitchFamily="49" charset="-122"/>
              </a:rPr>
              <a:t>劝勉受迫害的罗马信徒为基督的</a:t>
            </a:r>
            <a:r>
              <a:rPr lang="zh-CN" altLang="en-US" sz="2400" b="1" dirty="0">
                <a:solidFill>
                  <a:srgbClr val="C00000"/>
                </a:solidFill>
                <a:latin typeface="KaiTi" panose="02010609060101010101" pitchFamily="49" charset="-122"/>
                <a:ea typeface="KaiTi" panose="02010609060101010101" pitchFamily="49" charset="-122"/>
              </a:rPr>
              <a:t>真门徒</a:t>
            </a:r>
            <a:r>
              <a:rPr lang="zh-CN" altLang="en-US" sz="2400" b="1" dirty="0">
                <a:solidFill>
                  <a:srgbClr val="000000"/>
                </a:solidFill>
                <a:latin typeface="KaiTi" panose="02010609060101010101" pitchFamily="49" charset="-122"/>
                <a:ea typeface="KaiTi" panose="02010609060101010101" pitchFamily="49" charset="-122"/>
              </a:rPr>
              <a:t>。</a:t>
            </a:r>
            <a:endParaRPr lang="en-US" altLang="zh-CN" sz="2200" b="1" dirty="0">
              <a:solidFill>
                <a:srgbClr val="000000"/>
              </a:solidFill>
              <a:latin typeface="KaiTi" panose="02010609060101010101" pitchFamily="49" charset="-122"/>
              <a:ea typeface="KaiTi" panose="02010609060101010101" pitchFamily="49" charset="-122"/>
              <a:cs typeface="Arial"/>
            </a:endParaRPr>
          </a:p>
        </p:txBody>
      </p:sp>
    </p:spTree>
    <p:extLst>
      <p:ext uri="{BB962C8B-B14F-4D97-AF65-F5344CB8AC3E}">
        <p14:creationId xmlns:p14="http://schemas.microsoft.com/office/powerpoint/2010/main" val="60589438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4341"/>
                                        </p:tgtEl>
                                        <p:attrNameLst>
                                          <p:attrName>style.visibility</p:attrName>
                                        </p:attrNameLst>
                                      </p:cBhvr>
                                      <p:to>
                                        <p:strVal val="visible"/>
                                      </p:to>
                                    </p:set>
                                    <p:anim calcmode="lin" valueType="num">
                                      <p:cBhvr>
                                        <p:cTn id="7" dur="500" fill="hold"/>
                                        <p:tgtEl>
                                          <p:spTgt spid="14341"/>
                                        </p:tgtEl>
                                        <p:attrNameLst>
                                          <p:attrName>ppt_w</p:attrName>
                                        </p:attrNameLst>
                                      </p:cBhvr>
                                      <p:tavLst>
                                        <p:tav tm="0">
                                          <p:val>
                                            <p:fltVal val="0"/>
                                          </p:val>
                                        </p:tav>
                                        <p:tav tm="100000">
                                          <p:val>
                                            <p:strVal val="#ppt_w"/>
                                          </p:val>
                                        </p:tav>
                                      </p:tavLst>
                                    </p:anim>
                                    <p:anim calcmode="lin" valueType="num">
                                      <p:cBhvr>
                                        <p:cTn id="8" dur="500" fill="hold"/>
                                        <p:tgtEl>
                                          <p:spTgt spid="14341"/>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 calcmode="lin" valueType="num">
                                      <p:cBhvr additive="base">
                                        <p:cTn id="19" dur="500" fill="hold"/>
                                        <p:tgtEl>
                                          <p:spTgt spid="7">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 calcmode="lin" valueType="num">
                                      <p:cBhvr additive="base">
                                        <p:cTn id="25" dur="500" fill="hold"/>
                                        <p:tgtEl>
                                          <p:spTgt spid="7">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7">
                                            <p:txEl>
                                              <p:pRg st="3" end="3"/>
                                            </p:txEl>
                                          </p:spTgt>
                                        </p:tgtEl>
                                        <p:attrNameLst>
                                          <p:attrName>style.visibility</p:attrName>
                                        </p:attrNameLst>
                                      </p:cBhvr>
                                      <p:to>
                                        <p:strVal val="visible"/>
                                      </p:to>
                                    </p:set>
                                    <p:anim calcmode="lin" valueType="num">
                                      <p:cBhvr additive="base">
                                        <p:cTn id="31" dur="500" fill="hold"/>
                                        <p:tgtEl>
                                          <p:spTgt spid="7">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7">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animBg="1" autoUpdateAnimBg="0"/>
      <p:bldP spid="7" grpId="0" build="p" bldLvl="2"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Text Box 2"/>
          <p:cNvSpPr txBox="1">
            <a:spLocks noChangeArrowheads="1"/>
          </p:cNvSpPr>
          <p:nvPr/>
        </p:nvSpPr>
        <p:spPr bwMode="auto">
          <a:xfrm>
            <a:off x="8610600" y="381000"/>
            <a:ext cx="488950" cy="457200"/>
          </a:xfrm>
          <a:prstGeom prst="rect">
            <a:avLst/>
          </a:prstGeom>
          <a:noFill/>
          <a:ln w="9525">
            <a:noFill/>
            <a:miter lim="800000"/>
            <a:headEnd/>
            <a:tailEnd/>
          </a:ln>
        </p:spPr>
        <p:txBody>
          <a:bodyPr wrap="none">
            <a:spAutoFit/>
          </a:bodyPr>
          <a:lstStyle/>
          <a:p>
            <a:r>
              <a:rPr lang="en-US"/>
              <a:t>82</a:t>
            </a:r>
          </a:p>
        </p:txBody>
      </p:sp>
      <p:sp>
        <p:nvSpPr>
          <p:cNvPr id="214018" name="Text Box 3"/>
          <p:cNvSpPr txBox="1">
            <a:spLocks noChangeArrowheads="1"/>
          </p:cNvSpPr>
          <p:nvPr/>
        </p:nvSpPr>
        <p:spPr bwMode="auto">
          <a:xfrm>
            <a:off x="4038600" y="381000"/>
            <a:ext cx="1276350" cy="727075"/>
          </a:xfrm>
          <a:prstGeom prst="rect">
            <a:avLst/>
          </a:prstGeom>
          <a:solidFill>
            <a:srgbClr val="000000"/>
          </a:solidFill>
          <a:ln w="9525">
            <a:noFill/>
            <a:miter lim="800000"/>
            <a:headEnd/>
            <a:tailEnd/>
          </a:ln>
        </p:spPr>
        <p:txBody>
          <a:bodyPr wrap="none">
            <a:spAutoFit/>
          </a:bodyPr>
          <a:lstStyle/>
          <a:p>
            <a:r>
              <a:rPr lang="zh-CN" altLang="en-US" sz="4000" b="1">
                <a:solidFill>
                  <a:srgbClr val="FFFFFF"/>
                </a:solidFill>
                <a:latin typeface="Chicago" charset="0"/>
                <a:ea typeface="隶变" pitchFamily="2" charset="-122"/>
              </a:rPr>
              <a:t>马可</a:t>
            </a:r>
            <a:r>
              <a:rPr lang="zh-CN" altLang="en-US" b="1">
                <a:solidFill>
                  <a:srgbClr val="FFFFFF"/>
                </a:solidFill>
                <a:ea typeface="SimSun" pitchFamily="2" charset="-122"/>
              </a:rPr>
              <a:t> </a:t>
            </a:r>
          </a:p>
        </p:txBody>
      </p:sp>
      <p:grpSp>
        <p:nvGrpSpPr>
          <p:cNvPr id="214019" name="Group 4"/>
          <p:cNvGrpSpPr>
            <a:grpSpLocks/>
          </p:cNvGrpSpPr>
          <p:nvPr/>
        </p:nvGrpSpPr>
        <p:grpSpPr bwMode="auto">
          <a:xfrm>
            <a:off x="0" y="1143000"/>
            <a:ext cx="9144000" cy="5562600"/>
            <a:chOff x="0" y="0"/>
            <a:chExt cx="4104" cy="3836"/>
          </a:xfrm>
        </p:grpSpPr>
        <p:grpSp>
          <p:nvGrpSpPr>
            <p:cNvPr id="214025" name="Group 5"/>
            <p:cNvGrpSpPr>
              <a:grpSpLocks/>
            </p:cNvGrpSpPr>
            <p:nvPr/>
          </p:nvGrpSpPr>
          <p:grpSpPr bwMode="auto">
            <a:xfrm>
              <a:off x="0" y="0"/>
              <a:ext cx="4104" cy="671"/>
              <a:chOff x="0" y="0"/>
              <a:chExt cx="4104" cy="671"/>
            </a:xfrm>
          </p:grpSpPr>
          <p:sp>
            <p:nvSpPr>
              <p:cNvPr id="214068" name="Rectangle 6"/>
              <p:cNvSpPr>
                <a:spLocks noChangeArrowheads="1"/>
              </p:cNvSpPr>
              <p:nvPr/>
            </p:nvSpPr>
            <p:spPr bwMode="auto">
              <a:xfrm>
                <a:off x="32" y="0"/>
                <a:ext cx="4040" cy="671"/>
              </a:xfrm>
              <a:prstGeom prst="rect">
                <a:avLst/>
              </a:prstGeom>
              <a:solidFill>
                <a:srgbClr val="000000"/>
              </a:solidFill>
              <a:ln w="9525">
                <a:solidFill>
                  <a:srgbClr val="000000"/>
                </a:solidFill>
                <a:miter lim="800000"/>
                <a:headEnd/>
                <a:tailEnd/>
              </a:ln>
            </p:spPr>
            <p:txBody>
              <a:bodyPr/>
              <a:lstStyle/>
              <a:p>
                <a:pPr algn="ctr"/>
                <a:endParaRPr lang="en-US" altLang="zh-CN" sz="1600" b="1">
                  <a:solidFill>
                    <a:schemeClr val="bg1"/>
                  </a:solidFill>
                  <a:latin typeface="Times" charset="0"/>
                  <a:ea typeface="SimSun" pitchFamily="2" charset="-122"/>
                </a:endParaRPr>
              </a:p>
              <a:p>
                <a:pPr algn="ctr"/>
                <a:r>
                  <a:rPr lang="zh-CN" altLang="en-US" sz="2600" b="1">
                    <a:solidFill>
                      <a:schemeClr val="bg1"/>
                    </a:solidFill>
                    <a:latin typeface="Times" charset="0"/>
                    <a:ea typeface="细圆" pitchFamily="2" charset="-122"/>
                  </a:rPr>
                  <a:t>立下了受苦如仆人的榜样的神</a:t>
                </a:r>
              </a:p>
              <a:p>
                <a:pPr algn="ctr" eaLnBrk="0" hangingPunct="0"/>
                <a:endParaRPr lang="en-US" altLang="zh-CN" sz="1600" b="1">
                  <a:solidFill>
                    <a:schemeClr val="bg1"/>
                  </a:solidFill>
                  <a:latin typeface="Times" charset="0"/>
                  <a:ea typeface="SimSun" pitchFamily="2" charset="-122"/>
                </a:endParaRPr>
              </a:p>
            </p:txBody>
          </p:sp>
          <p:sp>
            <p:nvSpPr>
              <p:cNvPr id="214069" name="Rectangle 7"/>
              <p:cNvSpPr>
                <a:spLocks noChangeArrowheads="1"/>
              </p:cNvSpPr>
              <p:nvPr/>
            </p:nvSpPr>
            <p:spPr bwMode="auto">
              <a:xfrm>
                <a:off x="0" y="0"/>
                <a:ext cx="4104" cy="671"/>
              </a:xfrm>
              <a:prstGeom prst="rect">
                <a:avLst/>
              </a:prstGeom>
              <a:noFill/>
              <a:ln w="7">
                <a:solidFill>
                  <a:srgbClr val="000000"/>
                </a:solidFill>
                <a:miter lim="800000"/>
                <a:headEnd/>
                <a:tailEnd/>
              </a:ln>
            </p:spPr>
            <p:txBody>
              <a:bodyPr wrap="none"/>
              <a:lstStyle/>
              <a:p>
                <a:endParaRPr lang="en-US"/>
              </a:p>
            </p:txBody>
          </p:sp>
        </p:grpSp>
        <p:grpSp>
          <p:nvGrpSpPr>
            <p:cNvPr id="214026" name="Group 8"/>
            <p:cNvGrpSpPr>
              <a:grpSpLocks/>
            </p:cNvGrpSpPr>
            <p:nvPr/>
          </p:nvGrpSpPr>
          <p:grpSpPr bwMode="auto">
            <a:xfrm>
              <a:off x="0" y="671"/>
              <a:ext cx="2139" cy="633"/>
              <a:chOff x="0" y="671"/>
              <a:chExt cx="2139" cy="633"/>
            </a:xfrm>
          </p:grpSpPr>
          <p:sp>
            <p:nvSpPr>
              <p:cNvPr id="214066" name="Rectangle 9"/>
              <p:cNvSpPr>
                <a:spLocks noChangeArrowheads="1"/>
              </p:cNvSpPr>
              <p:nvPr/>
            </p:nvSpPr>
            <p:spPr bwMode="auto">
              <a:xfrm>
                <a:off x="32" y="671"/>
                <a:ext cx="2075" cy="633"/>
              </a:xfrm>
              <a:prstGeom prst="rect">
                <a:avLst/>
              </a:prstGeom>
              <a:noFill/>
              <a:ln w="9525">
                <a:solidFill>
                  <a:srgbClr val="000000"/>
                </a:solidFill>
                <a:miter lim="800000"/>
                <a:headEnd/>
                <a:tailEnd/>
              </a:ln>
            </p:spPr>
            <p:txBody>
              <a:bodyPr/>
              <a:lstStyle/>
              <a:p>
                <a:pPr algn="ctr"/>
                <a:r>
                  <a:rPr lang="en-US" altLang="zh-CN" sz="2200" b="1">
                    <a:solidFill>
                      <a:srgbClr val="000000"/>
                    </a:solidFill>
                    <a:latin typeface="Times" charset="0"/>
                    <a:ea typeface="SimSun" pitchFamily="2" charset="-122"/>
                  </a:rPr>
                  <a:t> </a:t>
                </a:r>
              </a:p>
              <a:p>
                <a:pPr algn="ctr" eaLnBrk="0" hangingPunct="0"/>
                <a:r>
                  <a:rPr lang="zh-CN" altLang="en-US" sz="2600" b="1">
                    <a:solidFill>
                      <a:srgbClr val="000000"/>
                    </a:solidFill>
                    <a:latin typeface="Times" charset="0"/>
                    <a:ea typeface="细圆" pitchFamily="2" charset="-122"/>
                  </a:rPr>
                  <a:t>服事</a:t>
                </a:r>
                <a:r>
                  <a:rPr lang="zh-CN" altLang="en-US" sz="2200" b="1">
                    <a:solidFill>
                      <a:srgbClr val="000000"/>
                    </a:solidFill>
                    <a:latin typeface="Times" charset="0"/>
                    <a:ea typeface="SimSun" pitchFamily="2" charset="-122"/>
                  </a:rPr>
                  <a:t> </a:t>
                </a:r>
              </a:p>
              <a:p>
                <a:pPr algn="ctr" eaLnBrk="0" hangingPunct="0"/>
                <a:endParaRPr lang="en-US" altLang="zh-CN" sz="2200" b="1">
                  <a:solidFill>
                    <a:srgbClr val="000000"/>
                  </a:solidFill>
                  <a:latin typeface="Times" charset="0"/>
                  <a:ea typeface="SimSun" pitchFamily="2" charset="-122"/>
                </a:endParaRPr>
              </a:p>
            </p:txBody>
          </p:sp>
          <p:sp>
            <p:nvSpPr>
              <p:cNvPr id="214067" name="Rectangle 10"/>
              <p:cNvSpPr>
                <a:spLocks noChangeArrowheads="1"/>
              </p:cNvSpPr>
              <p:nvPr/>
            </p:nvSpPr>
            <p:spPr bwMode="auto">
              <a:xfrm>
                <a:off x="0" y="671"/>
                <a:ext cx="2139" cy="633"/>
              </a:xfrm>
              <a:prstGeom prst="rect">
                <a:avLst/>
              </a:prstGeom>
              <a:noFill/>
              <a:ln w="7">
                <a:solidFill>
                  <a:srgbClr val="000000"/>
                </a:solidFill>
                <a:miter lim="800000"/>
                <a:headEnd/>
                <a:tailEnd/>
              </a:ln>
            </p:spPr>
            <p:txBody>
              <a:bodyPr wrap="none"/>
              <a:lstStyle/>
              <a:p>
                <a:endParaRPr lang="en-US"/>
              </a:p>
            </p:txBody>
          </p:sp>
        </p:grpSp>
        <p:grpSp>
          <p:nvGrpSpPr>
            <p:cNvPr id="214027" name="Group 11"/>
            <p:cNvGrpSpPr>
              <a:grpSpLocks/>
            </p:cNvGrpSpPr>
            <p:nvPr/>
          </p:nvGrpSpPr>
          <p:grpSpPr bwMode="auto">
            <a:xfrm>
              <a:off x="2139" y="671"/>
              <a:ext cx="1965" cy="633"/>
              <a:chOff x="2139" y="671"/>
              <a:chExt cx="1965" cy="633"/>
            </a:xfrm>
          </p:grpSpPr>
          <p:sp>
            <p:nvSpPr>
              <p:cNvPr id="214064" name="Rectangle 12"/>
              <p:cNvSpPr>
                <a:spLocks noChangeArrowheads="1"/>
              </p:cNvSpPr>
              <p:nvPr/>
            </p:nvSpPr>
            <p:spPr bwMode="auto">
              <a:xfrm>
                <a:off x="2171" y="671"/>
                <a:ext cx="1901" cy="633"/>
              </a:xfrm>
              <a:prstGeom prst="rect">
                <a:avLst/>
              </a:prstGeom>
              <a:noFill/>
              <a:ln w="9525">
                <a:solidFill>
                  <a:srgbClr val="000000"/>
                </a:solidFill>
                <a:miter lim="800000"/>
                <a:headEnd/>
                <a:tailEnd/>
              </a:ln>
            </p:spPr>
            <p:txBody>
              <a:bodyPr/>
              <a:lstStyle/>
              <a:p>
                <a:pPr algn="ctr"/>
                <a:r>
                  <a:rPr lang="en-US" altLang="zh-CN" sz="2200" b="1">
                    <a:solidFill>
                      <a:srgbClr val="000000"/>
                    </a:solidFill>
                    <a:latin typeface="Times" charset="0"/>
                    <a:ea typeface="SimSun" pitchFamily="2" charset="-122"/>
                  </a:rPr>
                  <a:t> </a:t>
                </a:r>
              </a:p>
              <a:p>
                <a:pPr algn="ctr" eaLnBrk="0" hangingPunct="0"/>
                <a:r>
                  <a:rPr lang="zh-CN" altLang="en-US" sz="2600" b="1">
                    <a:solidFill>
                      <a:srgbClr val="000000"/>
                    </a:solidFill>
                    <a:latin typeface="Times" charset="0"/>
                    <a:ea typeface="细圆" pitchFamily="2" charset="-122"/>
                  </a:rPr>
                  <a:t>受苦</a:t>
                </a:r>
                <a:r>
                  <a:rPr lang="zh-CN" altLang="en-US" sz="2200" b="1">
                    <a:solidFill>
                      <a:srgbClr val="000000"/>
                    </a:solidFill>
                    <a:latin typeface="Times" charset="0"/>
                    <a:ea typeface="SimSun" pitchFamily="2" charset="-122"/>
                  </a:rPr>
                  <a:t> </a:t>
                </a:r>
              </a:p>
              <a:p>
                <a:pPr algn="ctr" eaLnBrk="0" hangingPunct="0"/>
                <a:r>
                  <a:rPr lang="en-US" altLang="zh-CN" sz="2200" b="1">
                    <a:solidFill>
                      <a:srgbClr val="000000"/>
                    </a:solidFill>
                    <a:latin typeface="Times" charset="0"/>
                    <a:ea typeface="SimSun" pitchFamily="2" charset="-122"/>
                  </a:rPr>
                  <a:t> </a:t>
                </a:r>
              </a:p>
            </p:txBody>
          </p:sp>
          <p:sp>
            <p:nvSpPr>
              <p:cNvPr id="214065" name="Rectangle 13"/>
              <p:cNvSpPr>
                <a:spLocks noChangeArrowheads="1"/>
              </p:cNvSpPr>
              <p:nvPr/>
            </p:nvSpPr>
            <p:spPr bwMode="auto">
              <a:xfrm>
                <a:off x="2139" y="671"/>
                <a:ext cx="1965" cy="633"/>
              </a:xfrm>
              <a:prstGeom prst="rect">
                <a:avLst/>
              </a:prstGeom>
              <a:noFill/>
              <a:ln w="7">
                <a:solidFill>
                  <a:srgbClr val="000000"/>
                </a:solidFill>
                <a:miter lim="800000"/>
                <a:headEnd/>
                <a:tailEnd/>
              </a:ln>
            </p:spPr>
            <p:txBody>
              <a:bodyPr wrap="none"/>
              <a:lstStyle/>
              <a:p>
                <a:endParaRPr lang="en-US"/>
              </a:p>
            </p:txBody>
          </p:sp>
        </p:grpSp>
        <p:grpSp>
          <p:nvGrpSpPr>
            <p:cNvPr id="214028" name="Group 14"/>
            <p:cNvGrpSpPr>
              <a:grpSpLocks/>
            </p:cNvGrpSpPr>
            <p:nvPr/>
          </p:nvGrpSpPr>
          <p:grpSpPr bwMode="auto">
            <a:xfrm>
              <a:off x="0" y="1304"/>
              <a:ext cx="2139" cy="633"/>
              <a:chOff x="0" y="1304"/>
              <a:chExt cx="2139" cy="633"/>
            </a:xfrm>
          </p:grpSpPr>
          <p:sp>
            <p:nvSpPr>
              <p:cNvPr id="214062" name="Rectangle 15"/>
              <p:cNvSpPr>
                <a:spLocks noChangeArrowheads="1"/>
              </p:cNvSpPr>
              <p:nvPr/>
            </p:nvSpPr>
            <p:spPr bwMode="auto">
              <a:xfrm>
                <a:off x="32" y="1304"/>
                <a:ext cx="2075" cy="633"/>
              </a:xfrm>
              <a:prstGeom prst="rect">
                <a:avLst/>
              </a:prstGeom>
              <a:noFill/>
              <a:ln w="9525">
                <a:solidFill>
                  <a:srgbClr val="000000"/>
                </a:solidFill>
                <a:miter lim="800000"/>
                <a:headEnd/>
                <a:tailEnd/>
              </a:ln>
            </p:spPr>
            <p:txBody>
              <a:bodyPr/>
              <a:lstStyle/>
              <a:p>
                <a:pPr algn="ctr"/>
                <a:r>
                  <a:rPr lang="en-US" altLang="zh-CN" sz="2200" b="1">
                    <a:solidFill>
                      <a:srgbClr val="000000"/>
                    </a:solidFill>
                    <a:latin typeface="Times" charset="0"/>
                    <a:ea typeface="SimSun" pitchFamily="2" charset="-122"/>
                  </a:rPr>
                  <a:t> </a:t>
                </a:r>
              </a:p>
              <a:p>
                <a:pPr algn="ctr" eaLnBrk="0" hangingPunct="0"/>
                <a:r>
                  <a:rPr lang="zh-CN" altLang="en-US" sz="2200" b="1">
                    <a:solidFill>
                      <a:srgbClr val="000000"/>
                    </a:solidFill>
                    <a:latin typeface="Times" charset="0"/>
                    <a:ea typeface="细圆" pitchFamily="2" charset="-122"/>
                  </a:rPr>
                  <a:t>教导与神迹</a:t>
                </a:r>
                <a:r>
                  <a:rPr lang="zh-CN" altLang="en-US" sz="2200" b="1">
                    <a:solidFill>
                      <a:srgbClr val="000000"/>
                    </a:solidFill>
                    <a:latin typeface="Times" charset="0"/>
                    <a:ea typeface="SimSun" pitchFamily="2" charset="-122"/>
                  </a:rPr>
                  <a:t> </a:t>
                </a:r>
              </a:p>
              <a:p>
                <a:pPr algn="ctr" eaLnBrk="0" hangingPunct="0"/>
                <a:endParaRPr lang="en-US" altLang="zh-CN" sz="2200" b="1">
                  <a:solidFill>
                    <a:srgbClr val="000000"/>
                  </a:solidFill>
                  <a:latin typeface="Times" charset="0"/>
                  <a:ea typeface="SimSun" pitchFamily="2" charset="-122"/>
                </a:endParaRPr>
              </a:p>
            </p:txBody>
          </p:sp>
          <p:sp>
            <p:nvSpPr>
              <p:cNvPr id="214063" name="Rectangle 16"/>
              <p:cNvSpPr>
                <a:spLocks noChangeArrowheads="1"/>
              </p:cNvSpPr>
              <p:nvPr/>
            </p:nvSpPr>
            <p:spPr bwMode="auto">
              <a:xfrm>
                <a:off x="0" y="1304"/>
                <a:ext cx="2139" cy="633"/>
              </a:xfrm>
              <a:prstGeom prst="rect">
                <a:avLst/>
              </a:prstGeom>
              <a:noFill/>
              <a:ln w="7">
                <a:solidFill>
                  <a:srgbClr val="000000"/>
                </a:solidFill>
                <a:miter lim="800000"/>
                <a:headEnd/>
                <a:tailEnd/>
              </a:ln>
            </p:spPr>
            <p:txBody>
              <a:bodyPr wrap="none"/>
              <a:lstStyle/>
              <a:p>
                <a:endParaRPr lang="en-US"/>
              </a:p>
            </p:txBody>
          </p:sp>
        </p:grpSp>
        <p:grpSp>
          <p:nvGrpSpPr>
            <p:cNvPr id="214029" name="Group 17"/>
            <p:cNvGrpSpPr>
              <a:grpSpLocks/>
            </p:cNvGrpSpPr>
            <p:nvPr/>
          </p:nvGrpSpPr>
          <p:grpSpPr bwMode="auto">
            <a:xfrm>
              <a:off x="2139" y="1304"/>
              <a:ext cx="1965" cy="633"/>
              <a:chOff x="2139" y="1304"/>
              <a:chExt cx="1965" cy="633"/>
            </a:xfrm>
          </p:grpSpPr>
          <p:sp>
            <p:nvSpPr>
              <p:cNvPr id="214060" name="Rectangle 18"/>
              <p:cNvSpPr>
                <a:spLocks noChangeArrowheads="1"/>
              </p:cNvSpPr>
              <p:nvPr/>
            </p:nvSpPr>
            <p:spPr bwMode="auto">
              <a:xfrm>
                <a:off x="2171" y="1304"/>
                <a:ext cx="1901" cy="633"/>
              </a:xfrm>
              <a:prstGeom prst="rect">
                <a:avLst/>
              </a:prstGeom>
              <a:noFill/>
              <a:ln w="9525">
                <a:solidFill>
                  <a:srgbClr val="000000"/>
                </a:solidFill>
                <a:miter lim="800000"/>
                <a:headEnd/>
                <a:tailEnd/>
              </a:ln>
            </p:spPr>
            <p:txBody>
              <a:bodyPr/>
              <a:lstStyle/>
              <a:p>
                <a:pPr algn="ctr"/>
                <a:r>
                  <a:rPr lang="en-US" altLang="zh-CN" sz="2200" b="1">
                    <a:solidFill>
                      <a:srgbClr val="000000"/>
                    </a:solidFill>
                    <a:latin typeface="Times" charset="0"/>
                    <a:ea typeface="SimSun" pitchFamily="2" charset="-122"/>
                  </a:rPr>
                  <a:t> </a:t>
                </a:r>
              </a:p>
              <a:p>
                <a:pPr algn="ctr" eaLnBrk="0" hangingPunct="0"/>
                <a:r>
                  <a:rPr lang="zh-CN" altLang="en-US" b="1">
                    <a:solidFill>
                      <a:srgbClr val="000000"/>
                    </a:solidFill>
                    <a:ea typeface="SimSun" pitchFamily="2" charset="-122"/>
                  </a:rPr>
                  <a:t>奉献、</a:t>
                </a:r>
                <a:r>
                  <a:rPr lang="zh-CN" altLang="en-US" sz="2200" b="1">
                    <a:solidFill>
                      <a:srgbClr val="000000"/>
                    </a:solidFill>
                    <a:latin typeface="Times" charset="0"/>
                    <a:ea typeface="细圆" pitchFamily="2" charset="-122"/>
                  </a:rPr>
                  <a:t>牺牲</a:t>
                </a:r>
              </a:p>
              <a:p>
                <a:pPr algn="ctr" eaLnBrk="0" hangingPunct="0"/>
                <a:r>
                  <a:rPr lang="en-US" altLang="zh-CN" sz="2200" b="1">
                    <a:solidFill>
                      <a:srgbClr val="000000"/>
                    </a:solidFill>
                    <a:latin typeface="Times" charset="0"/>
                    <a:ea typeface="SimSun" pitchFamily="2" charset="-122"/>
                  </a:rPr>
                  <a:t> </a:t>
                </a:r>
              </a:p>
            </p:txBody>
          </p:sp>
          <p:sp>
            <p:nvSpPr>
              <p:cNvPr id="214061" name="Rectangle 19"/>
              <p:cNvSpPr>
                <a:spLocks noChangeArrowheads="1"/>
              </p:cNvSpPr>
              <p:nvPr/>
            </p:nvSpPr>
            <p:spPr bwMode="auto">
              <a:xfrm>
                <a:off x="2139" y="1304"/>
                <a:ext cx="1965" cy="633"/>
              </a:xfrm>
              <a:prstGeom prst="rect">
                <a:avLst/>
              </a:prstGeom>
              <a:noFill/>
              <a:ln w="7">
                <a:solidFill>
                  <a:srgbClr val="000000"/>
                </a:solidFill>
                <a:miter lim="800000"/>
                <a:headEnd/>
                <a:tailEnd/>
              </a:ln>
            </p:spPr>
            <p:txBody>
              <a:bodyPr wrap="none"/>
              <a:lstStyle/>
              <a:p>
                <a:endParaRPr lang="en-US"/>
              </a:p>
            </p:txBody>
          </p:sp>
        </p:grpSp>
        <p:grpSp>
          <p:nvGrpSpPr>
            <p:cNvPr id="214030" name="Group 20"/>
            <p:cNvGrpSpPr>
              <a:grpSpLocks/>
            </p:cNvGrpSpPr>
            <p:nvPr/>
          </p:nvGrpSpPr>
          <p:grpSpPr bwMode="auto">
            <a:xfrm>
              <a:off x="0" y="1937"/>
              <a:ext cx="2139" cy="633"/>
              <a:chOff x="0" y="1937"/>
              <a:chExt cx="2139" cy="633"/>
            </a:xfrm>
          </p:grpSpPr>
          <p:sp>
            <p:nvSpPr>
              <p:cNvPr id="214058" name="Rectangle 21"/>
              <p:cNvSpPr>
                <a:spLocks noChangeArrowheads="1"/>
              </p:cNvSpPr>
              <p:nvPr/>
            </p:nvSpPr>
            <p:spPr bwMode="auto">
              <a:xfrm>
                <a:off x="32" y="1937"/>
                <a:ext cx="2075" cy="633"/>
              </a:xfrm>
              <a:prstGeom prst="rect">
                <a:avLst/>
              </a:prstGeom>
              <a:noFill/>
              <a:ln w="9525">
                <a:solidFill>
                  <a:srgbClr val="000000"/>
                </a:solidFill>
                <a:miter lim="800000"/>
                <a:headEnd/>
                <a:tailEnd/>
              </a:ln>
            </p:spPr>
            <p:txBody>
              <a:bodyPr/>
              <a:lstStyle/>
              <a:p>
                <a:pPr algn="ctr"/>
                <a:r>
                  <a:rPr lang="en-US" altLang="zh-CN" sz="2200" b="1">
                    <a:solidFill>
                      <a:srgbClr val="000000"/>
                    </a:solidFill>
                    <a:latin typeface="Times" charset="0"/>
                    <a:ea typeface="SimSun" pitchFamily="2" charset="-122"/>
                  </a:rPr>
                  <a:t> </a:t>
                </a:r>
              </a:p>
              <a:p>
                <a:pPr algn="ctr" eaLnBrk="0" hangingPunct="0"/>
                <a:r>
                  <a:rPr lang="zh-CN" altLang="en-US" sz="2200" b="1">
                    <a:solidFill>
                      <a:srgbClr val="000000"/>
                    </a:solidFill>
                    <a:latin typeface="Times" charset="0"/>
                    <a:ea typeface="细圆" pitchFamily="2" charset="-122"/>
                  </a:rPr>
                  <a:t>加利利与比里亚</a:t>
                </a:r>
              </a:p>
              <a:p>
                <a:pPr algn="ctr" eaLnBrk="0" hangingPunct="0"/>
                <a:endParaRPr lang="en-US" altLang="zh-CN" sz="2200" b="1">
                  <a:solidFill>
                    <a:srgbClr val="000000"/>
                  </a:solidFill>
                  <a:latin typeface="Times" charset="0"/>
                  <a:ea typeface="SimSun" pitchFamily="2" charset="-122"/>
                </a:endParaRPr>
              </a:p>
            </p:txBody>
          </p:sp>
          <p:sp>
            <p:nvSpPr>
              <p:cNvPr id="214059" name="Rectangle 22"/>
              <p:cNvSpPr>
                <a:spLocks noChangeArrowheads="1"/>
              </p:cNvSpPr>
              <p:nvPr/>
            </p:nvSpPr>
            <p:spPr bwMode="auto">
              <a:xfrm>
                <a:off x="0" y="1937"/>
                <a:ext cx="2139" cy="633"/>
              </a:xfrm>
              <a:prstGeom prst="rect">
                <a:avLst/>
              </a:prstGeom>
              <a:noFill/>
              <a:ln w="7">
                <a:solidFill>
                  <a:srgbClr val="000000"/>
                </a:solidFill>
                <a:miter lim="800000"/>
                <a:headEnd/>
                <a:tailEnd/>
              </a:ln>
            </p:spPr>
            <p:txBody>
              <a:bodyPr wrap="none"/>
              <a:lstStyle/>
              <a:p>
                <a:endParaRPr lang="en-US"/>
              </a:p>
            </p:txBody>
          </p:sp>
        </p:grpSp>
        <p:grpSp>
          <p:nvGrpSpPr>
            <p:cNvPr id="214031" name="Group 23"/>
            <p:cNvGrpSpPr>
              <a:grpSpLocks/>
            </p:cNvGrpSpPr>
            <p:nvPr/>
          </p:nvGrpSpPr>
          <p:grpSpPr bwMode="auto">
            <a:xfrm>
              <a:off x="2139" y="1937"/>
              <a:ext cx="1965" cy="633"/>
              <a:chOff x="2139" y="1937"/>
              <a:chExt cx="1965" cy="633"/>
            </a:xfrm>
          </p:grpSpPr>
          <p:sp>
            <p:nvSpPr>
              <p:cNvPr id="214056" name="Rectangle 24"/>
              <p:cNvSpPr>
                <a:spLocks noChangeArrowheads="1"/>
              </p:cNvSpPr>
              <p:nvPr/>
            </p:nvSpPr>
            <p:spPr bwMode="auto">
              <a:xfrm>
                <a:off x="2171" y="1937"/>
                <a:ext cx="1901" cy="633"/>
              </a:xfrm>
              <a:prstGeom prst="rect">
                <a:avLst/>
              </a:prstGeom>
              <a:noFill/>
              <a:ln w="9525">
                <a:solidFill>
                  <a:srgbClr val="000000"/>
                </a:solidFill>
                <a:miter lim="800000"/>
                <a:headEnd/>
                <a:tailEnd/>
              </a:ln>
            </p:spPr>
            <p:txBody>
              <a:bodyPr/>
              <a:lstStyle/>
              <a:p>
                <a:pPr algn="ctr"/>
                <a:r>
                  <a:rPr lang="en-US" altLang="zh-CN" sz="2200" b="1">
                    <a:solidFill>
                      <a:srgbClr val="000000"/>
                    </a:solidFill>
                    <a:latin typeface="Times" charset="0"/>
                    <a:ea typeface="SimSun" pitchFamily="2" charset="-122"/>
                  </a:rPr>
                  <a:t> </a:t>
                </a:r>
              </a:p>
              <a:p>
                <a:pPr algn="ctr" eaLnBrk="0" hangingPunct="0"/>
                <a:r>
                  <a:rPr lang="zh-CN" altLang="en-US" sz="2200" b="1">
                    <a:solidFill>
                      <a:srgbClr val="000000"/>
                    </a:solidFill>
                    <a:latin typeface="Times" charset="0"/>
                    <a:ea typeface="细圆" pitchFamily="2" charset="-122"/>
                  </a:rPr>
                  <a:t>犹大与耶路撒冷</a:t>
                </a:r>
                <a:r>
                  <a:rPr lang="zh-CN" altLang="en-US" sz="2200" b="1">
                    <a:solidFill>
                      <a:srgbClr val="000000"/>
                    </a:solidFill>
                    <a:latin typeface="Times" charset="0"/>
                    <a:ea typeface="SimSun" pitchFamily="2" charset="-122"/>
                  </a:rPr>
                  <a:t> </a:t>
                </a:r>
              </a:p>
              <a:p>
                <a:pPr algn="ctr" eaLnBrk="0" hangingPunct="0"/>
                <a:r>
                  <a:rPr lang="en-US" altLang="zh-CN" sz="2200" b="1">
                    <a:solidFill>
                      <a:srgbClr val="000000"/>
                    </a:solidFill>
                    <a:latin typeface="Times" charset="0"/>
                    <a:ea typeface="SimSun" pitchFamily="2" charset="-122"/>
                  </a:rPr>
                  <a:t> </a:t>
                </a:r>
              </a:p>
            </p:txBody>
          </p:sp>
          <p:sp>
            <p:nvSpPr>
              <p:cNvPr id="214057" name="Rectangle 25"/>
              <p:cNvSpPr>
                <a:spLocks noChangeArrowheads="1"/>
              </p:cNvSpPr>
              <p:nvPr/>
            </p:nvSpPr>
            <p:spPr bwMode="auto">
              <a:xfrm>
                <a:off x="2139" y="1937"/>
                <a:ext cx="1965" cy="633"/>
              </a:xfrm>
              <a:prstGeom prst="rect">
                <a:avLst/>
              </a:prstGeom>
              <a:noFill/>
              <a:ln w="7">
                <a:solidFill>
                  <a:srgbClr val="000000"/>
                </a:solidFill>
                <a:miter lim="800000"/>
                <a:headEnd/>
                <a:tailEnd/>
              </a:ln>
            </p:spPr>
            <p:txBody>
              <a:bodyPr wrap="none"/>
              <a:lstStyle/>
              <a:p>
                <a:endParaRPr lang="en-US"/>
              </a:p>
            </p:txBody>
          </p:sp>
        </p:grpSp>
        <p:grpSp>
          <p:nvGrpSpPr>
            <p:cNvPr id="214032" name="Group 26"/>
            <p:cNvGrpSpPr>
              <a:grpSpLocks/>
            </p:cNvGrpSpPr>
            <p:nvPr/>
          </p:nvGrpSpPr>
          <p:grpSpPr bwMode="auto">
            <a:xfrm>
              <a:off x="0" y="2570"/>
              <a:ext cx="852" cy="633"/>
              <a:chOff x="0" y="2570"/>
              <a:chExt cx="852" cy="633"/>
            </a:xfrm>
          </p:grpSpPr>
          <p:sp>
            <p:nvSpPr>
              <p:cNvPr id="214054" name="Rectangle 27"/>
              <p:cNvSpPr>
                <a:spLocks noChangeArrowheads="1"/>
              </p:cNvSpPr>
              <p:nvPr/>
            </p:nvSpPr>
            <p:spPr bwMode="auto">
              <a:xfrm>
                <a:off x="32" y="2570"/>
                <a:ext cx="788" cy="633"/>
              </a:xfrm>
              <a:prstGeom prst="rect">
                <a:avLst/>
              </a:prstGeom>
              <a:noFill/>
              <a:ln w="9525">
                <a:solidFill>
                  <a:srgbClr val="000000"/>
                </a:solidFill>
                <a:miter lim="800000"/>
                <a:headEnd/>
                <a:tailEnd/>
              </a:ln>
            </p:spPr>
            <p:txBody>
              <a:bodyPr/>
              <a:lstStyle/>
              <a:p>
                <a:pPr algn="ctr"/>
                <a:r>
                  <a:rPr lang="en-US" altLang="zh-CN" sz="2200" b="1">
                    <a:solidFill>
                      <a:srgbClr val="000000"/>
                    </a:solidFill>
                    <a:latin typeface="Times" charset="0"/>
                    <a:ea typeface="SimSun" pitchFamily="2" charset="-122"/>
                  </a:rPr>
                  <a:t> </a:t>
                </a:r>
              </a:p>
              <a:p>
                <a:pPr algn="ctr" eaLnBrk="0" hangingPunct="0"/>
                <a:r>
                  <a:rPr lang="zh-CN" altLang="en-US" sz="2200" b="1">
                    <a:solidFill>
                      <a:srgbClr val="000000"/>
                    </a:solidFill>
                    <a:latin typeface="Times" charset="0"/>
                    <a:ea typeface="细圆" pitchFamily="2" charset="-122"/>
                  </a:rPr>
                  <a:t>来到</a:t>
                </a:r>
                <a:r>
                  <a:rPr lang="zh-CN" altLang="en-US" sz="2200" b="1">
                    <a:solidFill>
                      <a:srgbClr val="000000"/>
                    </a:solidFill>
                    <a:latin typeface="Times" charset="0"/>
                    <a:ea typeface="SimSun" pitchFamily="2" charset="-122"/>
                  </a:rPr>
                  <a:t> </a:t>
                </a:r>
              </a:p>
              <a:p>
                <a:pPr algn="ctr" eaLnBrk="0" hangingPunct="0"/>
                <a:endParaRPr lang="en-US" altLang="zh-CN" sz="2200" b="1">
                  <a:solidFill>
                    <a:srgbClr val="000000"/>
                  </a:solidFill>
                  <a:latin typeface="Times" charset="0"/>
                  <a:ea typeface="SimSun" pitchFamily="2" charset="-122"/>
                </a:endParaRPr>
              </a:p>
            </p:txBody>
          </p:sp>
          <p:sp>
            <p:nvSpPr>
              <p:cNvPr id="214055" name="Rectangle 28"/>
              <p:cNvSpPr>
                <a:spLocks noChangeArrowheads="1"/>
              </p:cNvSpPr>
              <p:nvPr/>
            </p:nvSpPr>
            <p:spPr bwMode="auto">
              <a:xfrm>
                <a:off x="0" y="2570"/>
                <a:ext cx="852" cy="633"/>
              </a:xfrm>
              <a:prstGeom prst="rect">
                <a:avLst/>
              </a:prstGeom>
              <a:noFill/>
              <a:ln w="7">
                <a:solidFill>
                  <a:srgbClr val="000000"/>
                </a:solidFill>
                <a:miter lim="800000"/>
                <a:headEnd/>
                <a:tailEnd/>
              </a:ln>
            </p:spPr>
            <p:txBody>
              <a:bodyPr wrap="none"/>
              <a:lstStyle/>
              <a:p>
                <a:endParaRPr lang="en-US"/>
              </a:p>
            </p:txBody>
          </p:sp>
        </p:grpSp>
        <p:grpSp>
          <p:nvGrpSpPr>
            <p:cNvPr id="214033" name="Group 29"/>
            <p:cNvGrpSpPr>
              <a:grpSpLocks/>
            </p:cNvGrpSpPr>
            <p:nvPr/>
          </p:nvGrpSpPr>
          <p:grpSpPr bwMode="auto">
            <a:xfrm>
              <a:off x="852" y="2570"/>
              <a:ext cx="1287" cy="633"/>
              <a:chOff x="852" y="2570"/>
              <a:chExt cx="1287" cy="633"/>
            </a:xfrm>
          </p:grpSpPr>
          <p:sp>
            <p:nvSpPr>
              <p:cNvPr id="214052" name="Rectangle 30"/>
              <p:cNvSpPr>
                <a:spLocks noChangeArrowheads="1"/>
              </p:cNvSpPr>
              <p:nvPr/>
            </p:nvSpPr>
            <p:spPr bwMode="auto">
              <a:xfrm>
                <a:off x="884" y="2570"/>
                <a:ext cx="1223" cy="633"/>
              </a:xfrm>
              <a:prstGeom prst="rect">
                <a:avLst/>
              </a:prstGeom>
              <a:noFill/>
              <a:ln w="9525">
                <a:solidFill>
                  <a:srgbClr val="000000"/>
                </a:solidFill>
                <a:miter lim="800000"/>
                <a:headEnd/>
                <a:tailEnd/>
              </a:ln>
            </p:spPr>
            <p:txBody>
              <a:bodyPr/>
              <a:lstStyle/>
              <a:p>
                <a:pPr algn="ctr"/>
                <a:endParaRPr lang="en-US" altLang="zh-CN" sz="2200" b="1">
                  <a:solidFill>
                    <a:srgbClr val="000000"/>
                  </a:solidFill>
                  <a:latin typeface="Times" charset="0"/>
                  <a:ea typeface="SimSun" pitchFamily="2" charset="-122"/>
                </a:endParaRPr>
              </a:p>
              <a:p>
                <a:pPr algn="ctr"/>
                <a:r>
                  <a:rPr lang="zh-CN" altLang="en-US" sz="2200" b="1">
                    <a:solidFill>
                      <a:srgbClr val="000000"/>
                    </a:solidFill>
                    <a:latin typeface="细圆" pitchFamily="2" charset="-122"/>
                    <a:ea typeface="细圆" pitchFamily="2" charset="-122"/>
                  </a:rPr>
                  <a:t>事奉的拦阻</a:t>
                </a:r>
                <a:r>
                  <a:rPr lang="zh-CN" altLang="en-US" sz="2200" b="1">
                    <a:solidFill>
                      <a:srgbClr val="000000"/>
                    </a:solidFill>
                    <a:latin typeface="Times" charset="0"/>
                    <a:ea typeface="SimSun" pitchFamily="2" charset="-122"/>
                  </a:rPr>
                  <a:t> </a:t>
                </a:r>
              </a:p>
            </p:txBody>
          </p:sp>
          <p:sp>
            <p:nvSpPr>
              <p:cNvPr id="214053" name="Rectangle 31"/>
              <p:cNvSpPr>
                <a:spLocks noChangeArrowheads="1"/>
              </p:cNvSpPr>
              <p:nvPr/>
            </p:nvSpPr>
            <p:spPr bwMode="auto">
              <a:xfrm>
                <a:off x="852" y="2570"/>
                <a:ext cx="1287" cy="633"/>
              </a:xfrm>
              <a:prstGeom prst="rect">
                <a:avLst/>
              </a:prstGeom>
              <a:noFill/>
              <a:ln w="7">
                <a:solidFill>
                  <a:srgbClr val="000000"/>
                </a:solidFill>
                <a:miter lim="800000"/>
                <a:headEnd/>
                <a:tailEnd/>
              </a:ln>
            </p:spPr>
            <p:txBody>
              <a:bodyPr wrap="none"/>
              <a:lstStyle/>
              <a:p>
                <a:endParaRPr lang="en-US"/>
              </a:p>
            </p:txBody>
          </p:sp>
        </p:grpSp>
        <p:grpSp>
          <p:nvGrpSpPr>
            <p:cNvPr id="214034" name="Group 32"/>
            <p:cNvGrpSpPr>
              <a:grpSpLocks/>
            </p:cNvGrpSpPr>
            <p:nvPr/>
          </p:nvGrpSpPr>
          <p:grpSpPr bwMode="auto">
            <a:xfrm>
              <a:off x="2139" y="2570"/>
              <a:ext cx="929" cy="633"/>
              <a:chOff x="2139" y="2570"/>
              <a:chExt cx="929" cy="633"/>
            </a:xfrm>
          </p:grpSpPr>
          <p:sp>
            <p:nvSpPr>
              <p:cNvPr id="214050" name="Rectangle 33"/>
              <p:cNvSpPr>
                <a:spLocks noChangeArrowheads="1"/>
              </p:cNvSpPr>
              <p:nvPr/>
            </p:nvSpPr>
            <p:spPr bwMode="auto">
              <a:xfrm>
                <a:off x="2171" y="2570"/>
                <a:ext cx="865" cy="633"/>
              </a:xfrm>
              <a:prstGeom prst="rect">
                <a:avLst/>
              </a:prstGeom>
              <a:noFill/>
              <a:ln w="9525">
                <a:solidFill>
                  <a:srgbClr val="000000"/>
                </a:solidFill>
                <a:miter lim="800000"/>
                <a:headEnd/>
                <a:tailEnd/>
              </a:ln>
            </p:spPr>
            <p:txBody>
              <a:bodyPr/>
              <a:lstStyle/>
              <a:p>
                <a:pPr algn="ctr"/>
                <a:endParaRPr lang="en-US" altLang="zh-CN" sz="2200" b="1">
                  <a:solidFill>
                    <a:srgbClr val="000000"/>
                  </a:solidFill>
                  <a:latin typeface="Times" charset="0"/>
                  <a:ea typeface="SimSun" pitchFamily="2" charset="-122"/>
                </a:endParaRPr>
              </a:p>
              <a:p>
                <a:pPr algn="ctr"/>
                <a:r>
                  <a:rPr lang="en-US" altLang="zh-CN" sz="2200" b="1">
                    <a:solidFill>
                      <a:srgbClr val="000000"/>
                    </a:solidFill>
                    <a:latin typeface="Times" charset="0"/>
                    <a:ea typeface="细圆" pitchFamily="2" charset="-122"/>
                  </a:rPr>
                  <a:t> </a:t>
                </a:r>
                <a:r>
                  <a:rPr lang="zh-CN" altLang="en-US" sz="2200" b="1">
                    <a:solidFill>
                      <a:srgbClr val="000000"/>
                    </a:solidFill>
                    <a:latin typeface="Times" charset="0"/>
                    <a:ea typeface="细圆" pitchFamily="2" charset="-122"/>
                  </a:rPr>
                  <a:t>自我牺牲</a:t>
                </a:r>
              </a:p>
            </p:txBody>
          </p:sp>
          <p:sp>
            <p:nvSpPr>
              <p:cNvPr id="214051" name="Rectangle 34"/>
              <p:cNvSpPr>
                <a:spLocks noChangeArrowheads="1"/>
              </p:cNvSpPr>
              <p:nvPr/>
            </p:nvSpPr>
            <p:spPr bwMode="auto">
              <a:xfrm>
                <a:off x="2139" y="2570"/>
                <a:ext cx="929" cy="633"/>
              </a:xfrm>
              <a:prstGeom prst="rect">
                <a:avLst/>
              </a:prstGeom>
              <a:noFill/>
              <a:ln w="7">
                <a:solidFill>
                  <a:srgbClr val="000000"/>
                </a:solidFill>
                <a:miter lim="800000"/>
                <a:headEnd/>
                <a:tailEnd/>
              </a:ln>
            </p:spPr>
            <p:txBody>
              <a:bodyPr wrap="none"/>
              <a:lstStyle/>
              <a:p>
                <a:endParaRPr lang="en-US"/>
              </a:p>
            </p:txBody>
          </p:sp>
        </p:grpSp>
        <p:grpSp>
          <p:nvGrpSpPr>
            <p:cNvPr id="214035" name="Group 35"/>
            <p:cNvGrpSpPr>
              <a:grpSpLocks/>
            </p:cNvGrpSpPr>
            <p:nvPr/>
          </p:nvGrpSpPr>
          <p:grpSpPr bwMode="auto">
            <a:xfrm>
              <a:off x="3068" y="2570"/>
              <a:ext cx="1036" cy="633"/>
              <a:chOff x="3068" y="2570"/>
              <a:chExt cx="1036" cy="633"/>
            </a:xfrm>
          </p:grpSpPr>
          <p:sp>
            <p:nvSpPr>
              <p:cNvPr id="214048" name="Rectangle 36"/>
              <p:cNvSpPr>
                <a:spLocks noChangeArrowheads="1"/>
              </p:cNvSpPr>
              <p:nvPr/>
            </p:nvSpPr>
            <p:spPr bwMode="auto">
              <a:xfrm>
                <a:off x="3100" y="2570"/>
                <a:ext cx="972" cy="633"/>
              </a:xfrm>
              <a:prstGeom prst="rect">
                <a:avLst/>
              </a:prstGeom>
              <a:noFill/>
              <a:ln w="9525">
                <a:solidFill>
                  <a:srgbClr val="000000"/>
                </a:solidFill>
                <a:miter lim="800000"/>
                <a:headEnd/>
                <a:tailEnd/>
              </a:ln>
            </p:spPr>
            <p:txBody>
              <a:bodyPr/>
              <a:lstStyle/>
              <a:p>
                <a:pPr algn="ctr"/>
                <a:r>
                  <a:rPr lang="en-US" altLang="zh-CN" sz="2200" b="1">
                    <a:solidFill>
                      <a:srgbClr val="000000"/>
                    </a:solidFill>
                    <a:latin typeface="Times" charset="0"/>
                    <a:ea typeface="SimSun" pitchFamily="2" charset="-122"/>
                  </a:rPr>
                  <a:t> </a:t>
                </a:r>
              </a:p>
              <a:p>
                <a:pPr algn="ctr"/>
                <a:r>
                  <a:rPr lang="zh-CN" altLang="en-US" sz="2200" b="1">
                    <a:solidFill>
                      <a:srgbClr val="000000"/>
                    </a:solidFill>
                    <a:latin typeface="细圆" pitchFamily="2" charset="-122"/>
                    <a:ea typeface="细圆" pitchFamily="2" charset="-122"/>
                  </a:rPr>
                  <a:t>复活</a:t>
                </a:r>
              </a:p>
            </p:txBody>
          </p:sp>
          <p:sp>
            <p:nvSpPr>
              <p:cNvPr id="214049" name="Rectangle 37"/>
              <p:cNvSpPr>
                <a:spLocks noChangeArrowheads="1"/>
              </p:cNvSpPr>
              <p:nvPr/>
            </p:nvSpPr>
            <p:spPr bwMode="auto">
              <a:xfrm>
                <a:off x="3068" y="2570"/>
                <a:ext cx="1036" cy="633"/>
              </a:xfrm>
              <a:prstGeom prst="rect">
                <a:avLst/>
              </a:prstGeom>
              <a:noFill/>
              <a:ln w="7">
                <a:solidFill>
                  <a:srgbClr val="000000"/>
                </a:solidFill>
                <a:miter lim="800000"/>
                <a:headEnd/>
                <a:tailEnd/>
              </a:ln>
            </p:spPr>
            <p:txBody>
              <a:bodyPr wrap="none"/>
              <a:lstStyle/>
              <a:p>
                <a:endParaRPr lang="en-US"/>
              </a:p>
            </p:txBody>
          </p:sp>
        </p:grpSp>
        <p:grpSp>
          <p:nvGrpSpPr>
            <p:cNvPr id="214036" name="Group 38"/>
            <p:cNvGrpSpPr>
              <a:grpSpLocks/>
            </p:cNvGrpSpPr>
            <p:nvPr/>
          </p:nvGrpSpPr>
          <p:grpSpPr bwMode="auto">
            <a:xfrm>
              <a:off x="0" y="3203"/>
              <a:ext cx="852" cy="633"/>
              <a:chOff x="0" y="3203"/>
              <a:chExt cx="852" cy="633"/>
            </a:xfrm>
          </p:grpSpPr>
          <p:sp>
            <p:nvSpPr>
              <p:cNvPr id="214046" name="Rectangle 39"/>
              <p:cNvSpPr>
                <a:spLocks noChangeArrowheads="1"/>
              </p:cNvSpPr>
              <p:nvPr/>
            </p:nvSpPr>
            <p:spPr bwMode="auto">
              <a:xfrm>
                <a:off x="32" y="3203"/>
                <a:ext cx="788" cy="633"/>
              </a:xfrm>
              <a:prstGeom prst="rect">
                <a:avLst/>
              </a:prstGeom>
              <a:noFill/>
              <a:ln w="9525">
                <a:solidFill>
                  <a:srgbClr val="000000"/>
                </a:solidFill>
                <a:miter lim="800000"/>
                <a:headEnd/>
                <a:tailEnd/>
              </a:ln>
            </p:spPr>
            <p:txBody>
              <a:bodyPr/>
              <a:lstStyle/>
              <a:p>
                <a:pPr algn="ctr"/>
                <a:r>
                  <a:rPr lang="en-US" altLang="zh-CN" sz="2200" b="1">
                    <a:solidFill>
                      <a:srgbClr val="000000"/>
                    </a:solidFill>
                    <a:latin typeface="Times" charset="0"/>
                    <a:ea typeface="SimSun" pitchFamily="2" charset="-122"/>
                  </a:rPr>
                  <a:t> </a:t>
                </a:r>
              </a:p>
              <a:p>
                <a:pPr algn="ctr" eaLnBrk="0" hangingPunct="0"/>
                <a:r>
                  <a:rPr lang="en-US" altLang="zh-CN" sz="2200" b="1">
                    <a:solidFill>
                      <a:srgbClr val="000000"/>
                    </a:solidFill>
                    <a:latin typeface="Times" charset="0"/>
                    <a:ea typeface="SimSun" pitchFamily="2" charset="-122"/>
                  </a:rPr>
                  <a:t>1:1-13 </a:t>
                </a:r>
              </a:p>
              <a:p>
                <a:pPr algn="ctr" eaLnBrk="0" hangingPunct="0"/>
                <a:endParaRPr lang="en-US" altLang="zh-CN" sz="2200" b="1">
                  <a:solidFill>
                    <a:srgbClr val="000000"/>
                  </a:solidFill>
                  <a:latin typeface="Times" charset="0"/>
                  <a:ea typeface="SimSun" pitchFamily="2" charset="-122"/>
                </a:endParaRPr>
              </a:p>
            </p:txBody>
          </p:sp>
          <p:sp>
            <p:nvSpPr>
              <p:cNvPr id="214047" name="Rectangle 40"/>
              <p:cNvSpPr>
                <a:spLocks noChangeArrowheads="1"/>
              </p:cNvSpPr>
              <p:nvPr/>
            </p:nvSpPr>
            <p:spPr bwMode="auto">
              <a:xfrm>
                <a:off x="0" y="3203"/>
                <a:ext cx="852" cy="633"/>
              </a:xfrm>
              <a:prstGeom prst="rect">
                <a:avLst/>
              </a:prstGeom>
              <a:noFill/>
              <a:ln w="7">
                <a:solidFill>
                  <a:srgbClr val="000000"/>
                </a:solidFill>
                <a:miter lim="800000"/>
                <a:headEnd/>
                <a:tailEnd/>
              </a:ln>
            </p:spPr>
            <p:txBody>
              <a:bodyPr wrap="none"/>
              <a:lstStyle/>
              <a:p>
                <a:endParaRPr lang="en-US"/>
              </a:p>
            </p:txBody>
          </p:sp>
        </p:grpSp>
        <p:grpSp>
          <p:nvGrpSpPr>
            <p:cNvPr id="214037" name="Group 41"/>
            <p:cNvGrpSpPr>
              <a:grpSpLocks/>
            </p:cNvGrpSpPr>
            <p:nvPr/>
          </p:nvGrpSpPr>
          <p:grpSpPr bwMode="auto">
            <a:xfrm>
              <a:off x="852" y="3203"/>
              <a:ext cx="1287" cy="633"/>
              <a:chOff x="852" y="3203"/>
              <a:chExt cx="1287" cy="633"/>
            </a:xfrm>
          </p:grpSpPr>
          <p:sp>
            <p:nvSpPr>
              <p:cNvPr id="214044" name="Rectangle 42"/>
              <p:cNvSpPr>
                <a:spLocks noChangeArrowheads="1"/>
              </p:cNvSpPr>
              <p:nvPr/>
            </p:nvSpPr>
            <p:spPr bwMode="auto">
              <a:xfrm>
                <a:off x="884" y="3203"/>
                <a:ext cx="1223" cy="633"/>
              </a:xfrm>
              <a:prstGeom prst="rect">
                <a:avLst/>
              </a:prstGeom>
              <a:noFill/>
              <a:ln w="9525">
                <a:solidFill>
                  <a:srgbClr val="000000"/>
                </a:solidFill>
                <a:miter lim="800000"/>
                <a:headEnd/>
                <a:tailEnd/>
              </a:ln>
            </p:spPr>
            <p:txBody>
              <a:bodyPr/>
              <a:lstStyle/>
              <a:p>
                <a:pPr algn="ctr"/>
                <a:r>
                  <a:rPr lang="en-US" altLang="zh-CN" sz="2200" b="1">
                    <a:solidFill>
                      <a:srgbClr val="000000"/>
                    </a:solidFill>
                    <a:latin typeface="Times" charset="0"/>
                    <a:ea typeface="SimSun" pitchFamily="2" charset="-122"/>
                  </a:rPr>
                  <a:t> </a:t>
                </a:r>
              </a:p>
              <a:p>
                <a:pPr algn="ctr" eaLnBrk="0" hangingPunct="0"/>
                <a:r>
                  <a:rPr lang="en-US" altLang="zh-CN" sz="2200" b="1">
                    <a:solidFill>
                      <a:srgbClr val="000000"/>
                    </a:solidFill>
                    <a:latin typeface="Times" charset="0"/>
                    <a:ea typeface="SimSun" pitchFamily="2" charset="-122"/>
                  </a:rPr>
                  <a:t>1:14—10:52</a:t>
                </a:r>
              </a:p>
              <a:p>
                <a:pPr algn="ctr" eaLnBrk="0" hangingPunct="0"/>
                <a:endParaRPr lang="en-US" altLang="zh-CN" sz="2200" b="1">
                  <a:solidFill>
                    <a:srgbClr val="000000"/>
                  </a:solidFill>
                  <a:latin typeface="Times" charset="0"/>
                  <a:ea typeface="SimSun" pitchFamily="2" charset="-122"/>
                </a:endParaRPr>
              </a:p>
            </p:txBody>
          </p:sp>
          <p:sp>
            <p:nvSpPr>
              <p:cNvPr id="214045" name="Rectangle 43"/>
              <p:cNvSpPr>
                <a:spLocks noChangeArrowheads="1"/>
              </p:cNvSpPr>
              <p:nvPr/>
            </p:nvSpPr>
            <p:spPr bwMode="auto">
              <a:xfrm>
                <a:off x="852" y="3203"/>
                <a:ext cx="1287" cy="633"/>
              </a:xfrm>
              <a:prstGeom prst="rect">
                <a:avLst/>
              </a:prstGeom>
              <a:noFill/>
              <a:ln w="7">
                <a:solidFill>
                  <a:srgbClr val="000000"/>
                </a:solidFill>
                <a:miter lim="800000"/>
                <a:headEnd/>
                <a:tailEnd/>
              </a:ln>
            </p:spPr>
            <p:txBody>
              <a:bodyPr wrap="none"/>
              <a:lstStyle/>
              <a:p>
                <a:endParaRPr lang="en-US"/>
              </a:p>
            </p:txBody>
          </p:sp>
        </p:grpSp>
        <p:grpSp>
          <p:nvGrpSpPr>
            <p:cNvPr id="214038" name="Group 44"/>
            <p:cNvGrpSpPr>
              <a:grpSpLocks/>
            </p:cNvGrpSpPr>
            <p:nvPr/>
          </p:nvGrpSpPr>
          <p:grpSpPr bwMode="auto">
            <a:xfrm>
              <a:off x="2139" y="3203"/>
              <a:ext cx="929" cy="633"/>
              <a:chOff x="2139" y="3203"/>
              <a:chExt cx="929" cy="633"/>
            </a:xfrm>
          </p:grpSpPr>
          <p:sp>
            <p:nvSpPr>
              <p:cNvPr id="214042" name="Rectangle 45"/>
              <p:cNvSpPr>
                <a:spLocks noChangeArrowheads="1"/>
              </p:cNvSpPr>
              <p:nvPr/>
            </p:nvSpPr>
            <p:spPr bwMode="auto">
              <a:xfrm>
                <a:off x="2171" y="3203"/>
                <a:ext cx="865" cy="633"/>
              </a:xfrm>
              <a:prstGeom prst="rect">
                <a:avLst/>
              </a:prstGeom>
              <a:noFill/>
              <a:ln w="9525">
                <a:solidFill>
                  <a:srgbClr val="000000"/>
                </a:solidFill>
                <a:miter lim="800000"/>
                <a:headEnd/>
                <a:tailEnd/>
              </a:ln>
            </p:spPr>
            <p:txBody>
              <a:bodyPr/>
              <a:lstStyle/>
              <a:p>
                <a:pPr algn="ctr"/>
                <a:r>
                  <a:rPr lang="en-US" altLang="zh-CN" sz="2200" b="1">
                    <a:solidFill>
                      <a:srgbClr val="000000"/>
                    </a:solidFill>
                    <a:latin typeface="Times" charset="0"/>
                    <a:ea typeface="SimSun" pitchFamily="2" charset="-122"/>
                  </a:rPr>
                  <a:t>11—15</a:t>
                </a:r>
              </a:p>
              <a:p>
                <a:pPr algn="ctr"/>
                <a:r>
                  <a:rPr lang="zh-CN" altLang="en-US" sz="2200" b="1">
                    <a:solidFill>
                      <a:srgbClr val="000000"/>
                    </a:solidFill>
                    <a:latin typeface="Times" charset="0"/>
                    <a:ea typeface="细圆" pitchFamily="2" charset="-122"/>
                  </a:rPr>
                  <a:t>章</a:t>
                </a:r>
              </a:p>
            </p:txBody>
          </p:sp>
          <p:sp>
            <p:nvSpPr>
              <p:cNvPr id="214043" name="Rectangle 46"/>
              <p:cNvSpPr>
                <a:spLocks noChangeArrowheads="1"/>
              </p:cNvSpPr>
              <p:nvPr/>
            </p:nvSpPr>
            <p:spPr bwMode="auto">
              <a:xfrm>
                <a:off x="2139" y="3203"/>
                <a:ext cx="929" cy="633"/>
              </a:xfrm>
              <a:prstGeom prst="rect">
                <a:avLst/>
              </a:prstGeom>
              <a:noFill/>
              <a:ln w="7">
                <a:solidFill>
                  <a:srgbClr val="000000"/>
                </a:solidFill>
                <a:miter lim="800000"/>
                <a:headEnd/>
                <a:tailEnd/>
              </a:ln>
            </p:spPr>
            <p:txBody>
              <a:bodyPr wrap="none"/>
              <a:lstStyle/>
              <a:p>
                <a:endParaRPr lang="en-US"/>
              </a:p>
            </p:txBody>
          </p:sp>
        </p:grpSp>
        <p:grpSp>
          <p:nvGrpSpPr>
            <p:cNvPr id="214039" name="Group 47"/>
            <p:cNvGrpSpPr>
              <a:grpSpLocks/>
            </p:cNvGrpSpPr>
            <p:nvPr/>
          </p:nvGrpSpPr>
          <p:grpSpPr bwMode="auto">
            <a:xfrm>
              <a:off x="3068" y="3203"/>
              <a:ext cx="1036" cy="633"/>
              <a:chOff x="3068" y="3203"/>
              <a:chExt cx="1036" cy="633"/>
            </a:xfrm>
          </p:grpSpPr>
          <p:sp>
            <p:nvSpPr>
              <p:cNvPr id="214040" name="Rectangle 48"/>
              <p:cNvSpPr>
                <a:spLocks noChangeArrowheads="1"/>
              </p:cNvSpPr>
              <p:nvPr/>
            </p:nvSpPr>
            <p:spPr bwMode="auto">
              <a:xfrm>
                <a:off x="3100" y="3203"/>
                <a:ext cx="972" cy="633"/>
              </a:xfrm>
              <a:prstGeom prst="rect">
                <a:avLst/>
              </a:prstGeom>
              <a:noFill/>
              <a:ln w="9525">
                <a:solidFill>
                  <a:srgbClr val="000000"/>
                </a:solidFill>
                <a:miter lim="800000"/>
                <a:headEnd/>
                <a:tailEnd/>
              </a:ln>
            </p:spPr>
            <p:txBody>
              <a:bodyPr/>
              <a:lstStyle/>
              <a:p>
                <a:pPr algn="ctr" eaLnBrk="0" hangingPunct="0"/>
                <a:r>
                  <a:rPr lang="en-US" altLang="zh-CN" sz="2200" b="1">
                    <a:solidFill>
                      <a:srgbClr val="000000"/>
                    </a:solidFill>
                    <a:latin typeface="Times" charset="0"/>
                    <a:ea typeface="SimSun" pitchFamily="2" charset="-122"/>
                  </a:rPr>
                  <a:t>16 </a:t>
                </a:r>
              </a:p>
              <a:p>
                <a:pPr algn="ctr" eaLnBrk="0" hangingPunct="0"/>
                <a:r>
                  <a:rPr lang="en-US" altLang="zh-CN" sz="2200" b="1">
                    <a:solidFill>
                      <a:srgbClr val="000000"/>
                    </a:solidFill>
                    <a:latin typeface="Times" charset="0"/>
                    <a:ea typeface="SimSun" pitchFamily="2" charset="-122"/>
                  </a:rPr>
                  <a:t> </a:t>
                </a:r>
                <a:r>
                  <a:rPr lang="zh-CN" altLang="en-US" b="1">
                    <a:solidFill>
                      <a:srgbClr val="000000"/>
                    </a:solidFill>
                    <a:ea typeface="细圆" pitchFamily="2" charset="-122"/>
                  </a:rPr>
                  <a:t>章</a:t>
                </a:r>
                <a:endParaRPr lang="en-US" altLang="zh-CN" b="1">
                  <a:solidFill>
                    <a:srgbClr val="000000"/>
                  </a:solidFill>
                  <a:ea typeface="细圆" pitchFamily="2" charset="-122"/>
                </a:endParaRPr>
              </a:p>
            </p:txBody>
          </p:sp>
          <p:sp>
            <p:nvSpPr>
              <p:cNvPr id="214041" name="Rectangle 49"/>
              <p:cNvSpPr>
                <a:spLocks noChangeArrowheads="1"/>
              </p:cNvSpPr>
              <p:nvPr/>
            </p:nvSpPr>
            <p:spPr bwMode="auto">
              <a:xfrm>
                <a:off x="3068" y="3203"/>
                <a:ext cx="1036" cy="633"/>
              </a:xfrm>
              <a:prstGeom prst="rect">
                <a:avLst/>
              </a:prstGeom>
              <a:noFill/>
              <a:ln w="7">
                <a:solidFill>
                  <a:srgbClr val="000000"/>
                </a:solidFill>
                <a:miter lim="800000"/>
                <a:headEnd/>
                <a:tailEnd/>
              </a:ln>
            </p:spPr>
            <p:txBody>
              <a:bodyPr wrap="none"/>
              <a:lstStyle/>
              <a:p>
                <a:endParaRPr lang="en-US"/>
              </a:p>
            </p:txBody>
          </p:sp>
        </p:grpSp>
      </p:grpSp>
      <p:sp>
        <p:nvSpPr>
          <p:cNvPr id="93234" name="Text Box 50"/>
          <p:cNvSpPr txBox="1">
            <a:spLocks noChangeArrowheads="1"/>
          </p:cNvSpPr>
          <p:nvPr/>
        </p:nvSpPr>
        <p:spPr bwMode="auto">
          <a:xfrm>
            <a:off x="1143000" y="3276600"/>
            <a:ext cx="6248400" cy="2378075"/>
          </a:xfrm>
          <a:prstGeom prst="rect">
            <a:avLst/>
          </a:prstGeom>
          <a:solidFill>
            <a:srgbClr val="BABE90"/>
          </a:solidFill>
          <a:ln w="9525">
            <a:noFill/>
            <a:miter lim="800000"/>
            <a:headEnd/>
            <a:tailEnd/>
          </a:ln>
        </p:spPr>
        <p:txBody>
          <a:bodyPr>
            <a:spAutoFit/>
          </a:bodyPr>
          <a:lstStyle/>
          <a:p>
            <a:pPr algn="ctr"/>
            <a:r>
              <a:rPr lang="en-US" altLang="zh-CN" sz="3200" b="1" u="sng">
                <a:solidFill>
                  <a:srgbClr val="000000"/>
                </a:solidFill>
                <a:ea typeface="细圆" pitchFamily="2" charset="-122"/>
              </a:rPr>
              <a:t>钥</a:t>
            </a:r>
            <a:r>
              <a:rPr lang="zh-CN" altLang="en-US" sz="3200" b="1" u="sng">
                <a:solidFill>
                  <a:srgbClr val="000000"/>
                </a:solidFill>
                <a:ea typeface="细圆" pitchFamily="2" charset="-122"/>
              </a:rPr>
              <a:t>节</a:t>
            </a:r>
            <a:r>
              <a:rPr lang="zh-CN" altLang="en-US" sz="2800" b="1">
                <a:solidFill>
                  <a:srgbClr val="000000"/>
                </a:solidFill>
                <a:ea typeface="细圆" pitchFamily="2" charset="-122"/>
              </a:rPr>
              <a:t> </a:t>
            </a:r>
          </a:p>
          <a:p>
            <a:pPr algn="ctr"/>
            <a:r>
              <a:rPr lang="en-US" altLang="zh-CN" sz="2800" b="1">
                <a:solidFill>
                  <a:srgbClr val="000000"/>
                </a:solidFill>
                <a:ea typeface="细圆" pitchFamily="2" charset="-122"/>
              </a:rPr>
              <a:t>“</a:t>
            </a:r>
            <a:r>
              <a:rPr lang="zh-CN" altLang="en-US" sz="2800" b="1">
                <a:solidFill>
                  <a:srgbClr val="000000"/>
                </a:solidFill>
                <a:ea typeface="细圆" pitchFamily="2" charset="-122"/>
              </a:rPr>
              <a:t>因为人子来，并不是要受人的服事，乃是要服事人，并且要舍命，作多人的赎价。”</a:t>
            </a:r>
          </a:p>
          <a:p>
            <a:pPr algn="ctr"/>
            <a:r>
              <a:rPr lang="en-US" altLang="zh-CN" sz="2800" b="1">
                <a:solidFill>
                  <a:srgbClr val="000000"/>
                </a:solidFill>
                <a:ea typeface="SimSun" pitchFamily="2" charset="-122"/>
              </a:rPr>
              <a:t>（</a:t>
            </a:r>
            <a:r>
              <a:rPr lang="zh-CN" altLang="en-US" sz="2800" b="1">
                <a:solidFill>
                  <a:srgbClr val="000000"/>
                </a:solidFill>
                <a:ea typeface="细圆" pitchFamily="2" charset="-122"/>
              </a:rPr>
              <a:t>可</a:t>
            </a:r>
            <a:r>
              <a:rPr lang="zh-CN" altLang="en-US" sz="2800" b="1">
                <a:solidFill>
                  <a:srgbClr val="000000"/>
                </a:solidFill>
                <a:ea typeface="SimSun" pitchFamily="2" charset="-122"/>
              </a:rPr>
              <a:t> </a:t>
            </a:r>
            <a:r>
              <a:rPr lang="en-US" altLang="ja-JP" sz="2800" b="1">
                <a:solidFill>
                  <a:srgbClr val="000000"/>
                </a:solidFill>
                <a:cs typeface="Times New Roman" pitchFamily="18" charset="0"/>
              </a:rPr>
              <a:t>10:45</a:t>
            </a:r>
            <a:r>
              <a:rPr lang="zh-CN" altLang="en-US" sz="2800" b="1">
                <a:solidFill>
                  <a:srgbClr val="000000"/>
                </a:solidFill>
                <a:ea typeface="SimSun" pitchFamily="2" charset="-122"/>
              </a:rPr>
              <a:t>）</a:t>
            </a:r>
            <a:endParaRPr lang="en-US" sz="2800">
              <a:solidFill>
                <a:srgbClr val="000000"/>
              </a:solidFill>
              <a:ea typeface="SimSun" pitchFamily="2" charset="-122"/>
            </a:endParaRPr>
          </a:p>
        </p:txBody>
      </p:sp>
      <p:sp>
        <p:nvSpPr>
          <p:cNvPr id="93235" name="Text Box 51"/>
          <p:cNvSpPr txBox="1">
            <a:spLocks noChangeArrowheads="1"/>
          </p:cNvSpPr>
          <p:nvPr/>
        </p:nvSpPr>
        <p:spPr bwMode="auto">
          <a:xfrm>
            <a:off x="2232025" y="4264025"/>
            <a:ext cx="895350" cy="536575"/>
          </a:xfrm>
          <a:prstGeom prst="rect">
            <a:avLst/>
          </a:prstGeom>
          <a:solidFill>
            <a:srgbClr val="BABE90"/>
          </a:solidFill>
          <a:ln w="9525">
            <a:noFill/>
            <a:miter lim="800000"/>
            <a:headEnd/>
            <a:tailEnd/>
          </a:ln>
        </p:spPr>
        <p:txBody>
          <a:bodyPr wrap="none">
            <a:spAutoFit/>
          </a:bodyPr>
          <a:lstStyle/>
          <a:p>
            <a:r>
              <a:rPr lang="en-US" altLang="zh-CN" sz="2800" b="1">
                <a:solidFill>
                  <a:srgbClr val="FF0000"/>
                </a:solidFill>
                <a:latin typeface="细圆" pitchFamily="2" charset="-122"/>
                <a:ea typeface="细圆" pitchFamily="2" charset="-122"/>
              </a:rPr>
              <a:t>服</a:t>
            </a:r>
            <a:r>
              <a:rPr lang="zh-CN" altLang="en-US" sz="2800" b="1">
                <a:solidFill>
                  <a:srgbClr val="FF0000"/>
                </a:solidFill>
                <a:latin typeface="细圆" pitchFamily="2" charset="-122"/>
                <a:ea typeface="细圆" pitchFamily="2" charset="-122"/>
              </a:rPr>
              <a:t>事</a:t>
            </a:r>
          </a:p>
        </p:txBody>
      </p:sp>
      <p:sp>
        <p:nvSpPr>
          <p:cNvPr id="93236" name="Text Box 52"/>
          <p:cNvSpPr txBox="1">
            <a:spLocks noChangeArrowheads="1"/>
          </p:cNvSpPr>
          <p:nvPr/>
        </p:nvSpPr>
        <p:spPr bwMode="auto">
          <a:xfrm>
            <a:off x="4819650" y="4264025"/>
            <a:ext cx="895350" cy="536575"/>
          </a:xfrm>
          <a:prstGeom prst="rect">
            <a:avLst/>
          </a:prstGeom>
          <a:solidFill>
            <a:srgbClr val="BABE90"/>
          </a:solidFill>
          <a:ln w="9525">
            <a:noFill/>
            <a:miter lim="800000"/>
            <a:headEnd/>
            <a:tailEnd/>
          </a:ln>
        </p:spPr>
        <p:txBody>
          <a:bodyPr wrap="none">
            <a:spAutoFit/>
          </a:bodyPr>
          <a:lstStyle/>
          <a:p>
            <a:r>
              <a:rPr lang="en-US" altLang="zh-CN" sz="2800" b="1">
                <a:solidFill>
                  <a:srgbClr val="FF0000"/>
                </a:solidFill>
                <a:latin typeface="细圆" pitchFamily="2" charset="-122"/>
                <a:ea typeface="细圆" pitchFamily="2" charset="-122"/>
              </a:rPr>
              <a:t>舍</a:t>
            </a:r>
            <a:r>
              <a:rPr lang="zh-CN" altLang="en-US" sz="2800" b="1">
                <a:solidFill>
                  <a:srgbClr val="FF0000"/>
                </a:solidFill>
                <a:latin typeface="细圆" pitchFamily="2" charset="-122"/>
                <a:ea typeface="细圆" pitchFamily="2" charset="-122"/>
              </a:rPr>
              <a:t>命</a:t>
            </a:r>
          </a:p>
        </p:txBody>
      </p:sp>
      <p:sp>
        <p:nvSpPr>
          <p:cNvPr id="93237" name="AutoShape 53"/>
          <p:cNvSpPr>
            <a:spLocks noChangeArrowheads="1"/>
          </p:cNvSpPr>
          <p:nvPr/>
        </p:nvSpPr>
        <p:spPr bwMode="auto">
          <a:xfrm rot="-1709114">
            <a:off x="1676400" y="2962275"/>
            <a:ext cx="762000" cy="1362075"/>
          </a:xfrm>
          <a:prstGeom prst="upArrow">
            <a:avLst>
              <a:gd name="adj1" fmla="val 50000"/>
              <a:gd name="adj2" fmla="val 44688"/>
            </a:avLst>
          </a:prstGeom>
          <a:noFill/>
          <a:ln w="38100">
            <a:solidFill>
              <a:srgbClr val="FF0000"/>
            </a:solidFill>
            <a:miter lim="800000"/>
            <a:headEnd/>
            <a:tailEnd/>
          </a:ln>
        </p:spPr>
        <p:txBody>
          <a:bodyPr vert="eaVert" wrap="none" anchor="ctr"/>
          <a:lstStyle/>
          <a:p>
            <a:pPr algn="ctr"/>
            <a:endParaRPr lang="en-US">
              <a:solidFill>
                <a:srgbClr val="FF0000"/>
              </a:solidFill>
            </a:endParaRPr>
          </a:p>
        </p:txBody>
      </p:sp>
      <p:sp>
        <p:nvSpPr>
          <p:cNvPr id="93238" name="AutoShape 54"/>
          <p:cNvSpPr>
            <a:spLocks noChangeArrowheads="1"/>
          </p:cNvSpPr>
          <p:nvPr/>
        </p:nvSpPr>
        <p:spPr bwMode="auto">
          <a:xfrm rot="2370074" flipH="1">
            <a:off x="5486400" y="2822575"/>
            <a:ext cx="762000" cy="1514475"/>
          </a:xfrm>
          <a:prstGeom prst="upArrow">
            <a:avLst>
              <a:gd name="adj1" fmla="val 50000"/>
              <a:gd name="adj2" fmla="val 49688"/>
            </a:avLst>
          </a:prstGeom>
          <a:noFill/>
          <a:ln w="38100">
            <a:solidFill>
              <a:srgbClr val="FF0000"/>
            </a:solidFill>
            <a:miter lim="800000"/>
            <a:headEnd/>
            <a:tailEnd/>
          </a:ln>
        </p:spPr>
        <p:txBody>
          <a:bodyPr vert="eaVert" wrap="none" anchor="ctr"/>
          <a:lstStyle/>
          <a:p>
            <a:pPr algn="ctr"/>
            <a:endParaRPr lang="en-US">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3234">
                                            <p:bg/>
                                          </p:spTgt>
                                        </p:tgtEl>
                                        <p:attrNameLst>
                                          <p:attrName>style.visibility</p:attrName>
                                        </p:attrNameLst>
                                      </p:cBhvr>
                                      <p:to>
                                        <p:strVal val="visible"/>
                                      </p:to>
                                    </p:set>
                                    <p:anim calcmode="lin" valueType="num">
                                      <p:cBhvr additive="base">
                                        <p:cTn id="7" dur="500" fill="hold"/>
                                        <p:tgtEl>
                                          <p:spTgt spid="93234">
                                            <p:bg/>
                                          </p:spTgt>
                                        </p:tgtEl>
                                        <p:attrNameLst>
                                          <p:attrName>ppt_x</p:attrName>
                                        </p:attrNameLst>
                                      </p:cBhvr>
                                      <p:tavLst>
                                        <p:tav tm="0">
                                          <p:val>
                                            <p:strVal val="#ppt_x"/>
                                          </p:val>
                                        </p:tav>
                                        <p:tav tm="100000">
                                          <p:val>
                                            <p:strVal val="#ppt_x"/>
                                          </p:val>
                                        </p:tav>
                                      </p:tavLst>
                                    </p:anim>
                                    <p:anim calcmode="lin" valueType="num">
                                      <p:cBhvr additive="base">
                                        <p:cTn id="8" dur="500" fill="hold"/>
                                        <p:tgtEl>
                                          <p:spTgt spid="93234">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3234">
                                            <p:txEl>
                                              <p:pRg st="0" end="0"/>
                                            </p:txEl>
                                          </p:spTgt>
                                        </p:tgtEl>
                                        <p:attrNameLst>
                                          <p:attrName>style.visibility</p:attrName>
                                        </p:attrNameLst>
                                      </p:cBhvr>
                                      <p:to>
                                        <p:strVal val="visible"/>
                                      </p:to>
                                    </p:set>
                                    <p:anim calcmode="lin" valueType="num">
                                      <p:cBhvr additive="base">
                                        <p:cTn id="11" dur="500" fill="hold"/>
                                        <p:tgtEl>
                                          <p:spTgt spid="9323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3234">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3234">
                                            <p:txEl>
                                              <p:pRg st="1" end="1"/>
                                            </p:txEl>
                                          </p:spTgt>
                                        </p:tgtEl>
                                        <p:attrNameLst>
                                          <p:attrName>style.visibility</p:attrName>
                                        </p:attrNameLst>
                                      </p:cBhvr>
                                      <p:to>
                                        <p:strVal val="visible"/>
                                      </p:to>
                                    </p:set>
                                    <p:anim calcmode="lin" valueType="num">
                                      <p:cBhvr additive="base">
                                        <p:cTn id="15" dur="500" fill="hold"/>
                                        <p:tgtEl>
                                          <p:spTgt spid="93234">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93234">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3234">
                                            <p:txEl>
                                              <p:pRg st="2" end="2"/>
                                            </p:txEl>
                                          </p:spTgt>
                                        </p:tgtEl>
                                        <p:attrNameLst>
                                          <p:attrName>style.visibility</p:attrName>
                                        </p:attrNameLst>
                                      </p:cBhvr>
                                      <p:to>
                                        <p:strVal val="visible"/>
                                      </p:to>
                                    </p:set>
                                    <p:anim calcmode="lin" valueType="num">
                                      <p:cBhvr additive="base">
                                        <p:cTn id="19" dur="500" fill="hold"/>
                                        <p:tgtEl>
                                          <p:spTgt spid="9323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323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93235"/>
                                        </p:tgtEl>
                                        <p:attrNameLst>
                                          <p:attrName>style.visibility</p:attrName>
                                        </p:attrNameLst>
                                      </p:cBhvr>
                                      <p:to>
                                        <p:strVal val="visible"/>
                                      </p:to>
                                    </p:set>
                                    <p:animEffect transition="in" filter="dissolve">
                                      <p:cBhvr>
                                        <p:cTn id="25" dur="500"/>
                                        <p:tgtEl>
                                          <p:spTgt spid="93235"/>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93236"/>
                                        </p:tgtEl>
                                        <p:attrNameLst>
                                          <p:attrName>style.visibility</p:attrName>
                                        </p:attrNameLst>
                                      </p:cBhvr>
                                      <p:to>
                                        <p:strVal val="visible"/>
                                      </p:to>
                                    </p:set>
                                    <p:animEffect transition="in" filter="dissolve">
                                      <p:cBhvr>
                                        <p:cTn id="30" dur="500"/>
                                        <p:tgtEl>
                                          <p:spTgt spid="93236"/>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93237"/>
                                        </p:tgtEl>
                                        <p:attrNameLst>
                                          <p:attrName>style.visibility</p:attrName>
                                        </p:attrNameLst>
                                      </p:cBhvr>
                                      <p:to>
                                        <p:strVal val="visible"/>
                                      </p:to>
                                    </p:set>
                                    <p:animEffect transition="in" filter="wipe(down)">
                                      <p:cBhvr>
                                        <p:cTn id="35" dur="500"/>
                                        <p:tgtEl>
                                          <p:spTgt spid="93237"/>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93238"/>
                                        </p:tgtEl>
                                        <p:attrNameLst>
                                          <p:attrName>style.visibility</p:attrName>
                                        </p:attrNameLst>
                                      </p:cBhvr>
                                      <p:to>
                                        <p:strVal val="visible"/>
                                      </p:to>
                                    </p:set>
                                    <p:animEffect transition="in" filter="wipe(down)">
                                      <p:cBhvr>
                                        <p:cTn id="40" dur="500"/>
                                        <p:tgtEl>
                                          <p:spTgt spid="932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234" grpId="0" build="allAtOnce" animBg="1" autoUpdateAnimBg="0"/>
      <p:bldP spid="93235" grpId="0" animBg="1"/>
      <p:bldP spid="93236" grpId="0" animBg="1"/>
      <p:bldP spid="93237" grpId="0" animBg="1"/>
      <p:bldP spid="9323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ext Box 2"/>
          <p:cNvSpPr txBox="1">
            <a:spLocks noChangeArrowheads="1"/>
          </p:cNvSpPr>
          <p:nvPr/>
        </p:nvSpPr>
        <p:spPr bwMode="auto">
          <a:xfrm>
            <a:off x="0" y="3171487"/>
            <a:ext cx="9144000" cy="3416320"/>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马可通过牧养相关的角度</a:t>
            </a:r>
            <a:r>
              <a:rPr kumimoji="0" lang="en-US" altLang="zh-CN"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选择一些关于基督的事件</a:t>
            </a:r>
            <a:r>
              <a:rPr kumimoji="0" lang="en-US" altLang="zh-CN"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即神的儿子</a:t>
            </a:r>
            <a:r>
              <a:rPr kumimoji="0" lang="en-US" altLang="zh-CN"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a:t>
            </a:r>
            <a:r>
              <a:rPr kumimoji="0" lang="zh-CN" altLang="en-US"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神性</a:t>
            </a:r>
            <a:r>
              <a:rPr kumimoji="0" lang="en-US" altLang="zh-CN"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以 </a:t>
            </a:r>
            <a:r>
              <a:rPr kumimoji="0" lang="zh-CN" altLang="en-US" sz="3600" b="1" i="1" u="none" strike="noStrike" kern="1200" cap="none" spc="0" normalizeH="0" baseline="0" noProof="0" dirty="0">
                <a:ln>
                  <a:noFill/>
                </a:ln>
                <a:solidFill>
                  <a:srgbClr val="FFFF00"/>
                </a:solidFill>
                <a:effectLst/>
                <a:uLnTx/>
                <a:uFillTx/>
                <a:latin typeface="Microsoft YaHei UI" panose="020B0503020204020204" pitchFamily="34" charset="-122"/>
                <a:ea typeface="Microsoft YaHei UI" panose="020B0503020204020204" pitchFamily="34" charset="-122"/>
                <a:cs typeface="Arial" charset="0"/>
              </a:rPr>
              <a:t>受苦仆人</a:t>
            </a:r>
            <a:r>
              <a:rPr kumimoji="0" lang="zh-CN" altLang="en-US"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样式来服事</a:t>
            </a:r>
            <a:r>
              <a:rPr kumimoji="0" lang="en-US" altLang="zh-CN"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以此激励受逼迫的罗马信徒</a:t>
            </a:r>
            <a:endParaRPr kumimoji="0" lang="en-US" altLang="zh-CN"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做真正的基督</a:t>
            </a:r>
            <a:r>
              <a:rPr kumimoji="0" lang="zh-CN" altLang="en-US" sz="3600" b="1" i="1" u="none" strike="noStrike" kern="1200" cap="none" spc="0" normalizeH="0" baseline="0" noProof="0" dirty="0">
                <a:ln>
                  <a:noFill/>
                </a:ln>
                <a:solidFill>
                  <a:srgbClr val="FFFF00"/>
                </a:solidFill>
                <a:effectLst/>
                <a:uLnTx/>
                <a:uFillTx/>
                <a:latin typeface="Microsoft YaHei UI" panose="020B0503020204020204" pitchFamily="34" charset="-122"/>
                <a:ea typeface="Microsoft YaHei UI" panose="020B0503020204020204" pitchFamily="34" charset="-122"/>
                <a:cs typeface="Arial" charset="0"/>
              </a:rPr>
              <a:t>门徒</a:t>
            </a:r>
            <a:r>
              <a:rPr kumimoji="0" lang="zh-CN" altLang="en-US"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a:t>
            </a:r>
          </a:p>
        </p:txBody>
      </p:sp>
      <p:sp>
        <p:nvSpPr>
          <p:cNvPr id="293890" name="Text Box 3"/>
          <p:cNvSpPr txBox="1">
            <a:spLocks noChangeArrowheads="1"/>
          </p:cNvSpPr>
          <p:nvPr/>
        </p:nvSpPr>
        <p:spPr bwMode="auto">
          <a:xfrm>
            <a:off x="8693150" y="30480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82</a:t>
            </a:r>
          </a:p>
        </p:txBody>
      </p:sp>
      <p:pic>
        <p:nvPicPr>
          <p:cNvPr id="95238" name="Picture 6" descr="j030938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0" y="514384"/>
            <a:ext cx="2895600" cy="1935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5240" name="Text Box 8"/>
          <p:cNvSpPr txBox="1">
            <a:spLocks noChangeArrowheads="1"/>
          </p:cNvSpPr>
          <p:nvPr/>
        </p:nvSpPr>
        <p:spPr bwMode="auto">
          <a:xfrm rot="20505525">
            <a:off x="5599000" y="653247"/>
            <a:ext cx="2106667" cy="954107"/>
          </a:xfrm>
          <a:prstGeom prst="rect">
            <a:avLst/>
          </a:prstGeom>
          <a:solidFill>
            <a:srgbClr val="0033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行动的福音</a:t>
            </a:r>
            <a:r>
              <a:rPr kumimoji="0" lang="en-US" altLang="zh-CN"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a:t>
            </a:r>
            <a:r>
              <a:rPr kumimoji="0" lang="zh-CN" altLang="en-US"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立刻” </a:t>
            </a:r>
            <a:r>
              <a:rPr kumimoji="0" lang="en-US" altLang="zh-CN" sz="2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41x</a:t>
            </a:r>
          </a:p>
        </p:txBody>
      </p:sp>
      <p:sp>
        <p:nvSpPr>
          <p:cNvPr id="2" name="Title 1"/>
          <p:cNvSpPr>
            <a:spLocks noGrp="1"/>
          </p:cNvSpPr>
          <p:nvPr>
            <p:ph type="title" idx="4294967295"/>
          </p:nvPr>
        </p:nvSpPr>
        <p:spPr>
          <a:xfrm>
            <a:off x="3484488" y="2432788"/>
            <a:ext cx="2444900" cy="769441"/>
          </a:xfrm>
        </p:spPr>
        <p:txBody>
          <a:bodyPr wrap="none">
            <a:spAutoFit/>
          </a:bodyPr>
          <a:lstStyle/>
          <a:p>
            <a:pPr eaLnBrk="1" hangingPunct="1"/>
            <a:r>
              <a:rPr lang="zh-SG" altLang="en-US" b="1" u="sng" dirty="0">
                <a:solidFill>
                  <a:srgbClr val="FFFFFF"/>
                </a:solidFill>
                <a:latin typeface="Microsoft YaHei UI" panose="020B0503020204020204" pitchFamily="34" charset="-122"/>
                <a:ea typeface="Microsoft YaHei UI" panose="020B0503020204020204" pitchFamily="34" charset="-122"/>
                <a:cs typeface="Arial" charset="0"/>
              </a:rPr>
              <a:t>总结概要</a:t>
            </a:r>
            <a:endParaRPr lang="en-US" altLang="zh-CN" b="1" dirty="0">
              <a:solidFill>
                <a:srgbClr val="FFFFFF"/>
              </a:solidFill>
              <a:latin typeface="Microsoft YaHei UI" panose="020B0503020204020204" pitchFamily="34" charset="-122"/>
              <a:ea typeface="Microsoft YaHei UI" panose="020B0503020204020204" pitchFamily="34" charset="-122"/>
              <a:cs typeface="Arial" charset="0"/>
            </a:endParaRPr>
          </a:p>
        </p:txBody>
      </p:sp>
      <p:sp>
        <p:nvSpPr>
          <p:cNvPr id="7" name="Rectangle 2">
            <a:extLst>
              <a:ext uri="{FF2B5EF4-FFF2-40B4-BE49-F238E27FC236}">
                <a16:creationId xmlns:a16="http://schemas.microsoft.com/office/drawing/2014/main" id="{6C58C8AB-EABD-274C-BC6D-C02739501952}"/>
              </a:ext>
            </a:extLst>
          </p:cNvPr>
          <p:cNvSpPr txBox="1">
            <a:spLocks noChangeArrowheads="1"/>
          </p:cNvSpPr>
          <p:nvPr/>
        </p:nvSpPr>
        <p:spPr bwMode="auto">
          <a:xfrm>
            <a:off x="5468463" y="1511116"/>
            <a:ext cx="3459335"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马可福音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269146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95234"/>
                                        </p:tgtEl>
                                        <p:attrNameLst>
                                          <p:attrName>style.visibility</p:attrName>
                                        </p:attrNameLst>
                                      </p:cBhvr>
                                      <p:to>
                                        <p:strVal val="visible"/>
                                      </p:to>
                                    </p:set>
                                    <p:anim calcmode="lin" valueType="num">
                                      <p:cBhvr>
                                        <p:cTn id="7" dur="500" fill="hold"/>
                                        <p:tgtEl>
                                          <p:spTgt spid="95234"/>
                                        </p:tgtEl>
                                        <p:attrNameLst>
                                          <p:attrName>ppt_w</p:attrName>
                                        </p:attrNameLst>
                                      </p:cBhvr>
                                      <p:tavLst>
                                        <p:tav tm="0">
                                          <p:val>
                                            <p:fltVal val="0"/>
                                          </p:val>
                                        </p:tav>
                                        <p:tav tm="100000">
                                          <p:val>
                                            <p:strVal val="#ppt_w"/>
                                          </p:val>
                                        </p:tav>
                                      </p:tavLst>
                                    </p:anim>
                                    <p:anim calcmode="lin" valueType="num">
                                      <p:cBhvr>
                                        <p:cTn id="8" dur="500" fill="hold"/>
                                        <p:tgtEl>
                                          <p:spTgt spid="9523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nodeType="clickEffect">
                                  <p:stCondLst>
                                    <p:cond delay="0"/>
                                  </p:stCondLst>
                                  <p:childTnLst>
                                    <p:set>
                                      <p:cBhvr>
                                        <p:cTn id="12" dur="1" fill="hold">
                                          <p:stCondLst>
                                            <p:cond delay="0"/>
                                          </p:stCondLst>
                                        </p:cTn>
                                        <p:tgtEl>
                                          <p:spTgt spid="95238"/>
                                        </p:tgtEl>
                                        <p:attrNameLst>
                                          <p:attrName>style.visibility</p:attrName>
                                        </p:attrNameLst>
                                      </p:cBhvr>
                                      <p:to>
                                        <p:strVal val="visible"/>
                                      </p:to>
                                    </p:set>
                                    <p:anim calcmode="lin" valueType="num">
                                      <p:cBhvr>
                                        <p:cTn id="13" dur="1000" fill="hold"/>
                                        <p:tgtEl>
                                          <p:spTgt spid="95238"/>
                                        </p:tgtEl>
                                        <p:attrNameLst>
                                          <p:attrName>ppt_w</p:attrName>
                                        </p:attrNameLst>
                                      </p:cBhvr>
                                      <p:tavLst>
                                        <p:tav tm="0">
                                          <p:val>
                                            <p:fltVal val="0"/>
                                          </p:val>
                                        </p:tav>
                                        <p:tav tm="100000">
                                          <p:val>
                                            <p:strVal val="#ppt_w"/>
                                          </p:val>
                                        </p:tav>
                                      </p:tavLst>
                                    </p:anim>
                                    <p:anim calcmode="lin" valueType="num">
                                      <p:cBhvr>
                                        <p:cTn id="14" dur="1000" fill="hold"/>
                                        <p:tgtEl>
                                          <p:spTgt spid="95238"/>
                                        </p:tgtEl>
                                        <p:attrNameLst>
                                          <p:attrName>ppt_h</p:attrName>
                                        </p:attrNameLst>
                                      </p:cBhvr>
                                      <p:tavLst>
                                        <p:tav tm="0">
                                          <p:val>
                                            <p:fltVal val="0"/>
                                          </p:val>
                                        </p:tav>
                                        <p:tav tm="100000">
                                          <p:val>
                                            <p:strVal val="#ppt_h"/>
                                          </p:val>
                                        </p:tav>
                                      </p:tavLst>
                                    </p:anim>
                                    <p:anim calcmode="lin" valueType="num">
                                      <p:cBhvr>
                                        <p:cTn id="15" dur="1000" fill="hold"/>
                                        <p:tgtEl>
                                          <p:spTgt spid="95238"/>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95238"/>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grpId="0" nodeType="withEffect">
                                  <p:stCondLst>
                                    <p:cond delay="0"/>
                                  </p:stCondLst>
                                  <p:childTnLst>
                                    <p:set>
                                      <p:cBhvr>
                                        <p:cTn id="18" dur="1" fill="hold">
                                          <p:stCondLst>
                                            <p:cond delay="0"/>
                                          </p:stCondLst>
                                        </p:cTn>
                                        <p:tgtEl>
                                          <p:spTgt spid="95240"/>
                                        </p:tgtEl>
                                        <p:attrNameLst>
                                          <p:attrName>style.visibility</p:attrName>
                                        </p:attrNameLst>
                                      </p:cBhvr>
                                      <p:to>
                                        <p:strVal val="visible"/>
                                      </p:to>
                                    </p:set>
                                    <p:anim calcmode="lin" valueType="num">
                                      <p:cBhvr>
                                        <p:cTn id="19" dur="1000" fill="hold"/>
                                        <p:tgtEl>
                                          <p:spTgt spid="95240"/>
                                        </p:tgtEl>
                                        <p:attrNameLst>
                                          <p:attrName>ppt_w</p:attrName>
                                        </p:attrNameLst>
                                      </p:cBhvr>
                                      <p:tavLst>
                                        <p:tav tm="0">
                                          <p:val>
                                            <p:fltVal val="0"/>
                                          </p:val>
                                        </p:tav>
                                        <p:tav tm="100000">
                                          <p:val>
                                            <p:strVal val="#ppt_w"/>
                                          </p:val>
                                        </p:tav>
                                      </p:tavLst>
                                    </p:anim>
                                    <p:anim calcmode="lin" valueType="num">
                                      <p:cBhvr>
                                        <p:cTn id="20" dur="1000" fill="hold"/>
                                        <p:tgtEl>
                                          <p:spTgt spid="95240"/>
                                        </p:tgtEl>
                                        <p:attrNameLst>
                                          <p:attrName>ppt_h</p:attrName>
                                        </p:attrNameLst>
                                      </p:cBhvr>
                                      <p:tavLst>
                                        <p:tav tm="0">
                                          <p:val>
                                            <p:fltVal val="0"/>
                                          </p:val>
                                        </p:tav>
                                        <p:tav tm="100000">
                                          <p:val>
                                            <p:strVal val="#ppt_h"/>
                                          </p:val>
                                        </p:tav>
                                      </p:tavLst>
                                    </p:anim>
                                    <p:anim calcmode="lin" valueType="num">
                                      <p:cBhvr>
                                        <p:cTn id="21" dur="1000" fill="hold"/>
                                        <p:tgtEl>
                                          <p:spTgt spid="95240"/>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9524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4" grpId="0"/>
      <p:bldP spid="95240" grpId="0" animBg="1"/>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6065" name="Object 2"/>
          <p:cNvGraphicFramePr>
            <a:graphicFrameLocks noChangeAspect="1"/>
          </p:cNvGraphicFramePr>
          <p:nvPr/>
        </p:nvGraphicFramePr>
        <p:xfrm>
          <a:off x="0" y="0"/>
          <a:ext cx="9144000" cy="6827838"/>
        </p:xfrm>
        <a:graphic>
          <a:graphicData uri="http://schemas.openxmlformats.org/presentationml/2006/ole">
            <mc:AlternateContent xmlns:mc="http://schemas.openxmlformats.org/markup-compatibility/2006">
              <mc:Choice xmlns:v="urn:schemas-microsoft-com:vml" Requires="v">
                <p:oleObj name="Photo Editor Photo" r:id="rId3" imgW="4877223" imgH="3657917" progId="">
                  <p:embed/>
                </p:oleObj>
              </mc:Choice>
              <mc:Fallback>
                <p:oleObj name="Photo Editor Photo" r:id="rId3" imgW="4877223" imgH="3657917" progId="">
                  <p:embed/>
                  <p:pic>
                    <p:nvPicPr>
                      <p:cNvPr id="0" name="Object 2"/>
                      <p:cNvPicPr>
                        <a:picLocks noChangeAspect="1" noChangeArrowheads="1"/>
                      </p:cNvPicPr>
                      <p:nvPr/>
                    </p:nvPicPr>
                    <p:blipFill>
                      <a:blip r:embed="rId4">
                        <a:lum bright="36000"/>
                        <a:extLst>
                          <a:ext uri="{28A0092B-C50C-407E-A947-70E740481C1C}">
                            <a14:useLocalDpi xmlns:a14="http://schemas.microsoft.com/office/drawing/2010/main" val="0"/>
                          </a:ext>
                        </a:extLst>
                      </a:blip>
                      <a:srcRect l="8386" t="22917" r="14192"/>
                      <a:stretch>
                        <a:fillRect/>
                      </a:stretch>
                    </p:blipFill>
                    <p:spPr bwMode="auto">
                      <a:xfrm>
                        <a:off x="0" y="0"/>
                        <a:ext cx="9144000" cy="6827838"/>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16066" name="Text Box 2"/>
          <p:cNvSpPr txBox="1">
            <a:spLocks noChangeArrowheads="1"/>
          </p:cNvSpPr>
          <p:nvPr/>
        </p:nvSpPr>
        <p:spPr bwMode="auto">
          <a:xfrm>
            <a:off x="8534400" y="76200"/>
            <a:ext cx="488950" cy="457200"/>
          </a:xfrm>
          <a:prstGeom prst="rect">
            <a:avLst/>
          </a:prstGeom>
          <a:noFill/>
          <a:ln w="9525">
            <a:noFill/>
            <a:miter lim="800000"/>
            <a:headEnd/>
            <a:tailEnd/>
          </a:ln>
        </p:spPr>
        <p:txBody>
          <a:bodyPr wrap="none">
            <a:spAutoFit/>
          </a:bodyPr>
          <a:lstStyle/>
          <a:p>
            <a:r>
              <a:rPr lang="en-US" b="1">
                <a:solidFill>
                  <a:srgbClr val="000000"/>
                </a:solidFill>
              </a:rPr>
              <a:t>82</a:t>
            </a:r>
            <a:endParaRPr lang="en-US">
              <a:solidFill>
                <a:srgbClr val="000000"/>
              </a:solidFill>
            </a:endParaRPr>
          </a:p>
        </p:txBody>
      </p:sp>
      <p:sp>
        <p:nvSpPr>
          <p:cNvPr id="216067" name="Text Box 3"/>
          <p:cNvSpPr txBox="1">
            <a:spLocks noChangeArrowheads="1"/>
          </p:cNvSpPr>
          <p:nvPr/>
        </p:nvSpPr>
        <p:spPr bwMode="auto">
          <a:xfrm>
            <a:off x="3581400" y="0"/>
            <a:ext cx="1600200" cy="854075"/>
          </a:xfrm>
          <a:prstGeom prst="rect">
            <a:avLst/>
          </a:prstGeom>
          <a:solidFill>
            <a:srgbClr val="000000"/>
          </a:solidFill>
          <a:ln w="9525">
            <a:noFill/>
            <a:miter lim="800000"/>
            <a:headEnd/>
            <a:tailEnd/>
          </a:ln>
        </p:spPr>
        <p:txBody>
          <a:bodyPr>
            <a:spAutoFit/>
          </a:bodyPr>
          <a:lstStyle/>
          <a:p>
            <a:pPr algn="ctr"/>
            <a:r>
              <a:rPr lang="zh-CN" altLang="en-US" sz="4800" b="1">
                <a:solidFill>
                  <a:srgbClr val="FFFFFF"/>
                </a:solidFill>
                <a:latin typeface="Chicago" charset="0"/>
                <a:ea typeface="隶变" pitchFamily="2" charset="-122"/>
              </a:rPr>
              <a:t>马可</a:t>
            </a:r>
            <a:endParaRPr lang="zh-CN" altLang="en-US" sz="3200">
              <a:solidFill>
                <a:srgbClr val="FFFFFF"/>
              </a:solidFill>
              <a:ea typeface="SimSun" pitchFamily="2" charset="-122"/>
            </a:endParaRPr>
          </a:p>
        </p:txBody>
      </p:sp>
      <p:sp>
        <p:nvSpPr>
          <p:cNvPr id="216068" name="Rectangle 6"/>
          <p:cNvSpPr>
            <a:spLocks noChangeArrowheads="1"/>
          </p:cNvSpPr>
          <p:nvPr/>
        </p:nvSpPr>
        <p:spPr bwMode="auto">
          <a:xfrm>
            <a:off x="66675" y="1054100"/>
            <a:ext cx="735013" cy="1384300"/>
          </a:xfrm>
          <a:prstGeom prst="rect">
            <a:avLst/>
          </a:prstGeom>
          <a:noFill/>
          <a:ln w="9525">
            <a:noFill/>
            <a:miter lim="800000"/>
            <a:headEnd/>
            <a:tailEnd/>
          </a:ln>
        </p:spPr>
        <p:txBody>
          <a:bodyPr lIns="0" rIns="0"/>
          <a:lstStyle/>
          <a:p>
            <a:pPr algn="ctr"/>
            <a:r>
              <a:rPr lang="en-US" altLang="zh-CN" sz="1400" b="1">
                <a:solidFill>
                  <a:srgbClr val="000000"/>
                </a:solidFill>
                <a:latin typeface="Times" charset="0"/>
                <a:ea typeface="SimSun" pitchFamily="2" charset="-122"/>
              </a:rPr>
              <a:t> </a:t>
            </a:r>
          </a:p>
          <a:p>
            <a:pPr algn="ctr" eaLnBrk="0" hangingPunct="0"/>
            <a:r>
              <a:rPr lang="zh-CN" altLang="en-US" sz="1500" b="1">
                <a:solidFill>
                  <a:srgbClr val="000000"/>
                </a:solidFill>
                <a:latin typeface="Times" charset="0"/>
                <a:ea typeface="细圆" pitchFamily="2" charset="-122"/>
              </a:rPr>
              <a:t>神性与约翰</a:t>
            </a:r>
          </a:p>
          <a:p>
            <a:pPr algn="ctr" eaLnBrk="0" hangingPunct="0"/>
            <a:r>
              <a:rPr lang="en-US" altLang="zh-CN" sz="1400" b="1">
                <a:solidFill>
                  <a:srgbClr val="000000"/>
                </a:solidFill>
                <a:latin typeface="Times" charset="0"/>
                <a:ea typeface="SimSun" pitchFamily="2" charset="-122"/>
              </a:rPr>
              <a:t>1:1-8</a:t>
            </a:r>
          </a:p>
        </p:txBody>
      </p:sp>
      <p:sp>
        <p:nvSpPr>
          <p:cNvPr id="216069" name="Rectangle 7"/>
          <p:cNvSpPr>
            <a:spLocks noChangeArrowheads="1"/>
          </p:cNvSpPr>
          <p:nvPr/>
        </p:nvSpPr>
        <p:spPr bwMode="auto">
          <a:xfrm>
            <a:off x="0" y="977900"/>
            <a:ext cx="868363" cy="1384300"/>
          </a:xfrm>
          <a:prstGeom prst="rect">
            <a:avLst/>
          </a:prstGeom>
          <a:noFill/>
          <a:ln w="7">
            <a:solidFill>
              <a:srgbClr val="000000"/>
            </a:solidFill>
            <a:miter lim="800000"/>
            <a:headEnd/>
            <a:tailEnd/>
          </a:ln>
        </p:spPr>
        <p:txBody>
          <a:bodyPr wrap="none" lIns="0" rIns="0"/>
          <a:lstStyle/>
          <a:p>
            <a:endParaRPr lang="en-US"/>
          </a:p>
        </p:txBody>
      </p:sp>
      <p:sp>
        <p:nvSpPr>
          <p:cNvPr id="216070" name="Rectangle 9"/>
          <p:cNvSpPr>
            <a:spLocks noChangeArrowheads="1"/>
          </p:cNvSpPr>
          <p:nvPr/>
        </p:nvSpPr>
        <p:spPr bwMode="auto">
          <a:xfrm>
            <a:off x="935038" y="990600"/>
            <a:ext cx="892175" cy="1384300"/>
          </a:xfrm>
          <a:prstGeom prst="rect">
            <a:avLst/>
          </a:prstGeom>
          <a:noFill/>
          <a:ln w="9525">
            <a:noFill/>
            <a:miter lim="800000"/>
            <a:headEnd/>
            <a:tailEnd/>
          </a:ln>
        </p:spPr>
        <p:txBody>
          <a:bodyPr lIns="0" rIns="0"/>
          <a:lstStyle/>
          <a:p>
            <a:pPr algn="ctr"/>
            <a:r>
              <a:rPr lang="en-US" altLang="zh-CN" sz="1500" b="1">
                <a:solidFill>
                  <a:srgbClr val="000000"/>
                </a:solidFill>
                <a:latin typeface="Times" charset="0"/>
                <a:ea typeface="SimSun" pitchFamily="2" charset="-122"/>
              </a:rPr>
              <a:t> </a:t>
            </a:r>
          </a:p>
          <a:p>
            <a:pPr algn="ctr" eaLnBrk="0" hangingPunct="0"/>
            <a:r>
              <a:rPr lang="zh-CN" altLang="en-US" sz="1500" b="1">
                <a:solidFill>
                  <a:srgbClr val="000000"/>
                </a:solidFill>
                <a:latin typeface="Times" charset="0"/>
                <a:ea typeface="细圆" pitchFamily="2" charset="-122"/>
              </a:rPr>
              <a:t>受洗与试探</a:t>
            </a:r>
          </a:p>
          <a:p>
            <a:pPr algn="ctr" eaLnBrk="0" hangingPunct="0"/>
            <a:r>
              <a:rPr lang="en-US" altLang="zh-CN" sz="1500" b="1">
                <a:solidFill>
                  <a:srgbClr val="000000"/>
                </a:solidFill>
                <a:latin typeface="Times" charset="0"/>
                <a:ea typeface="SimSun" pitchFamily="2" charset="-122"/>
              </a:rPr>
              <a:t>1:9-13</a:t>
            </a:r>
          </a:p>
        </p:txBody>
      </p:sp>
      <p:sp>
        <p:nvSpPr>
          <p:cNvPr id="216071" name="Rectangle 10"/>
          <p:cNvSpPr>
            <a:spLocks noChangeArrowheads="1"/>
          </p:cNvSpPr>
          <p:nvPr/>
        </p:nvSpPr>
        <p:spPr bwMode="auto">
          <a:xfrm>
            <a:off x="868363" y="977900"/>
            <a:ext cx="1025525" cy="1384300"/>
          </a:xfrm>
          <a:prstGeom prst="rect">
            <a:avLst/>
          </a:prstGeom>
          <a:noFill/>
          <a:ln w="7">
            <a:solidFill>
              <a:srgbClr val="000000"/>
            </a:solidFill>
            <a:miter lim="800000"/>
            <a:headEnd/>
            <a:tailEnd/>
          </a:ln>
        </p:spPr>
        <p:txBody>
          <a:bodyPr wrap="none" lIns="0" rIns="0"/>
          <a:lstStyle/>
          <a:p>
            <a:endParaRPr lang="en-US"/>
          </a:p>
        </p:txBody>
      </p:sp>
      <p:sp>
        <p:nvSpPr>
          <p:cNvPr id="216072" name="Rectangle 12"/>
          <p:cNvSpPr>
            <a:spLocks noChangeArrowheads="1"/>
          </p:cNvSpPr>
          <p:nvPr/>
        </p:nvSpPr>
        <p:spPr bwMode="auto">
          <a:xfrm>
            <a:off x="1960563" y="990600"/>
            <a:ext cx="709612" cy="1384300"/>
          </a:xfrm>
          <a:prstGeom prst="rect">
            <a:avLst/>
          </a:prstGeom>
          <a:noFill/>
          <a:ln w="9525">
            <a:noFill/>
            <a:miter lim="800000"/>
            <a:headEnd/>
            <a:tailEnd/>
          </a:ln>
        </p:spPr>
        <p:txBody>
          <a:bodyPr lIns="0" rIns="0"/>
          <a:lstStyle/>
          <a:p>
            <a:pPr algn="ctr"/>
            <a:r>
              <a:rPr lang="en-US" altLang="zh-CN" sz="1400" b="1">
                <a:solidFill>
                  <a:srgbClr val="000000"/>
                </a:solidFill>
                <a:latin typeface="细圆" pitchFamily="2" charset="-122"/>
                <a:ea typeface="细圆" pitchFamily="2" charset="-122"/>
              </a:rPr>
              <a:t> </a:t>
            </a:r>
          </a:p>
          <a:p>
            <a:pPr algn="ctr" eaLnBrk="0" hangingPunct="0"/>
            <a:r>
              <a:rPr lang="zh-CN" altLang="en-US" sz="1500" b="1">
                <a:solidFill>
                  <a:srgbClr val="000000"/>
                </a:solidFill>
                <a:latin typeface="细圆" pitchFamily="2" charset="-122"/>
                <a:ea typeface="细圆" pitchFamily="2" charset="-122"/>
              </a:rPr>
              <a:t>使命</a:t>
            </a:r>
          </a:p>
          <a:p>
            <a:pPr algn="ctr" eaLnBrk="0" hangingPunct="0"/>
            <a:r>
              <a:rPr lang="en-US" altLang="zh-CN" sz="1400" b="1">
                <a:solidFill>
                  <a:srgbClr val="000000"/>
                </a:solidFill>
                <a:latin typeface="细圆" pitchFamily="2" charset="-122"/>
                <a:ea typeface="细圆" pitchFamily="2" charset="-122"/>
              </a:rPr>
              <a:t>1:14-2:12</a:t>
            </a:r>
          </a:p>
        </p:txBody>
      </p:sp>
      <p:sp>
        <p:nvSpPr>
          <p:cNvPr id="216073" name="Rectangle 13"/>
          <p:cNvSpPr>
            <a:spLocks noChangeArrowheads="1"/>
          </p:cNvSpPr>
          <p:nvPr/>
        </p:nvSpPr>
        <p:spPr bwMode="auto">
          <a:xfrm>
            <a:off x="1893888" y="990600"/>
            <a:ext cx="842962" cy="1384300"/>
          </a:xfrm>
          <a:prstGeom prst="rect">
            <a:avLst/>
          </a:prstGeom>
          <a:noFill/>
          <a:ln w="7">
            <a:solidFill>
              <a:srgbClr val="000000"/>
            </a:solidFill>
            <a:miter lim="800000"/>
            <a:headEnd/>
            <a:tailEnd/>
          </a:ln>
        </p:spPr>
        <p:txBody>
          <a:bodyPr wrap="none" lIns="0" rIns="0"/>
          <a:lstStyle/>
          <a:p>
            <a:endParaRPr lang="en-US"/>
          </a:p>
        </p:txBody>
      </p:sp>
      <p:sp>
        <p:nvSpPr>
          <p:cNvPr id="216074" name="Rectangle 15"/>
          <p:cNvSpPr>
            <a:spLocks noChangeArrowheads="1"/>
          </p:cNvSpPr>
          <p:nvPr/>
        </p:nvSpPr>
        <p:spPr bwMode="auto">
          <a:xfrm>
            <a:off x="2803525" y="990600"/>
            <a:ext cx="850900" cy="1384300"/>
          </a:xfrm>
          <a:prstGeom prst="rect">
            <a:avLst/>
          </a:prstGeom>
          <a:noFill/>
          <a:ln w="9525">
            <a:noFill/>
            <a:miter lim="800000"/>
            <a:headEnd/>
            <a:tailEnd/>
          </a:ln>
        </p:spPr>
        <p:txBody>
          <a:bodyPr lIns="0" rIns="0"/>
          <a:lstStyle/>
          <a:p>
            <a:pPr algn="ctr"/>
            <a:r>
              <a:rPr lang="en-US" altLang="zh-CN" sz="1500" b="1">
                <a:solidFill>
                  <a:srgbClr val="000000"/>
                </a:solidFill>
                <a:latin typeface="细圆" pitchFamily="2" charset="-122"/>
                <a:ea typeface="细圆" pitchFamily="2" charset="-122"/>
              </a:rPr>
              <a:t> </a:t>
            </a:r>
          </a:p>
          <a:p>
            <a:pPr algn="ctr" eaLnBrk="0" hangingPunct="0"/>
            <a:r>
              <a:rPr lang="zh-CN" altLang="en-US" sz="1500" b="1">
                <a:solidFill>
                  <a:srgbClr val="000000"/>
                </a:solidFill>
                <a:latin typeface="细圆" pitchFamily="2" charset="-122"/>
                <a:ea typeface="细圆" pitchFamily="2" charset="-122"/>
              </a:rPr>
              <a:t>阻力</a:t>
            </a:r>
          </a:p>
          <a:p>
            <a:pPr algn="ctr" eaLnBrk="0" hangingPunct="0"/>
            <a:r>
              <a:rPr lang="en-US" altLang="zh-CN" sz="1500" b="1">
                <a:solidFill>
                  <a:srgbClr val="000000"/>
                </a:solidFill>
                <a:latin typeface="细圆" pitchFamily="2" charset="-122"/>
                <a:ea typeface="细圆" pitchFamily="2" charset="-122"/>
              </a:rPr>
              <a:t>2:13—8:26</a:t>
            </a:r>
          </a:p>
        </p:txBody>
      </p:sp>
      <p:sp>
        <p:nvSpPr>
          <p:cNvPr id="216075" name="Rectangle 16"/>
          <p:cNvSpPr>
            <a:spLocks noChangeArrowheads="1"/>
          </p:cNvSpPr>
          <p:nvPr/>
        </p:nvSpPr>
        <p:spPr bwMode="auto">
          <a:xfrm>
            <a:off x="2736850" y="990600"/>
            <a:ext cx="984250" cy="1384300"/>
          </a:xfrm>
          <a:prstGeom prst="rect">
            <a:avLst/>
          </a:prstGeom>
          <a:noFill/>
          <a:ln w="7">
            <a:solidFill>
              <a:srgbClr val="000000"/>
            </a:solidFill>
            <a:miter lim="800000"/>
            <a:headEnd/>
            <a:tailEnd/>
          </a:ln>
        </p:spPr>
        <p:txBody>
          <a:bodyPr wrap="none" lIns="0" rIns="0"/>
          <a:lstStyle/>
          <a:p>
            <a:endParaRPr lang="en-US"/>
          </a:p>
        </p:txBody>
      </p:sp>
      <p:sp>
        <p:nvSpPr>
          <p:cNvPr id="216076" name="Rectangle 18"/>
          <p:cNvSpPr>
            <a:spLocks noChangeArrowheads="1"/>
          </p:cNvSpPr>
          <p:nvPr/>
        </p:nvSpPr>
        <p:spPr bwMode="auto">
          <a:xfrm>
            <a:off x="3787775" y="990600"/>
            <a:ext cx="963613" cy="1384300"/>
          </a:xfrm>
          <a:prstGeom prst="rect">
            <a:avLst/>
          </a:prstGeom>
          <a:noFill/>
          <a:ln w="9525">
            <a:noFill/>
            <a:miter lim="800000"/>
            <a:headEnd/>
            <a:tailEnd/>
          </a:ln>
        </p:spPr>
        <p:txBody>
          <a:bodyPr lIns="0" rIns="0"/>
          <a:lstStyle/>
          <a:p>
            <a:pPr algn="ctr"/>
            <a:r>
              <a:rPr lang="en-US" altLang="zh-CN" sz="1500" b="1">
                <a:solidFill>
                  <a:srgbClr val="000000"/>
                </a:solidFill>
                <a:latin typeface="细圆" pitchFamily="2" charset="-122"/>
                <a:ea typeface="细圆" pitchFamily="2" charset="-122"/>
              </a:rPr>
              <a:t> </a:t>
            </a:r>
          </a:p>
          <a:p>
            <a:pPr algn="ctr" eaLnBrk="0" hangingPunct="0"/>
            <a:r>
              <a:rPr lang="zh-CN" altLang="en-US" sz="1500" b="1">
                <a:solidFill>
                  <a:srgbClr val="000000"/>
                </a:solidFill>
                <a:latin typeface="细圆" pitchFamily="2" charset="-122"/>
                <a:ea typeface="细圆" pitchFamily="2" charset="-122"/>
              </a:rPr>
              <a:t>教导</a:t>
            </a:r>
          </a:p>
          <a:p>
            <a:pPr algn="ctr" eaLnBrk="0" hangingPunct="0"/>
            <a:r>
              <a:rPr lang="en-US" altLang="zh-CN" sz="1500" b="1">
                <a:solidFill>
                  <a:srgbClr val="000000"/>
                </a:solidFill>
                <a:latin typeface="细圆" pitchFamily="2" charset="-122"/>
                <a:ea typeface="细圆" pitchFamily="2" charset="-122"/>
              </a:rPr>
              <a:t>8:27—10:52</a:t>
            </a:r>
          </a:p>
        </p:txBody>
      </p:sp>
      <p:sp>
        <p:nvSpPr>
          <p:cNvPr id="216077" name="Rectangle 19"/>
          <p:cNvSpPr>
            <a:spLocks noChangeArrowheads="1"/>
          </p:cNvSpPr>
          <p:nvPr/>
        </p:nvSpPr>
        <p:spPr bwMode="auto">
          <a:xfrm>
            <a:off x="3721100" y="990600"/>
            <a:ext cx="1096963" cy="1384300"/>
          </a:xfrm>
          <a:prstGeom prst="rect">
            <a:avLst/>
          </a:prstGeom>
          <a:noFill/>
          <a:ln w="7">
            <a:solidFill>
              <a:srgbClr val="000000"/>
            </a:solidFill>
            <a:miter lim="800000"/>
            <a:headEnd/>
            <a:tailEnd/>
          </a:ln>
        </p:spPr>
        <p:txBody>
          <a:bodyPr wrap="none" lIns="0" rIns="0"/>
          <a:lstStyle/>
          <a:p>
            <a:endParaRPr lang="en-US"/>
          </a:p>
        </p:txBody>
      </p:sp>
      <p:sp>
        <p:nvSpPr>
          <p:cNvPr id="216078" name="Rectangle 21"/>
          <p:cNvSpPr>
            <a:spLocks noChangeArrowheads="1"/>
          </p:cNvSpPr>
          <p:nvPr/>
        </p:nvSpPr>
        <p:spPr bwMode="auto">
          <a:xfrm>
            <a:off x="4884738" y="990600"/>
            <a:ext cx="819150" cy="1384300"/>
          </a:xfrm>
          <a:prstGeom prst="rect">
            <a:avLst/>
          </a:prstGeom>
          <a:noFill/>
          <a:ln w="9525">
            <a:noFill/>
            <a:miter lim="800000"/>
            <a:headEnd/>
            <a:tailEnd/>
          </a:ln>
        </p:spPr>
        <p:txBody>
          <a:bodyPr lIns="0" rIns="0"/>
          <a:lstStyle/>
          <a:p>
            <a:pPr algn="ctr"/>
            <a:r>
              <a:rPr lang="en-US" altLang="zh-CN" sz="1500" b="1">
                <a:solidFill>
                  <a:srgbClr val="000000"/>
                </a:solidFill>
                <a:latin typeface="细圆" pitchFamily="2" charset="-122"/>
                <a:ea typeface="细圆" pitchFamily="2" charset="-122"/>
              </a:rPr>
              <a:t> </a:t>
            </a:r>
          </a:p>
          <a:p>
            <a:pPr algn="ctr" eaLnBrk="0" hangingPunct="0"/>
            <a:r>
              <a:rPr lang="zh-CN" altLang="en-US" sz="1500" b="1">
                <a:solidFill>
                  <a:srgbClr val="000000"/>
                </a:solidFill>
                <a:latin typeface="细圆" pitchFamily="2" charset="-122"/>
                <a:ea typeface="细圆" pitchFamily="2" charset="-122"/>
              </a:rPr>
              <a:t>拒绝</a:t>
            </a:r>
          </a:p>
          <a:p>
            <a:pPr algn="ctr" eaLnBrk="0" hangingPunct="0"/>
            <a:r>
              <a:rPr lang="en-US" altLang="zh-CN" sz="1500" b="1">
                <a:solidFill>
                  <a:srgbClr val="000000"/>
                </a:solidFill>
                <a:latin typeface="细圆" pitchFamily="2" charset="-122"/>
                <a:ea typeface="细圆" pitchFamily="2" charset="-122"/>
              </a:rPr>
              <a:t>11—13</a:t>
            </a:r>
          </a:p>
        </p:txBody>
      </p:sp>
      <p:sp>
        <p:nvSpPr>
          <p:cNvPr id="216079" name="Rectangle 22"/>
          <p:cNvSpPr>
            <a:spLocks noChangeArrowheads="1"/>
          </p:cNvSpPr>
          <p:nvPr/>
        </p:nvSpPr>
        <p:spPr bwMode="auto">
          <a:xfrm>
            <a:off x="4818063" y="990600"/>
            <a:ext cx="952500" cy="1384300"/>
          </a:xfrm>
          <a:prstGeom prst="rect">
            <a:avLst/>
          </a:prstGeom>
          <a:noFill/>
          <a:ln w="7">
            <a:solidFill>
              <a:srgbClr val="000000"/>
            </a:solidFill>
            <a:miter lim="800000"/>
            <a:headEnd/>
            <a:tailEnd/>
          </a:ln>
        </p:spPr>
        <p:txBody>
          <a:bodyPr wrap="none" lIns="0" rIns="0"/>
          <a:lstStyle/>
          <a:p>
            <a:endParaRPr lang="en-US"/>
          </a:p>
        </p:txBody>
      </p:sp>
      <p:sp>
        <p:nvSpPr>
          <p:cNvPr id="216080" name="Rectangle 24"/>
          <p:cNvSpPr>
            <a:spLocks noChangeArrowheads="1"/>
          </p:cNvSpPr>
          <p:nvPr/>
        </p:nvSpPr>
        <p:spPr bwMode="auto">
          <a:xfrm>
            <a:off x="5837238" y="990600"/>
            <a:ext cx="966787" cy="1384300"/>
          </a:xfrm>
          <a:prstGeom prst="rect">
            <a:avLst/>
          </a:prstGeom>
          <a:noFill/>
          <a:ln w="9525">
            <a:noFill/>
            <a:miter lim="800000"/>
            <a:headEnd/>
            <a:tailEnd/>
          </a:ln>
        </p:spPr>
        <p:txBody>
          <a:bodyPr lIns="0" rIns="0"/>
          <a:lstStyle/>
          <a:p>
            <a:pPr algn="ctr"/>
            <a:r>
              <a:rPr lang="en-US" altLang="zh-CN" sz="1500" b="1">
                <a:solidFill>
                  <a:srgbClr val="000000"/>
                </a:solidFill>
                <a:latin typeface="细圆" pitchFamily="2" charset="-122"/>
                <a:ea typeface="细圆" pitchFamily="2" charset="-122"/>
              </a:rPr>
              <a:t> </a:t>
            </a:r>
          </a:p>
          <a:p>
            <a:pPr algn="ctr" eaLnBrk="0" hangingPunct="0"/>
            <a:r>
              <a:rPr lang="zh-CN" altLang="en-US" sz="1500" b="1">
                <a:solidFill>
                  <a:srgbClr val="000000"/>
                </a:solidFill>
                <a:latin typeface="细圆" pitchFamily="2" charset="-122"/>
                <a:ea typeface="细圆" pitchFamily="2" charset="-122"/>
              </a:rPr>
              <a:t>受难</a:t>
            </a:r>
          </a:p>
          <a:p>
            <a:pPr algn="ctr" eaLnBrk="0" hangingPunct="0"/>
            <a:r>
              <a:rPr lang="en-US" altLang="zh-CN" sz="1500" b="1">
                <a:solidFill>
                  <a:srgbClr val="000000"/>
                </a:solidFill>
                <a:latin typeface="细圆" pitchFamily="2" charset="-122"/>
                <a:ea typeface="细圆" pitchFamily="2" charset="-122"/>
              </a:rPr>
              <a:t>14—15</a:t>
            </a:r>
          </a:p>
        </p:txBody>
      </p:sp>
      <p:sp>
        <p:nvSpPr>
          <p:cNvPr id="216081" name="Rectangle 25"/>
          <p:cNvSpPr>
            <a:spLocks noChangeArrowheads="1"/>
          </p:cNvSpPr>
          <p:nvPr/>
        </p:nvSpPr>
        <p:spPr bwMode="auto">
          <a:xfrm>
            <a:off x="5770563" y="990600"/>
            <a:ext cx="1100137" cy="1384300"/>
          </a:xfrm>
          <a:prstGeom prst="rect">
            <a:avLst/>
          </a:prstGeom>
          <a:noFill/>
          <a:ln w="7">
            <a:solidFill>
              <a:srgbClr val="000000"/>
            </a:solidFill>
            <a:miter lim="800000"/>
            <a:headEnd/>
            <a:tailEnd/>
          </a:ln>
        </p:spPr>
        <p:txBody>
          <a:bodyPr wrap="none" lIns="0" rIns="0"/>
          <a:lstStyle/>
          <a:p>
            <a:endParaRPr lang="en-US"/>
          </a:p>
        </p:txBody>
      </p:sp>
      <p:sp>
        <p:nvSpPr>
          <p:cNvPr id="216082" name="Rectangle 27"/>
          <p:cNvSpPr>
            <a:spLocks noChangeArrowheads="1"/>
          </p:cNvSpPr>
          <p:nvPr/>
        </p:nvSpPr>
        <p:spPr bwMode="auto">
          <a:xfrm>
            <a:off x="6937375" y="990600"/>
            <a:ext cx="900113" cy="1384300"/>
          </a:xfrm>
          <a:prstGeom prst="rect">
            <a:avLst/>
          </a:prstGeom>
          <a:noFill/>
          <a:ln w="9525">
            <a:noFill/>
            <a:miter lim="800000"/>
            <a:headEnd/>
            <a:tailEnd/>
          </a:ln>
        </p:spPr>
        <p:txBody>
          <a:bodyPr lIns="0" rIns="0"/>
          <a:lstStyle/>
          <a:p>
            <a:pPr algn="ctr"/>
            <a:r>
              <a:rPr lang="en-US" altLang="zh-CN" sz="1500" b="1">
                <a:solidFill>
                  <a:srgbClr val="000000"/>
                </a:solidFill>
                <a:latin typeface="细圆" pitchFamily="2" charset="-122"/>
                <a:ea typeface="细圆" pitchFamily="2" charset="-122"/>
              </a:rPr>
              <a:t> </a:t>
            </a:r>
          </a:p>
          <a:p>
            <a:pPr algn="ctr" eaLnBrk="0" hangingPunct="0"/>
            <a:r>
              <a:rPr lang="zh-CN" altLang="en-US" sz="1500" b="1">
                <a:solidFill>
                  <a:srgbClr val="000000"/>
                </a:solidFill>
                <a:latin typeface="细圆" pitchFamily="2" charset="-122"/>
                <a:ea typeface="细圆" pitchFamily="2" charset="-122"/>
              </a:rPr>
              <a:t>证据</a:t>
            </a:r>
          </a:p>
          <a:p>
            <a:pPr algn="ctr" eaLnBrk="0" hangingPunct="0"/>
            <a:r>
              <a:rPr lang="en-US" altLang="zh-CN" sz="1500" b="1">
                <a:solidFill>
                  <a:srgbClr val="000000"/>
                </a:solidFill>
                <a:latin typeface="细圆" pitchFamily="2" charset="-122"/>
                <a:ea typeface="细圆" pitchFamily="2" charset="-122"/>
              </a:rPr>
              <a:t>16:1-8</a:t>
            </a:r>
          </a:p>
        </p:txBody>
      </p:sp>
      <p:sp>
        <p:nvSpPr>
          <p:cNvPr id="216083" name="Rectangle 28"/>
          <p:cNvSpPr>
            <a:spLocks noChangeArrowheads="1"/>
          </p:cNvSpPr>
          <p:nvPr/>
        </p:nvSpPr>
        <p:spPr bwMode="auto">
          <a:xfrm>
            <a:off x="6870700" y="990600"/>
            <a:ext cx="1033463" cy="1384300"/>
          </a:xfrm>
          <a:prstGeom prst="rect">
            <a:avLst/>
          </a:prstGeom>
          <a:noFill/>
          <a:ln w="7">
            <a:solidFill>
              <a:srgbClr val="000000"/>
            </a:solidFill>
            <a:miter lim="800000"/>
            <a:headEnd/>
            <a:tailEnd/>
          </a:ln>
        </p:spPr>
        <p:txBody>
          <a:bodyPr wrap="none" lIns="0" rIns="0"/>
          <a:lstStyle/>
          <a:p>
            <a:endParaRPr lang="en-US"/>
          </a:p>
        </p:txBody>
      </p:sp>
      <p:sp>
        <p:nvSpPr>
          <p:cNvPr id="216084" name="Rectangle 30"/>
          <p:cNvSpPr>
            <a:spLocks noChangeArrowheads="1"/>
          </p:cNvSpPr>
          <p:nvPr/>
        </p:nvSpPr>
        <p:spPr bwMode="auto">
          <a:xfrm>
            <a:off x="7970838" y="990600"/>
            <a:ext cx="1106487" cy="1384300"/>
          </a:xfrm>
          <a:prstGeom prst="rect">
            <a:avLst/>
          </a:prstGeom>
          <a:noFill/>
          <a:ln w="9525">
            <a:noFill/>
            <a:miter lim="800000"/>
            <a:headEnd/>
            <a:tailEnd/>
          </a:ln>
        </p:spPr>
        <p:txBody>
          <a:bodyPr lIns="0" rIns="0"/>
          <a:lstStyle/>
          <a:p>
            <a:pPr algn="ctr"/>
            <a:r>
              <a:rPr lang="en-US" altLang="zh-CN" sz="1500" b="1">
                <a:solidFill>
                  <a:srgbClr val="000000"/>
                </a:solidFill>
                <a:latin typeface="细圆" pitchFamily="2" charset="-122"/>
                <a:ea typeface="细圆" pitchFamily="2" charset="-122"/>
              </a:rPr>
              <a:t> </a:t>
            </a:r>
          </a:p>
          <a:p>
            <a:pPr algn="ctr" eaLnBrk="0" hangingPunct="0"/>
            <a:r>
              <a:rPr lang="zh-CN" altLang="en-US" sz="1500" b="1">
                <a:solidFill>
                  <a:srgbClr val="000000"/>
                </a:solidFill>
                <a:latin typeface="细圆" pitchFamily="2" charset="-122"/>
                <a:ea typeface="细圆" pitchFamily="2" charset="-122"/>
              </a:rPr>
              <a:t>结语</a:t>
            </a:r>
          </a:p>
          <a:p>
            <a:pPr algn="ctr" eaLnBrk="0" hangingPunct="0"/>
            <a:r>
              <a:rPr lang="en-US" altLang="zh-CN" sz="1500" b="1">
                <a:solidFill>
                  <a:srgbClr val="000000"/>
                </a:solidFill>
                <a:latin typeface="细圆" pitchFamily="2" charset="-122"/>
                <a:ea typeface="细圆" pitchFamily="2" charset="-122"/>
              </a:rPr>
              <a:t>16:9-20</a:t>
            </a:r>
          </a:p>
        </p:txBody>
      </p:sp>
      <p:sp>
        <p:nvSpPr>
          <p:cNvPr id="216085" name="Rectangle 31"/>
          <p:cNvSpPr>
            <a:spLocks noChangeArrowheads="1"/>
          </p:cNvSpPr>
          <p:nvPr/>
        </p:nvSpPr>
        <p:spPr bwMode="auto">
          <a:xfrm>
            <a:off x="7904163" y="990600"/>
            <a:ext cx="1239837" cy="1384300"/>
          </a:xfrm>
          <a:prstGeom prst="rect">
            <a:avLst/>
          </a:prstGeom>
          <a:noFill/>
          <a:ln w="7">
            <a:solidFill>
              <a:srgbClr val="000000"/>
            </a:solidFill>
            <a:miter lim="800000"/>
            <a:headEnd/>
            <a:tailEnd/>
          </a:ln>
        </p:spPr>
        <p:txBody>
          <a:bodyPr wrap="none" lIns="0" rIns="0"/>
          <a:lstStyle/>
          <a:p>
            <a:endParaRPr lang="en-US"/>
          </a:p>
        </p:txBody>
      </p:sp>
      <p:sp>
        <p:nvSpPr>
          <p:cNvPr id="216086" name="Rectangle 33"/>
          <p:cNvSpPr>
            <a:spLocks noChangeArrowheads="1"/>
          </p:cNvSpPr>
          <p:nvPr/>
        </p:nvSpPr>
        <p:spPr bwMode="auto">
          <a:xfrm>
            <a:off x="66675" y="2349500"/>
            <a:ext cx="3587750" cy="1384300"/>
          </a:xfrm>
          <a:prstGeom prst="rect">
            <a:avLst/>
          </a:prstGeom>
          <a:noFill/>
          <a:ln w="9525">
            <a:noFill/>
            <a:miter lim="800000"/>
            <a:headEnd/>
            <a:tailEnd/>
          </a:ln>
        </p:spPr>
        <p:txBody>
          <a:bodyPr lIns="0" rIns="0"/>
          <a:lstStyle/>
          <a:p>
            <a:pPr algn="ctr"/>
            <a:r>
              <a:rPr lang="en-US" altLang="zh-CN" sz="1400" b="1">
                <a:solidFill>
                  <a:srgbClr val="000000"/>
                </a:solidFill>
                <a:latin typeface="Times" charset="0"/>
                <a:ea typeface="细圆" pitchFamily="2" charset="-122"/>
              </a:rPr>
              <a:t> </a:t>
            </a:r>
          </a:p>
          <a:p>
            <a:pPr algn="ctr"/>
            <a:endParaRPr lang="en-US" altLang="zh-CN" sz="1400" b="1">
              <a:solidFill>
                <a:srgbClr val="000000"/>
              </a:solidFill>
              <a:latin typeface="Times" charset="0"/>
              <a:ea typeface="细圆" pitchFamily="2" charset="-122"/>
            </a:endParaRPr>
          </a:p>
          <a:p>
            <a:pPr algn="ctr" eaLnBrk="0" hangingPunct="0"/>
            <a:r>
              <a:rPr lang="zh-CN" altLang="en-US" sz="2000" b="1">
                <a:solidFill>
                  <a:srgbClr val="000000"/>
                </a:solidFill>
                <a:latin typeface="Times" charset="0"/>
                <a:ea typeface="细圆" pitchFamily="2" charset="-122"/>
              </a:rPr>
              <a:t>强调基督的权柄</a:t>
            </a:r>
            <a:endParaRPr lang="en-US" altLang="zh-CN" sz="2000" b="1">
              <a:solidFill>
                <a:srgbClr val="000000"/>
              </a:solidFill>
              <a:latin typeface="Times" charset="0"/>
              <a:ea typeface="细圆" pitchFamily="2" charset="-122"/>
            </a:endParaRPr>
          </a:p>
          <a:p>
            <a:pPr algn="ctr" eaLnBrk="0" hangingPunct="0"/>
            <a:endParaRPr lang="en-US" altLang="zh-CN" sz="2000" b="1">
              <a:solidFill>
                <a:srgbClr val="000000"/>
              </a:solidFill>
              <a:latin typeface="Times" charset="0"/>
              <a:ea typeface="细圆" pitchFamily="2" charset="-122"/>
            </a:endParaRPr>
          </a:p>
        </p:txBody>
      </p:sp>
      <p:sp>
        <p:nvSpPr>
          <p:cNvPr id="216087" name="Rectangle 34"/>
          <p:cNvSpPr>
            <a:spLocks noChangeArrowheads="1"/>
          </p:cNvSpPr>
          <p:nvPr/>
        </p:nvSpPr>
        <p:spPr bwMode="auto">
          <a:xfrm>
            <a:off x="0" y="2349500"/>
            <a:ext cx="3721100" cy="1384300"/>
          </a:xfrm>
          <a:prstGeom prst="rect">
            <a:avLst/>
          </a:prstGeom>
          <a:noFill/>
          <a:ln w="7">
            <a:solidFill>
              <a:srgbClr val="000000"/>
            </a:solidFill>
            <a:miter lim="800000"/>
            <a:headEnd/>
            <a:tailEnd/>
          </a:ln>
        </p:spPr>
        <p:txBody>
          <a:bodyPr wrap="none" lIns="0" rIns="0"/>
          <a:lstStyle/>
          <a:p>
            <a:endParaRPr lang="en-US"/>
          </a:p>
        </p:txBody>
      </p:sp>
      <p:sp>
        <p:nvSpPr>
          <p:cNvPr id="216088" name="Rectangle 36"/>
          <p:cNvSpPr>
            <a:spLocks noChangeArrowheads="1"/>
          </p:cNvSpPr>
          <p:nvPr/>
        </p:nvSpPr>
        <p:spPr bwMode="auto">
          <a:xfrm>
            <a:off x="3787775" y="2349500"/>
            <a:ext cx="963613" cy="1384300"/>
          </a:xfrm>
          <a:prstGeom prst="rect">
            <a:avLst/>
          </a:prstGeom>
          <a:noFill/>
          <a:ln w="9525">
            <a:noFill/>
            <a:miter lim="800000"/>
            <a:headEnd/>
            <a:tailEnd/>
          </a:ln>
        </p:spPr>
        <p:txBody>
          <a:bodyPr lIns="0" rIns="0"/>
          <a:lstStyle/>
          <a:p>
            <a:pPr algn="ctr"/>
            <a:r>
              <a:rPr lang="en-US" altLang="zh-CN" sz="1500" b="1">
                <a:solidFill>
                  <a:srgbClr val="000000"/>
                </a:solidFill>
                <a:latin typeface="Times" charset="0"/>
                <a:ea typeface="细圆" pitchFamily="2" charset="-122"/>
              </a:rPr>
              <a:t> </a:t>
            </a:r>
          </a:p>
          <a:p>
            <a:pPr algn="ctr" eaLnBrk="0" hangingPunct="0"/>
            <a:r>
              <a:rPr lang="zh-CN" altLang="en-US" sz="1500" b="1">
                <a:solidFill>
                  <a:srgbClr val="000000"/>
                </a:solidFill>
                <a:latin typeface="Times" charset="0"/>
                <a:ea typeface="细圆" pitchFamily="2" charset="-122"/>
              </a:rPr>
              <a:t>权柄</a:t>
            </a:r>
          </a:p>
          <a:p>
            <a:pPr algn="ctr" eaLnBrk="0" hangingPunct="0"/>
            <a:r>
              <a:rPr lang="zh-CN" altLang="en-US" sz="1500" b="1">
                <a:solidFill>
                  <a:srgbClr val="000000"/>
                </a:solidFill>
                <a:latin typeface="Times" charset="0"/>
                <a:ea typeface="细圆" pitchFamily="2" charset="-122"/>
              </a:rPr>
              <a:t>仆人</a:t>
            </a:r>
          </a:p>
          <a:p>
            <a:pPr algn="ctr" eaLnBrk="0" hangingPunct="0"/>
            <a:r>
              <a:rPr lang="zh-CN" altLang="en-US" sz="1500" b="1">
                <a:solidFill>
                  <a:srgbClr val="000000"/>
                </a:solidFill>
                <a:latin typeface="Times" charset="0"/>
                <a:ea typeface="细圆" pitchFamily="2" charset="-122"/>
              </a:rPr>
              <a:t>张力</a:t>
            </a:r>
          </a:p>
          <a:p>
            <a:pPr algn="ctr" eaLnBrk="0" hangingPunct="0"/>
            <a:r>
              <a:rPr lang="en-US" altLang="zh-CN" sz="1500">
                <a:solidFill>
                  <a:srgbClr val="000000"/>
                </a:solidFill>
                <a:latin typeface="Times" charset="0"/>
                <a:ea typeface="细圆" pitchFamily="2" charset="-122"/>
              </a:rPr>
              <a:t> </a:t>
            </a:r>
          </a:p>
          <a:p>
            <a:pPr algn="ctr" eaLnBrk="0" hangingPunct="0"/>
            <a:endParaRPr lang="en-US" altLang="zh-CN" sz="1500">
              <a:solidFill>
                <a:srgbClr val="000000"/>
              </a:solidFill>
              <a:latin typeface="Times" charset="0"/>
              <a:ea typeface="细圆" pitchFamily="2" charset="-122"/>
            </a:endParaRPr>
          </a:p>
        </p:txBody>
      </p:sp>
      <p:sp>
        <p:nvSpPr>
          <p:cNvPr id="216089" name="Rectangle 37"/>
          <p:cNvSpPr>
            <a:spLocks noChangeArrowheads="1"/>
          </p:cNvSpPr>
          <p:nvPr/>
        </p:nvSpPr>
        <p:spPr bwMode="auto">
          <a:xfrm>
            <a:off x="3721100" y="2349500"/>
            <a:ext cx="1096963" cy="1384300"/>
          </a:xfrm>
          <a:prstGeom prst="rect">
            <a:avLst/>
          </a:prstGeom>
          <a:noFill/>
          <a:ln w="7">
            <a:solidFill>
              <a:srgbClr val="000000"/>
            </a:solidFill>
            <a:miter lim="800000"/>
            <a:headEnd/>
            <a:tailEnd/>
          </a:ln>
        </p:spPr>
        <p:txBody>
          <a:bodyPr wrap="none" lIns="0" rIns="0"/>
          <a:lstStyle/>
          <a:p>
            <a:endParaRPr lang="en-US"/>
          </a:p>
        </p:txBody>
      </p:sp>
      <p:sp>
        <p:nvSpPr>
          <p:cNvPr id="216090" name="Rectangle 39"/>
          <p:cNvSpPr>
            <a:spLocks noChangeArrowheads="1"/>
          </p:cNvSpPr>
          <p:nvPr/>
        </p:nvSpPr>
        <p:spPr bwMode="auto">
          <a:xfrm>
            <a:off x="4884738" y="2349500"/>
            <a:ext cx="4192587" cy="1384300"/>
          </a:xfrm>
          <a:prstGeom prst="rect">
            <a:avLst/>
          </a:prstGeom>
          <a:noFill/>
          <a:ln w="9525">
            <a:noFill/>
            <a:miter lim="800000"/>
            <a:headEnd/>
            <a:tailEnd/>
          </a:ln>
        </p:spPr>
        <p:txBody>
          <a:bodyPr lIns="0" rIns="0"/>
          <a:lstStyle/>
          <a:p>
            <a:pPr algn="ctr"/>
            <a:r>
              <a:rPr lang="en-US" altLang="zh-CN" sz="1400" b="1">
                <a:solidFill>
                  <a:srgbClr val="000000"/>
                </a:solidFill>
                <a:latin typeface="Times" charset="0"/>
                <a:ea typeface="细圆" pitchFamily="2" charset="-122"/>
              </a:rPr>
              <a:t> </a:t>
            </a:r>
          </a:p>
          <a:p>
            <a:pPr algn="ctr"/>
            <a:endParaRPr lang="en-US" altLang="zh-CN" sz="1400" b="1">
              <a:solidFill>
                <a:srgbClr val="000000"/>
              </a:solidFill>
              <a:latin typeface="Times" charset="0"/>
              <a:ea typeface="细圆" pitchFamily="2" charset="-122"/>
            </a:endParaRPr>
          </a:p>
          <a:p>
            <a:pPr algn="ctr" eaLnBrk="0" hangingPunct="0"/>
            <a:r>
              <a:rPr lang="zh-CN" altLang="en-US" sz="2000" b="1">
                <a:solidFill>
                  <a:srgbClr val="000000"/>
                </a:solidFill>
                <a:latin typeface="Times" charset="0"/>
                <a:ea typeface="细圆" pitchFamily="2" charset="-122"/>
              </a:rPr>
              <a:t>强调基督的仆人身份</a:t>
            </a:r>
          </a:p>
          <a:p>
            <a:pPr algn="ctr" eaLnBrk="0" hangingPunct="0"/>
            <a:endParaRPr lang="en-US" altLang="zh-CN" sz="2000" b="1">
              <a:solidFill>
                <a:srgbClr val="000000"/>
              </a:solidFill>
              <a:latin typeface="Times" charset="0"/>
              <a:ea typeface="细圆" pitchFamily="2" charset="-122"/>
            </a:endParaRPr>
          </a:p>
        </p:txBody>
      </p:sp>
      <p:sp>
        <p:nvSpPr>
          <p:cNvPr id="216091" name="Rectangle 40"/>
          <p:cNvSpPr>
            <a:spLocks noChangeArrowheads="1"/>
          </p:cNvSpPr>
          <p:nvPr/>
        </p:nvSpPr>
        <p:spPr bwMode="auto">
          <a:xfrm>
            <a:off x="4818063" y="2349500"/>
            <a:ext cx="4325937" cy="1384300"/>
          </a:xfrm>
          <a:prstGeom prst="rect">
            <a:avLst/>
          </a:prstGeom>
          <a:noFill/>
          <a:ln w="7">
            <a:solidFill>
              <a:srgbClr val="000000"/>
            </a:solidFill>
            <a:miter lim="800000"/>
            <a:headEnd/>
            <a:tailEnd/>
          </a:ln>
        </p:spPr>
        <p:txBody>
          <a:bodyPr wrap="none" lIns="0" rIns="0"/>
          <a:lstStyle/>
          <a:p>
            <a:endParaRPr lang="en-US"/>
          </a:p>
        </p:txBody>
      </p:sp>
      <p:sp>
        <p:nvSpPr>
          <p:cNvPr id="216092" name="Rectangle 42"/>
          <p:cNvSpPr>
            <a:spLocks noChangeArrowheads="1"/>
          </p:cNvSpPr>
          <p:nvPr/>
        </p:nvSpPr>
        <p:spPr bwMode="auto">
          <a:xfrm>
            <a:off x="66675" y="3733800"/>
            <a:ext cx="3587750" cy="933450"/>
          </a:xfrm>
          <a:prstGeom prst="rect">
            <a:avLst/>
          </a:prstGeom>
          <a:noFill/>
          <a:ln w="9525">
            <a:noFill/>
            <a:miter lim="800000"/>
            <a:headEnd/>
            <a:tailEnd/>
          </a:ln>
        </p:spPr>
        <p:txBody>
          <a:bodyPr lIns="0" rIns="0"/>
          <a:lstStyle/>
          <a:p>
            <a:pPr algn="ctr"/>
            <a:r>
              <a:rPr lang="en-US" altLang="zh-CN" sz="1400" b="1">
                <a:solidFill>
                  <a:srgbClr val="000000"/>
                </a:solidFill>
                <a:latin typeface="细圆" pitchFamily="2" charset="-122"/>
                <a:ea typeface="细圆" pitchFamily="2" charset="-122"/>
              </a:rPr>
              <a:t> </a:t>
            </a:r>
          </a:p>
          <a:p>
            <a:pPr algn="ctr" eaLnBrk="0" hangingPunct="0"/>
            <a:r>
              <a:rPr lang="en-US" altLang="zh-CN" sz="1800" b="1">
                <a:solidFill>
                  <a:srgbClr val="000000"/>
                </a:solidFill>
                <a:latin typeface="细圆" pitchFamily="2" charset="-122"/>
                <a:ea typeface="细圆" pitchFamily="2" charset="-122"/>
              </a:rPr>
              <a:t>3 </a:t>
            </a:r>
            <a:r>
              <a:rPr lang="zh-CN" altLang="en-US" sz="1800" b="1">
                <a:solidFill>
                  <a:srgbClr val="000000"/>
                </a:solidFill>
                <a:latin typeface="细圆" pitchFamily="2" charset="-122"/>
                <a:ea typeface="细圆" pitchFamily="2" charset="-122"/>
              </a:rPr>
              <a:t>年</a:t>
            </a:r>
          </a:p>
          <a:p>
            <a:pPr algn="ctr" eaLnBrk="0" hangingPunct="0"/>
            <a:endParaRPr lang="en-US" altLang="zh-CN" sz="1800" b="1">
              <a:solidFill>
                <a:srgbClr val="000000"/>
              </a:solidFill>
              <a:latin typeface="细圆" pitchFamily="2" charset="-122"/>
              <a:ea typeface="细圆" pitchFamily="2" charset="-122"/>
            </a:endParaRPr>
          </a:p>
        </p:txBody>
      </p:sp>
      <p:sp>
        <p:nvSpPr>
          <p:cNvPr id="216093" name="Rectangle 43"/>
          <p:cNvSpPr>
            <a:spLocks noChangeArrowheads="1"/>
          </p:cNvSpPr>
          <p:nvPr/>
        </p:nvSpPr>
        <p:spPr bwMode="auto">
          <a:xfrm>
            <a:off x="0" y="3733800"/>
            <a:ext cx="3721100" cy="933450"/>
          </a:xfrm>
          <a:prstGeom prst="rect">
            <a:avLst/>
          </a:prstGeom>
          <a:noFill/>
          <a:ln w="7">
            <a:solidFill>
              <a:srgbClr val="000000"/>
            </a:solidFill>
            <a:miter lim="800000"/>
            <a:headEnd/>
            <a:tailEnd/>
          </a:ln>
        </p:spPr>
        <p:txBody>
          <a:bodyPr wrap="none" lIns="0" rIns="0"/>
          <a:lstStyle/>
          <a:p>
            <a:endParaRPr lang="en-US"/>
          </a:p>
        </p:txBody>
      </p:sp>
      <p:sp>
        <p:nvSpPr>
          <p:cNvPr id="216094" name="Rectangle 45"/>
          <p:cNvSpPr>
            <a:spLocks noChangeArrowheads="1"/>
          </p:cNvSpPr>
          <p:nvPr/>
        </p:nvSpPr>
        <p:spPr bwMode="auto">
          <a:xfrm>
            <a:off x="3800475" y="3733800"/>
            <a:ext cx="963613" cy="933450"/>
          </a:xfrm>
          <a:prstGeom prst="rect">
            <a:avLst/>
          </a:prstGeom>
          <a:noFill/>
          <a:ln w="9525">
            <a:noFill/>
            <a:miter lim="800000"/>
            <a:headEnd/>
            <a:tailEnd/>
          </a:ln>
        </p:spPr>
        <p:txBody>
          <a:bodyPr lIns="0" rIns="0"/>
          <a:lstStyle/>
          <a:p>
            <a:pPr algn="ctr"/>
            <a:r>
              <a:rPr lang="en-US" altLang="zh-CN" sz="1400" b="1">
                <a:solidFill>
                  <a:srgbClr val="000000"/>
                </a:solidFill>
                <a:latin typeface="细圆" pitchFamily="2" charset="-122"/>
                <a:ea typeface="细圆" pitchFamily="2" charset="-122"/>
              </a:rPr>
              <a:t> </a:t>
            </a:r>
          </a:p>
          <a:p>
            <a:pPr algn="ctr" eaLnBrk="0" hangingPunct="0"/>
            <a:r>
              <a:rPr lang="en-US" altLang="zh-CN" sz="1800" b="1">
                <a:solidFill>
                  <a:srgbClr val="000000"/>
                </a:solidFill>
                <a:latin typeface="细圆" pitchFamily="2" charset="-122"/>
                <a:ea typeface="细圆" pitchFamily="2" charset="-122"/>
              </a:rPr>
              <a:t>6 </a:t>
            </a:r>
            <a:r>
              <a:rPr lang="zh-CN" altLang="en-US" sz="1800" b="1">
                <a:solidFill>
                  <a:srgbClr val="000000"/>
                </a:solidFill>
                <a:latin typeface="细圆" pitchFamily="2" charset="-122"/>
                <a:ea typeface="细圆" pitchFamily="2" charset="-122"/>
              </a:rPr>
              <a:t>个月</a:t>
            </a:r>
          </a:p>
          <a:p>
            <a:pPr algn="ctr" eaLnBrk="0" hangingPunct="0"/>
            <a:endParaRPr lang="en-US" altLang="zh-CN" sz="1400" b="1">
              <a:solidFill>
                <a:srgbClr val="000000"/>
              </a:solidFill>
              <a:latin typeface="细圆" pitchFamily="2" charset="-122"/>
              <a:ea typeface="细圆" pitchFamily="2" charset="-122"/>
            </a:endParaRPr>
          </a:p>
        </p:txBody>
      </p:sp>
      <p:sp>
        <p:nvSpPr>
          <p:cNvPr id="216095" name="Rectangle 46"/>
          <p:cNvSpPr>
            <a:spLocks noChangeArrowheads="1"/>
          </p:cNvSpPr>
          <p:nvPr/>
        </p:nvSpPr>
        <p:spPr bwMode="auto">
          <a:xfrm>
            <a:off x="3733800" y="3733800"/>
            <a:ext cx="1096963" cy="933450"/>
          </a:xfrm>
          <a:prstGeom prst="rect">
            <a:avLst/>
          </a:prstGeom>
          <a:noFill/>
          <a:ln w="7">
            <a:solidFill>
              <a:srgbClr val="000000"/>
            </a:solidFill>
            <a:miter lim="800000"/>
            <a:headEnd/>
            <a:tailEnd/>
          </a:ln>
        </p:spPr>
        <p:txBody>
          <a:bodyPr wrap="none" lIns="0" rIns="0"/>
          <a:lstStyle/>
          <a:p>
            <a:endParaRPr lang="en-US"/>
          </a:p>
        </p:txBody>
      </p:sp>
      <p:sp>
        <p:nvSpPr>
          <p:cNvPr id="216096" name="Rectangle 48"/>
          <p:cNvSpPr>
            <a:spLocks noChangeArrowheads="1"/>
          </p:cNvSpPr>
          <p:nvPr/>
        </p:nvSpPr>
        <p:spPr bwMode="auto">
          <a:xfrm>
            <a:off x="4884738" y="3759200"/>
            <a:ext cx="4192587" cy="933450"/>
          </a:xfrm>
          <a:prstGeom prst="rect">
            <a:avLst/>
          </a:prstGeom>
          <a:noFill/>
          <a:ln w="9525">
            <a:noFill/>
            <a:miter lim="800000"/>
            <a:headEnd/>
            <a:tailEnd/>
          </a:ln>
        </p:spPr>
        <p:txBody>
          <a:bodyPr lIns="0" rIns="0"/>
          <a:lstStyle/>
          <a:p>
            <a:pPr algn="ctr"/>
            <a:r>
              <a:rPr lang="en-US" altLang="zh-CN" sz="1400" b="1">
                <a:solidFill>
                  <a:srgbClr val="000000"/>
                </a:solidFill>
                <a:latin typeface="细圆" pitchFamily="2" charset="-122"/>
                <a:ea typeface="细圆" pitchFamily="2" charset="-122"/>
              </a:rPr>
              <a:t> </a:t>
            </a:r>
          </a:p>
          <a:p>
            <a:pPr algn="ctr" eaLnBrk="0" hangingPunct="0"/>
            <a:r>
              <a:rPr lang="en-US" altLang="zh-CN" sz="1800" b="1">
                <a:solidFill>
                  <a:srgbClr val="000000"/>
                </a:solidFill>
                <a:latin typeface="细圆" pitchFamily="2" charset="-122"/>
                <a:ea typeface="细圆" pitchFamily="2" charset="-122"/>
              </a:rPr>
              <a:t>8 </a:t>
            </a:r>
            <a:r>
              <a:rPr lang="zh-CN" altLang="en-US" sz="1800" b="1">
                <a:solidFill>
                  <a:srgbClr val="000000"/>
                </a:solidFill>
                <a:latin typeface="细圆" pitchFamily="2" charset="-122"/>
                <a:ea typeface="细圆" pitchFamily="2" charset="-122"/>
              </a:rPr>
              <a:t>天</a:t>
            </a:r>
          </a:p>
          <a:p>
            <a:pPr algn="ctr" eaLnBrk="0" hangingPunct="0"/>
            <a:r>
              <a:rPr lang="en-US" altLang="zh-CN" sz="1400" b="1">
                <a:solidFill>
                  <a:srgbClr val="000000"/>
                </a:solidFill>
                <a:latin typeface="细圆" pitchFamily="2" charset="-122"/>
                <a:ea typeface="细圆" pitchFamily="2" charset="-122"/>
              </a:rPr>
              <a:t> </a:t>
            </a:r>
          </a:p>
          <a:p>
            <a:pPr algn="ctr" eaLnBrk="0" hangingPunct="0"/>
            <a:endParaRPr lang="en-US" altLang="zh-CN" sz="1400" b="1">
              <a:solidFill>
                <a:srgbClr val="000000"/>
              </a:solidFill>
              <a:latin typeface="细圆" pitchFamily="2" charset="-122"/>
              <a:ea typeface="细圆" pitchFamily="2" charset="-122"/>
            </a:endParaRPr>
          </a:p>
        </p:txBody>
      </p:sp>
      <p:sp>
        <p:nvSpPr>
          <p:cNvPr id="216097" name="Rectangle 49"/>
          <p:cNvSpPr>
            <a:spLocks noChangeArrowheads="1"/>
          </p:cNvSpPr>
          <p:nvPr/>
        </p:nvSpPr>
        <p:spPr bwMode="auto">
          <a:xfrm>
            <a:off x="4818063" y="3759200"/>
            <a:ext cx="4325937" cy="933450"/>
          </a:xfrm>
          <a:prstGeom prst="rect">
            <a:avLst/>
          </a:prstGeom>
          <a:noFill/>
          <a:ln w="7">
            <a:solidFill>
              <a:srgbClr val="000000"/>
            </a:solidFill>
            <a:miter lim="800000"/>
            <a:headEnd/>
            <a:tailEnd/>
          </a:ln>
        </p:spPr>
        <p:txBody>
          <a:bodyPr wrap="none" lIns="0" rIns="0"/>
          <a:lstStyle/>
          <a:p>
            <a:endParaRPr lang="en-US"/>
          </a:p>
        </p:txBody>
      </p:sp>
      <p:sp>
        <p:nvSpPr>
          <p:cNvPr id="216098" name="Rectangle 51"/>
          <p:cNvSpPr>
            <a:spLocks noChangeArrowheads="1"/>
          </p:cNvSpPr>
          <p:nvPr/>
        </p:nvSpPr>
        <p:spPr bwMode="auto">
          <a:xfrm>
            <a:off x="66675" y="4692650"/>
            <a:ext cx="9010650" cy="992188"/>
          </a:xfrm>
          <a:prstGeom prst="rect">
            <a:avLst/>
          </a:prstGeom>
          <a:noFill/>
          <a:ln w="9525">
            <a:noFill/>
            <a:miter lim="800000"/>
            <a:headEnd/>
            <a:tailEnd/>
          </a:ln>
        </p:spPr>
        <p:txBody>
          <a:bodyPr lIns="0" rIns="0"/>
          <a:lstStyle/>
          <a:p>
            <a:pPr algn="ctr"/>
            <a:r>
              <a:rPr lang="en-US" altLang="zh-CN" sz="1400" b="1">
                <a:solidFill>
                  <a:srgbClr val="000000"/>
                </a:solidFill>
                <a:latin typeface="Times" charset="0"/>
                <a:ea typeface="细圆" pitchFamily="2" charset="-122"/>
              </a:rPr>
              <a:t> </a:t>
            </a:r>
          </a:p>
          <a:p>
            <a:pPr algn="ctr" eaLnBrk="0" hangingPunct="0"/>
            <a:r>
              <a:rPr lang="zh-CN" altLang="en-US" sz="2200" b="1">
                <a:solidFill>
                  <a:srgbClr val="000000"/>
                </a:solidFill>
                <a:latin typeface="Times" charset="0"/>
                <a:ea typeface="细圆" pitchFamily="2" charset="-122"/>
              </a:rPr>
              <a:t>罗马</a:t>
            </a:r>
          </a:p>
          <a:p>
            <a:pPr algn="ctr" eaLnBrk="0" hangingPunct="0"/>
            <a:r>
              <a:rPr lang="en-US" altLang="zh-CN" sz="1400" b="1">
                <a:solidFill>
                  <a:srgbClr val="000000"/>
                </a:solidFill>
                <a:latin typeface="Times" charset="0"/>
                <a:ea typeface="细圆" pitchFamily="2" charset="-122"/>
              </a:rPr>
              <a:t> </a:t>
            </a:r>
          </a:p>
          <a:p>
            <a:pPr algn="ctr" eaLnBrk="0" hangingPunct="0"/>
            <a:endParaRPr lang="en-US" altLang="zh-CN" sz="1400" b="1">
              <a:solidFill>
                <a:srgbClr val="000000"/>
              </a:solidFill>
              <a:latin typeface="Times" charset="0"/>
              <a:ea typeface="细圆" pitchFamily="2" charset="-122"/>
            </a:endParaRPr>
          </a:p>
        </p:txBody>
      </p:sp>
      <p:sp>
        <p:nvSpPr>
          <p:cNvPr id="216099" name="Rectangle 52"/>
          <p:cNvSpPr>
            <a:spLocks noChangeArrowheads="1"/>
          </p:cNvSpPr>
          <p:nvPr/>
        </p:nvSpPr>
        <p:spPr bwMode="auto">
          <a:xfrm>
            <a:off x="0" y="4692650"/>
            <a:ext cx="9144000" cy="992188"/>
          </a:xfrm>
          <a:prstGeom prst="rect">
            <a:avLst/>
          </a:prstGeom>
          <a:noFill/>
          <a:ln w="7">
            <a:solidFill>
              <a:srgbClr val="000000"/>
            </a:solidFill>
            <a:miter lim="800000"/>
            <a:headEnd/>
            <a:tailEnd/>
          </a:ln>
        </p:spPr>
        <p:txBody>
          <a:bodyPr wrap="none" lIns="0" rIns="0"/>
          <a:lstStyle/>
          <a:p>
            <a:endParaRPr lang="en-US"/>
          </a:p>
        </p:txBody>
      </p:sp>
      <p:sp>
        <p:nvSpPr>
          <p:cNvPr id="216100" name="Rectangle 54"/>
          <p:cNvSpPr>
            <a:spLocks noChangeArrowheads="1"/>
          </p:cNvSpPr>
          <p:nvPr/>
        </p:nvSpPr>
        <p:spPr bwMode="auto">
          <a:xfrm>
            <a:off x="66675" y="5684838"/>
            <a:ext cx="9010650" cy="1173162"/>
          </a:xfrm>
          <a:prstGeom prst="rect">
            <a:avLst/>
          </a:prstGeom>
          <a:noFill/>
          <a:ln w="9525">
            <a:noFill/>
            <a:miter lim="800000"/>
            <a:headEnd/>
            <a:tailEnd/>
          </a:ln>
        </p:spPr>
        <p:txBody>
          <a:bodyPr lIns="0" rIns="0"/>
          <a:lstStyle/>
          <a:p>
            <a:pPr algn="ctr"/>
            <a:r>
              <a:rPr lang="en-US" altLang="zh-CN" sz="1400" b="1">
                <a:solidFill>
                  <a:srgbClr val="000000"/>
                </a:solidFill>
                <a:latin typeface="细圆" pitchFamily="2" charset="-122"/>
                <a:ea typeface="细圆" pitchFamily="2" charset="-122"/>
              </a:rPr>
              <a:t> </a:t>
            </a:r>
          </a:p>
          <a:p>
            <a:pPr algn="ctr" eaLnBrk="0" hangingPunct="0"/>
            <a:r>
              <a:rPr lang="zh-CN" altLang="en-US" sz="2200" b="1">
                <a:solidFill>
                  <a:srgbClr val="000000"/>
                </a:solidFill>
                <a:latin typeface="细圆" pitchFamily="2" charset="-122"/>
                <a:ea typeface="细圆" pitchFamily="2" charset="-122"/>
              </a:rPr>
              <a:t>写于 </a:t>
            </a:r>
            <a:r>
              <a:rPr lang="en-US" altLang="zh-CN" sz="1800" b="1">
                <a:solidFill>
                  <a:srgbClr val="000000"/>
                </a:solidFill>
                <a:latin typeface="细圆" pitchFamily="2" charset="-122"/>
                <a:ea typeface="细圆" pitchFamily="2" charset="-122"/>
              </a:rPr>
              <a:t>AD</a:t>
            </a:r>
            <a:r>
              <a:rPr lang="en-US" altLang="zh-CN" sz="2200" b="1">
                <a:solidFill>
                  <a:srgbClr val="000000"/>
                </a:solidFill>
                <a:latin typeface="细圆" pitchFamily="2" charset="-122"/>
                <a:ea typeface="细圆" pitchFamily="2" charset="-122"/>
              </a:rPr>
              <a:t> 64-68</a:t>
            </a:r>
          </a:p>
          <a:p>
            <a:pPr algn="ctr" eaLnBrk="0" hangingPunct="0"/>
            <a:r>
              <a:rPr lang="zh-CN" altLang="en-US" sz="2200" b="1">
                <a:solidFill>
                  <a:srgbClr val="000000"/>
                </a:solidFill>
                <a:latin typeface="细圆" pitchFamily="2" charset="-122"/>
                <a:ea typeface="细圆" pitchFamily="2" charset="-122"/>
              </a:rPr>
              <a:t>涵盖 </a:t>
            </a:r>
            <a:r>
              <a:rPr lang="en-US" altLang="zh-CN" sz="1800" b="1">
                <a:solidFill>
                  <a:srgbClr val="000000"/>
                </a:solidFill>
                <a:latin typeface="细圆" pitchFamily="2" charset="-122"/>
                <a:ea typeface="细圆" pitchFamily="2" charset="-122"/>
              </a:rPr>
              <a:t>AD</a:t>
            </a:r>
            <a:r>
              <a:rPr lang="en-US" altLang="zh-CN" sz="2200" b="1">
                <a:solidFill>
                  <a:srgbClr val="000000"/>
                </a:solidFill>
                <a:latin typeface="细圆" pitchFamily="2" charset="-122"/>
                <a:ea typeface="细圆" pitchFamily="2" charset="-122"/>
              </a:rPr>
              <a:t> 29-33</a:t>
            </a:r>
          </a:p>
          <a:p>
            <a:pPr algn="ctr" eaLnBrk="0" hangingPunct="0"/>
            <a:r>
              <a:rPr lang="en-US" altLang="zh-CN" sz="1400" b="1">
                <a:solidFill>
                  <a:srgbClr val="000000"/>
                </a:solidFill>
                <a:latin typeface="细圆" pitchFamily="2" charset="-122"/>
                <a:ea typeface="细圆" pitchFamily="2" charset="-122"/>
              </a:rPr>
              <a:t> </a:t>
            </a:r>
          </a:p>
        </p:txBody>
      </p:sp>
      <p:sp>
        <p:nvSpPr>
          <p:cNvPr id="216101" name="Rectangle 55"/>
          <p:cNvSpPr>
            <a:spLocks noChangeArrowheads="1"/>
          </p:cNvSpPr>
          <p:nvPr/>
        </p:nvSpPr>
        <p:spPr bwMode="auto">
          <a:xfrm>
            <a:off x="0" y="5684838"/>
            <a:ext cx="9144000" cy="1173162"/>
          </a:xfrm>
          <a:prstGeom prst="rect">
            <a:avLst/>
          </a:prstGeom>
          <a:noFill/>
          <a:ln w="7">
            <a:solidFill>
              <a:srgbClr val="000000"/>
            </a:solidFill>
            <a:miter lim="800000"/>
            <a:headEnd/>
            <a:tailEnd/>
          </a:ln>
        </p:spPr>
        <p:txBody>
          <a:bodyPr wrap="none" lIns="0" rIns="0"/>
          <a:lstStyle/>
          <a:p>
            <a:endParaRPr lang="en-US"/>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ext Box 2"/>
          <p:cNvSpPr txBox="1">
            <a:spLocks noChangeArrowheads="1"/>
          </p:cNvSpPr>
          <p:nvPr/>
        </p:nvSpPr>
        <p:spPr bwMode="auto">
          <a:xfrm>
            <a:off x="1524000" y="2971800"/>
            <a:ext cx="6248400" cy="3140075"/>
          </a:xfrm>
          <a:prstGeom prst="rect">
            <a:avLst/>
          </a:prstGeom>
          <a:solidFill>
            <a:srgbClr val="000000"/>
          </a:solidFill>
          <a:ln w="9525">
            <a:noFill/>
            <a:miter lim="800000"/>
            <a:headEnd/>
            <a:tailEnd/>
          </a:ln>
        </p:spPr>
        <p:txBody>
          <a:bodyPr>
            <a:spAutoFit/>
          </a:bodyPr>
          <a:lstStyle/>
          <a:p>
            <a:pPr algn="ctr"/>
            <a:r>
              <a:rPr lang="zh-CN" altLang="en-US" sz="3200" b="1" u="sng">
                <a:solidFill>
                  <a:srgbClr val="FFFFFF"/>
                </a:solidFill>
                <a:latin typeface="Times" charset="0"/>
                <a:ea typeface="细圆" pitchFamily="2" charset="-122"/>
              </a:rPr>
              <a:t>扼要</a:t>
            </a:r>
            <a:endParaRPr lang="zh-CN" altLang="en-US" sz="3200" b="1">
              <a:solidFill>
                <a:srgbClr val="FFFFFF"/>
              </a:solidFill>
              <a:latin typeface="Times" charset="0"/>
              <a:ea typeface="细圆" pitchFamily="2" charset="-122"/>
            </a:endParaRPr>
          </a:p>
          <a:p>
            <a:pPr algn="ctr"/>
            <a:r>
              <a:rPr lang="zh-CN" altLang="en-US" sz="3200" b="1">
                <a:solidFill>
                  <a:srgbClr val="FFFFFF"/>
                </a:solidFill>
                <a:latin typeface="细圆" pitchFamily="2" charset="-122"/>
                <a:ea typeface="细圆" pitchFamily="2" charset="-122"/>
              </a:rPr>
              <a:t>马可本着牧者心怀，挑选了关于基督，神的儿子（神性）的一些事迹，以他受苦仆人的榜样，劝勉遭受逼迫的罗马信徒们，让他们追求成为基督的真门徒。</a:t>
            </a:r>
            <a:endParaRPr lang="en-US" sz="3200" b="1">
              <a:solidFill>
                <a:srgbClr val="FFFFFF"/>
              </a:solidFill>
              <a:latin typeface="细圆" pitchFamily="2" charset="-122"/>
              <a:ea typeface="细圆" pitchFamily="2" charset="-122"/>
            </a:endParaRPr>
          </a:p>
        </p:txBody>
      </p:sp>
      <p:sp>
        <p:nvSpPr>
          <p:cNvPr id="218114" name="Text Box 3"/>
          <p:cNvSpPr txBox="1">
            <a:spLocks noChangeArrowheads="1"/>
          </p:cNvSpPr>
          <p:nvPr/>
        </p:nvSpPr>
        <p:spPr bwMode="auto">
          <a:xfrm>
            <a:off x="8610600" y="381000"/>
            <a:ext cx="488950" cy="457200"/>
          </a:xfrm>
          <a:prstGeom prst="rect">
            <a:avLst/>
          </a:prstGeom>
          <a:noFill/>
          <a:ln w="9525">
            <a:noFill/>
            <a:miter lim="800000"/>
            <a:headEnd/>
            <a:tailEnd/>
          </a:ln>
        </p:spPr>
        <p:txBody>
          <a:bodyPr wrap="none">
            <a:spAutoFit/>
          </a:bodyPr>
          <a:lstStyle/>
          <a:p>
            <a:r>
              <a:rPr lang="en-US">
                <a:solidFill>
                  <a:srgbClr val="000000"/>
                </a:solidFill>
              </a:rPr>
              <a:t>82</a:t>
            </a:r>
            <a:endParaRPr lang="en-US"/>
          </a:p>
        </p:txBody>
      </p:sp>
      <p:sp>
        <p:nvSpPr>
          <p:cNvPr id="218115" name="Text Box 4"/>
          <p:cNvSpPr txBox="1">
            <a:spLocks noChangeArrowheads="1"/>
          </p:cNvSpPr>
          <p:nvPr/>
        </p:nvSpPr>
        <p:spPr bwMode="auto">
          <a:xfrm>
            <a:off x="4114800" y="457200"/>
            <a:ext cx="1200150" cy="727075"/>
          </a:xfrm>
          <a:prstGeom prst="rect">
            <a:avLst/>
          </a:prstGeom>
          <a:solidFill>
            <a:srgbClr val="000000"/>
          </a:solidFill>
          <a:ln w="9525">
            <a:noFill/>
            <a:miter lim="800000"/>
            <a:headEnd/>
            <a:tailEnd/>
          </a:ln>
        </p:spPr>
        <p:txBody>
          <a:bodyPr wrap="none">
            <a:spAutoFit/>
          </a:bodyPr>
          <a:lstStyle/>
          <a:p>
            <a:r>
              <a:rPr lang="zh-CN" altLang="en-US" sz="4000" b="1">
                <a:solidFill>
                  <a:srgbClr val="FFFFFF"/>
                </a:solidFill>
                <a:latin typeface="Chicago" charset="0"/>
                <a:ea typeface="隶变" pitchFamily="2" charset="-122"/>
              </a:rPr>
              <a:t>马可</a:t>
            </a:r>
            <a:endParaRPr lang="zh-CN" altLang="en-US" sz="3600">
              <a:solidFill>
                <a:srgbClr val="FFFFFF"/>
              </a:solidFill>
              <a:ea typeface="隶变" pitchFamily="2" charset="-122"/>
            </a:endParaRPr>
          </a:p>
        </p:txBody>
      </p:sp>
      <p:sp>
        <p:nvSpPr>
          <p:cNvPr id="218116" name="Text Box 5"/>
          <p:cNvSpPr txBox="1">
            <a:spLocks noChangeArrowheads="1"/>
          </p:cNvSpPr>
          <p:nvPr/>
        </p:nvSpPr>
        <p:spPr bwMode="auto">
          <a:xfrm>
            <a:off x="4038600" y="1295400"/>
            <a:ext cx="1295400" cy="1108075"/>
          </a:xfrm>
          <a:prstGeom prst="rect">
            <a:avLst/>
          </a:prstGeom>
          <a:solidFill>
            <a:srgbClr val="000000"/>
          </a:solidFill>
          <a:ln w="9525">
            <a:noFill/>
            <a:miter lim="800000"/>
            <a:headEnd/>
            <a:tailEnd/>
          </a:ln>
        </p:spPr>
        <p:txBody>
          <a:bodyPr>
            <a:spAutoFit/>
          </a:bodyPr>
          <a:lstStyle/>
          <a:p>
            <a:pPr algn="ctr"/>
            <a:r>
              <a:rPr lang="zh-CN" altLang="en-US" sz="2800" b="1" u="sng">
                <a:solidFill>
                  <a:srgbClr val="FFFFFF"/>
                </a:solidFill>
                <a:latin typeface="Times" charset="0"/>
                <a:ea typeface="细圆" pitchFamily="2" charset="-122"/>
              </a:rPr>
              <a:t>钥字</a:t>
            </a:r>
            <a:endParaRPr lang="zh-CN" altLang="en-US" sz="2800" b="1">
              <a:solidFill>
                <a:srgbClr val="FFFFFF"/>
              </a:solidFill>
              <a:latin typeface="Times" charset="0"/>
              <a:ea typeface="细圆" pitchFamily="2" charset="-122"/>
            </a:endParaRPr>
          </a:p>
          <a:p>
            <a:pPr algn="ctr"/>
            <a:r>
              <a:rPr lang="zh-CN" altLang="en-US" sz="3600" b="1">
                <a:solidFill>
                  <a:srgbClr val="FFFFFF"/>
                </a:solidFill>
                <a:latin typeface="Times" charset="0"/>
                <a:ea typeface="细圆" pitchFamily="2" charset="-122"/>
              </a:rPr>
              <a:t>门徒</a:t>
            </a:r>
            <a:endParaRPr lang="zh-CN" altLang="en-US" sz="3600" b="1">
              <a:solidFill>
                <a:srgbClr val="FFFFFF"/>
              </a:solidFill>
              <a:ea typeface="细圆" pitchFamily="2" charset="-122"/>
            </a:endParaRPr>
          </a:p>
        </p:txBody>
      </p:sp>
      <p:pic>
        <p:nvPicPr>
          <p:cNvPr id="95238" name="Picture 6" descr="j0309384"/>
          <p:cNvPicPr>
            <a:picLocks noChangeAspect="1" noChangeArrowheads="1"/>
          </p:cNvPicPr>
          <p:nvPr/>
        </p:nvPicPr>
        <p:blipFill>
          <a:blip r:embed="rId3"/>
          <a:srcRect/>
          <a:stretch>
            <a:fillRect/>
          </a:stretch>
        </p:blipFill>
        <p:spPr bwMode="auto">
          <a:xfrm>
            <a:off x="457200" y="533400"/>
            <a:ext cx="2895600" cy="1935163"/>
          </a:xfrm>
          <a:prstGeom prst="rect">
            <a:avLst/>
          </a:prstGeom>
          <a:noFill/>
          <a:ln w="9525">
            <a:noFill/>
            <a:miter lim="800000"/>
            <a:headEnd/>
            <a:tailEnd/>
          </a:ln>
        </p:spPr>
      </p:pic>
      <p:sp>
        <p:nvSpPr>
          <p:cNvPr id="95240" name="Text Box 8"/>
          <p:cNvSpPr txBox="1">
            <a:spLocks noChangeArrowheads="1"/>
          </p:cNvSpPr>
          <p:nvPr/>
        </p:nvSpPr>
        <p:spPr bwMode="auto">
          <a:xfrm rot="-1547589">
            <a:off x="5826125" y="1033463"/>
            <a:ext cx="3028950" cy="981075"/>
          </a:xfrm>
          <a:prstGeom prst="rect">
            <a:avLst/>
          </a:prstGeom>
          <a:solidFill>
            <a:srgbClr val="0033CC"/>
          </a:solidFill>
          <a:ln w="9525">
            <a:noFill/>
            <a:miter lim="800000"/>
            <a:headEnd/>
            <a:tailEnd/>
          </a:ln>
        </p:spPr>
        <p:txBody>
          <a:bodyPr wrap="none">
            <a:spAutoFit/>
          </a:bodyPr>
          <a:lstStyle/>
          <a:p>
            <a:pPr algn="ctr"/>
            <a:r>
              <a:rPr lang="zh-CN" altLang="en-US" sz="2800" b="1">
                <a:solidFill>
                  <a:srgbClr val="FFFFFF"/>
                </a:solidFill>
                <a:latin typeface="Times" charset="0"/>
                <a:ea typeface="细圆" pitchFamily="2" charset="-122"/>
              </a:rPr>
              <a:t>注重行动的福音：</a:t>
            </a:r>
          </a:p>
          <a:p>
            <a:pPr algn="ctr"/>
            <a:r>
              <a:rPr lang="en-US" altLang="zh-CN" sz="2800" b="1">
                <a:solidFill>
                  <a:srgbClr val="FFFFFF"/>
                </a:solidFill>
                <a:latin typeface="Times" charset="0"/>
                <a:ea typeface="细圆" pitchFamily="2" charset="-122"/>
              </a:rPr>
              <a:t>“</a:t>
            </a:r>
            <a:r>
              <a:rPr lang="zh-CN" altLang="en-US" sz="2800" b="1">
                <a:solidFill>
                  <a:srgbClr val="FFFFFF"/>
                </a:solidFill>
                <a:latin typeface="Times" charset="0"/>
                <a:ea typeface="细圆" pitchFamily="2" charset="-122"/>
              </a:rPr>
              <a:t>马上、立刻”</a:t>
            </a:r>
            <a:r>
              <a:rPr lang="zh-CN" altLang="en-US" sz="2800" b="1">
                <a:solidFill>
                  <a:srgbClr val="FFFFFF"/>
                </a:solidFill>
                <a:latin typeface="Times" charset="0"/>
                <a:ea typeface="SimSun" pitchFamily="2" charset="-122"/>
              </a:rPr>
              <a:t> </a:t>
            </a:r>
            <a:r>
              <a:rPr lang="en-US" altLang="zh-CN" sz="2800" b="1">
                <a:solidFill>
                  <a:srgbClr val="FFFFFF"/>
                </a:solidFill>
                <a:latin typeface="Times" charset="0"/>
                <a:ea typeface="SimSun" pitchFamily="2" charset="-122"/>
              </a:rPr>
              <a:t>41x</a:t>
            </a:r>
            <a:endParaRPr lang="en-US" sz="2800" b="1">
              <a:solidFill>
                <a:srgbClr val="FFFFFF"/>
              </a:solidFill>
              <a:ea typeface="SimSun"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95234"/>
                                        </p:tgtEl>
                                        <p:attrNameLst>
                                          <p:attrName>style.visibility</p:attrName>
                                        </p:attrNameLst>
                                      </p:cBhvr>
                                      <p:to>
                                        <p:strVal val="visible"/>
                                      </p:to>
                                    </p:set>
                                    <p:anim calcmode="lin" valueType="num">
                                      <p:cBhvr>
                                        <p:cTn id="7" dur="500" fill="hold"/>
                                        <p:tgtEl>
                                          <p:spTgt spid="95234"/>
                                        </p:tgtEl>
                                        <p:attrNameLst>
                                          <p:attrName>ppt_w</p:attrName>
                                        </p:attrNameLst>
                                      </p:cBhvr>
                                      <p:tavLst>
                                        <p:tav tm="0">
                                          <p:val>
                                            <p:fltVal val="0"/>
                                          </p:val>
                                        </p:tav>
                                        <p:tav tm="100000">
                                          <p:val>
                                            <p:strVal val="#ppt_w"/>
                                          </p:val>
                                        </p:tav>
                                      </p:tavLst>
                                    </p:anim>
                                    <p:anim calcmode="lin" valueType="num">
                                      <p:cBhvr>
                                        <p:cTn id="8" dur="500" fill="hold"/>
                                        <p:tgtEl>
                                          <p:spTgt spid="9523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nodeType="clickEffect">
                                  <p:stCondLst>
                                    <p:cond delay="0"/>
                                  </p:stCondLst>
                                  <p:childTnLst>
                                    <p:set>
                                      <p:cBhvr>
                                        <p:cTn id="12" dur="1" fill="hold">
                                          <p:stCondLst>
                                            <p:cond delay="0"/>
                                          </p:stCondLst>
                                        </p:cTn>
                                        <p:tgtEl>
                                          <p:spTgt spid="95238"/>
                                        </p:tgtEl>
                                        <p:attrNameLst>
                                          <p:attrName>style.visibility</p:attrName>
                                        </p:attrNameLst>
                                      </p:cBhvr>
                                      <p:to>
                                        <p:strVal val="visible"/>
                                      </p:to>
                                    </p:set>
                                    <p:anim calcmode="lin" valueType="num">
                                      <p:cBhvr>
                                        <p:cTn id="13" dur="1000" fill="hold"/>
                                        <p:tgtEl>
                                          <p:spTgt spid="95238"/>
                                        </p:tgtEl>
                                        <p:attrNameLst>
                                          <p:attrName>ppt_w</p:attrName>
                                        </p:attrNameLst>
                                      </p:cBhvr>
                                      <p:tavLst>
                                        <p:tav tm="0">
                                          <p:val>
                                            <p:fltVal val="0"/>
                                          </p:val>
                                        </p:tav>
                                        <p:tav tm="100000">
                                          <p:val>
                                            <p:strVal val="#ppt_w"/>
                                          </p:val>
                                        </p:tav>
                                      </p:tavLst>
                                    </p:anim>
                                    <p:anim calcmode="lin" valueType="num">
                                      <p:cBhvr>
                                        <p:cTn id="14" dur="1000" fill="hold"/>
                                        <p:tgtEl>
                                          <p:spTgt spid="95238"/>
                                        </p:tgtEl>
                                        <p:attrNameLst>
                                          <p:attrName>ppt_h</p:attrName>
                                        </p:attrNameLst>
                                      </p:cBhvr>
                                      <p:tavLst>
                                        <p:tav tm="0">
                                          <p:val>
                                            <p:fltVal val="0"/>
                                          </p:val>
                                        </p:tav>
                                        <p:tav tm="100000">
                                          <p:val>
                                            <p:strVal val="#ppt_h"/>
                                          </p:val>
                                        </p:tav>
                                      </p:tavLst>
                                    </p:anim>
                                    <p:anim calcmode="lin" valueType="num">
                                      <p:cBhvr>
                                        <p:cTn id="15" dur="1000" fill="hold"/>
                                        <p:tgtEl>
                                          <p:spTgt spid="95238"/>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95238"/>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grpId="0" nodeType="withEffect">
                                  <p:stCondLst>
                                    <p:cond delay="0"/>
                                  </p:stCondLst>
                                  <p:childTnLst>
                                    <p:set>
                                      <p:cBhvr>
                                        <p:cTn id="18" dur="1" fill="hold">
                                          <p:stCondLst>
                                            <p:cond delay="0"/>
                                          </p:stCondLst>
                                        </p:cTn>
                                        <p:tgtEl>
                                          <p:spTgt spid="95240"/>
                                        </p:tgtEl>
                                        <p:attrNameLst>
                                          <p:attrName>style.visibility</p:attrName>
                                        </p:attrNameLst>
                                      </p:cBhvr>
                                      <p:to>
                                        <p:strVal val="visible"/>
                                      </p:to>
                                    </p:set>
                                    <p:anim calcmode="lin" valueType="num">
                                      <p:cBhvr>
                                        <p:cTn id="19" dur="1000" fill="hold"/>
                                        <p:tgtEl>
                                          <p:spTgt spid="95240"/>
                                        </p:tgtEl>
                                        <p:attrNameLst>
                                          <p:attrName>ppt_w</p:attrName>
                                        </p:attrNameLst>
                                      </p:cBhvr>
                                      <p:tavLst>
                                        <p:tav tm="0">
                                          <p:val>
                                            <p:fltVal val="0"/>
                                          </p:val>
                                        </p:tav>
                                        <p:tav tm="100000">
                                          <p:val>
                                            <p:strVal val="#ppt_w"/>
                                          </p:val>
                                        </p:tav>
                                      </p:tavLst>
                                    </p:anim>
                                    <p:anim calcmode="lin" valueType="num">
                                      <p:cBhvr>
                                        <p:cTn id="20" dur="1000" fill="hold"/>
                                        <p:tgtEl>
                                          <p:spTgt spid="95240"/>
                                        </p:tgtEl>
                                        <p:attrNameLst>
                                          <p:attrName>ppt_h</p:attrName>
                                        </p:attrNameLst>
                                      </p:cBhvr>
                                      <p:tavLst>
                                        <p:tav tm="0">
                                          <p:val>
                                            <p:fltVal val="0"/>
                                          </p:val>
                                        </p:tav>
                                        <p:tav tm="100000">
                                          <p:val>
                                            <p:strVal val="#ppt_h"/>
                                          </p:val>
                                        </p:tav>
                                      </p:tavLst>
                                    </p:anim>
                                    <p:anim calcmode="lin" valueType="num">
                                      <p:cBhvr>
                                        <p:cTn id="21" dur="1000" fill="hold"/>
                                        <p:tgtEl>
                                          <p:spTgt spid="95240"/>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9524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4" grpId="0" animBg="1" autoUpdateAnimBg="0"/>
      <p:bldP spid="9524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0161" name="Object 2"/>
          <p:cNvGraphicFramePr>
            <a:graphicFrameLocks noChangeAspect="1"/>
          </p:cNvGraphicFramePr>
          <p:nvPr/>
        </p:nvGraphicFramePr>
        <p:xfrm>
          <a:off x="4267200" y="1295400"/>
          <a:ext cx="4876800" cy="3657600"/>
        </p:xfrm>
        <a:graphic>
          <a:graphicData uri="http://schemas.openxmlformats.org/presentationml/2006/ole">
            <mc:AlternateContent xmlns:mc="http://schemas.openxmlformats.org/markup-compatibility/2006">
              <mc:Choice xmlns:v="urn:schemas-microsoft-com:vml" Requires="v">
                <p:oleObj name="Photo Editor Photo" r:id="rId3" imgW="4877223" imgH="3657917" progId="">
                  <p:embed/>
                </p:oleObj>
              </mc:Choice>
              <mc:Fallback>
                <p:oleObj name="Photo Editor Photo" r:id="rId3" imgW="4877223" imgH="3657917" progId="">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1295400"/>
                        <a:ext cx="4876800" cy="3657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20162" name="Text Box 2"/>
          <p:cNvSpPr txBox="1">
            <a:spLocks noChangeArrowheads="1"/>
          </p:cNvSpPr>
          <p:nvPr/>
        </p:nvSpPr>
        <p:spPr bwMode="auto">
          <a:xfrm>
            <a:off x="8534400" y="381000"/>
            <a:ext cx="488950" cy="457200"/>
          </a:xfrm>
          <a:prstGeom prst="rect">
            <a:avLst/>
          </a:prstGeom>
          <a:noFill/>
          <a:ln w="9525">
            <a:noFill/>
            <a:miter lim="800000"/>
            <a:headEnd/>
            <a:tailEnd/>
          </a:ln>
        </p:spPr>
        <p:txBody>
          <a:bodyPr wrap="none">
            <a:spAutoFit/>
          </a:bodyPr>
          <a:lstStyle/>
          <a:p>
            <a:r>
              <a:rPr lang="en-US" b="1">
                <a:solidFill>
                  <a:srgbClr val="000000"/>
                </a:solidFill>
              </a:rPr>
              <a:t>85</a:t>
            </a:r>
            <a:endParaRPr lang="en-US"/>
          </a:p>
        </p:txBody>
      </p:sp>
      <p:sp>
        <p:nvSpPr>
          <p:cNvPr id="220163" name="Text Box 3"/>
          <p:cNvSpPr txBox="1">
            <a:spLocks noChangeArrowheads="1"/>
          </p:cNvSpPr>
          <p:nvPr/>
        </p:nvSpPr>
        <p:spPr bwMode="auto">
          <a:xfrm>
            <a:off x="3429000" y="457200"/>
            <a:ext cx="1676400" cy="854075"/>
          </a:xfrm>
          <a:prstGeom prst="rect">
            <a:avLst/>
          </a:prstGeom>
          <a:solidFill>
            <a:srgbClr val="0000FF"/>
          </a:solidFill>
          <a:ln w="9525">
            <a:noFill/>
            <a:miter lim="800000"/>
            <a:headEnd/>
            <a:tailEnd/>
          </a:ln>
        </p:spPr>
        <p:txBody>
          <a:bodyPr>
            <a:spAutoFit/>
          </a:bodyPr>
          <a:lstStyle/>
          <a:p>
            <a:pPr algn="ctr"/>
            <a:r>
              <a:rPr lang="zh-CN" altLang="en-US" sz="4800" b="1">
                <a:solidFill>
                  <a:srgbClr val="FFFFFF"/>
                </a:solidFill>
                <a:latin typeface="Times" charset="0"/>
                <a:ea typeface="隶变" pitchFamily="2" charset="-122"/>
              </a:rPr>
              <a:t>综论</a:t>
            </a:r>
          </a:p>
        </p:txBody>
      </p:sp>
      <p:sp>
        <p:nvSpPr>
          <p:cNvPr id="62468" name="Text Box 4"/>
          <p:cNvSpPr txBox="1">
            <a:spLocks noChangeArrowheads="1"/>
          </p:cNvSpPr>
          <p:nvPr/>
        </p:nvSpPr>
        <p:spPr bwMode="auto">
          <a:xfrm>
            <a:off x="1371600" y="3276600"/>
            <a:ext cx="4191000" cy="536575"/>
          </a:xfrm>
          <a:prstGeom prst="rect">
            <a:avLst/>
          </a:prstGeom>
          <a:solidFill>
            <a:srgbClr val="000000"/>
          </a:solidFill>
          <a:ln w="9525">
            <a:noFill/>
            <a:miter lim="800000"/>
            <a:headEnd/>
            <a:tailEnd/>
          </a:ln>
        </p:spPr>
        <p:txBody>
          <a:bodyPr>
            <a:spAutoFit/>
          </a:bodyPr>
          <a:lstStyle/>
          <a:p>
            <a:r>
              <a:rPr lang="en-US" altLang="zh-CN" sz="2800" b="1">
                <a:solidFill>
                  <a:srgbClr val="FFFFFF"/>
                </a:solidFill>
                <a:latin typeface="Times" charset="0"/>
                <a:ea typeface="SimSun" pitchFamily="2" charset="-122"/>
              </a:rPr>
              <a:t>1:14-10:52	   </a:t>
            </a:r>
            <a:r>
              <a:rPr lang="zh-CN" altLang="en-US" sz="2800" b="1">
                <a:solidFill>
                  <a:srgbClr val="FFFFFF"/>
                </a:solidFill>
                <a:latin typeface="Times" charset="0"/>
                <a:ea typeface="细圆" pitchFamily="2" charset="-122"/>
              </a:rPr>
              <a:t>拦阻</a:t>
            </a:r>
            <a:endParaRPr lang="zh-CN" altLang="en-US" sz="2800">
              <a:latin typeface="Times" charset="0"/>
              <a:ea typeface="细圆" pitchFamily="2" charset="-122"/>
            </a:endParaRPr>
          </a:p>
        </p:txBody>
      </p:sp>
      <p:sp>
        <p:nvSpPr>
          <p:cNvPr id="62469" name="Text Box 5"/>
          <p:cNvSpPr txBox="1">
            <a:spLocks noChangeArrowheads="1"/>
          </p:cNvSpPr>
          <p:nvPr/>
        </p:nvSpPr>
        <p:spPr bwMode="auto">
          <a:xfrm>
            <a:off x="533400" y="2209800"/>
            <a:ext cx="3276600" cy="536575"/>
          </a:xfrm>
          <a:prstGeom prst="rect">
            <a:avLst/>
          </a:prstGeom>
          <a:solidFill>
            <a:srgbClr val="000000"/>
          </a:solidFill>
          <a:ln w="9525">
            <a:noFill/>
            <a:miter lim="800000"/>
            <a:headEnd/>
            <a:tailEnd/>
          </a:ln>
        </p:spPr>
        <p:txBody>
          <a:bodyPr>
            <a:spAutoFit/>
          </a:bodyPr>
          <a:lstStyle/>
          <a:p>
            <a:pPr algn="ctr"/>
            <a:r>
              <a:rPr lang="en-US" altLang="zh-CN" sz="2800" b="1">
                <a:solidFill>
                  <a:srgbClr val="FFFFFF"/>
                </a:solidFill>
                <a:latin typeface="Times" charset="0"/>
                <a:ea typeface="SimSun" pitchFamily="2" charset="-122"/>
              </a:rPr>
              <a:t>1:1-13     </a:t>
            </a:r>
            <a:r>
              <a:rPr lang="zh-CN" altLang="en-US" sz="2800" b="1">
                <a:solidFill>
                  <a:srgbClr val="FFFFFF"/>
                </a:solidFill>
                <a:latin typeface="Times" charset="0"/>
                <a:ea typeface="细圆" pitchFamily="2" charset="-122"/>
              </a:rPr>
              <a:t>来到</a:t>
            </a:r>
          </a:p>
        </p:txBody>
      </p:sp>
      <p:sp>
        <p:nvSpPr>
          <p:cNvPr id="62470" name="Text Box 6"/>
          <p:cNvSpPr txBox="1">
            <a:spLocks noChangeArrowheads="1"/>
          </p:cNvSpPr>
          <p:nvPr/>
        </p:nvSpPr>
        <p:spPr bwMode="auto">
          <a:xfrm>
            <a:off x="2209800" y="4419600"/>
            <a:ext cx="4681538" cy="536575"/>
          </a:xfrm>
          <a:prstGeom prst="rect">
            <a:avLst/>
          </a:prstGeom>
          <a:solidFill>
            <a:srgbClr val="000000"/>
          </a:solidFill>
          <a:ln w="9525">
            <a:noFill/>
            <a:miter lim="800000"/>
            <a:headEnd/>
            <a:tailEnd/>
          </a:ln>
        </p:spPr>
        <p:txBody>
          <a:bodyPr>
            <a:spAutoFit/>
          </a:bodyPr>
          <a:lstStyle/>
          <a:p>
            <a:r>
              <a:rPr lang="en-US" altLang="zh-CN" sz="2800" b="1">
                <a:solidFill>
                  <a:srgbClr val="FFFFFF"/>
                </a:solidFill>
                <a:latin typeface="Times" charset="0"/>
                <a:ea typeface="SimSun" pitchFamily="2" charset="-122"/>
              </a:rPr>
              <a:t>11-15		  </a:t>
            </a:r>
            <a:r>
              <a:rPr lang="zh-CN" altLang="en-US" sz="2800" b="1">
                <a:solidFill>
                  <a:srgbClr val="FFFFFF"/>
                </a:solidFill>
                <a:latin typeface="Times" charset="0"/>
                <a:ea typeface="细圆" pitchFamily="2" charset="-122"/>
              </a:rPr>
              <a:t>自我牺牲</a:t>
            </a:r>
            <a:endParaRPr lang="zh-CN" altLang="en-US" sz="2800">
              <a:latin typeface="Times" charset="0"/>
              <a:ea typeface="细圆" pitchFamily="2" charset="-122"/>
            </a:endParaRPr>
          </a:p>
        </p:txBody>
      </p:sp>
      <p:sp>
        <p:nvSpPr>
          <p:cNvPr id="62471" name="Text Box 7"/>
          <p:cNvSpPr txBox="1">
            <a:spLocks noChangeArrowheads="1"/>
          </p:cNvSpPr>
          <p:nvPr/>
        </p:nvSpPr>
        <p:spPr bwMode="auto">
          <a:xfrm>
            <a:off x="3276600" y="5562600"/>
            <a:ext cx="4267200" cy="536575"/>
          </a:xfrm>
          <a:prstGeom prst="rect">
            <a:avLst/>
          </a:prstGeom>
          <a:solidFill>
            <a:srgbClr val="000000"/>
          </a:solidFill>
          <a:ln w="9525">
            <a:noFill/>
            <a:miter lim="800000"/>
            <a:headEnd/>
            <a:tailEnd/>
          </a:ln>
        </p:spPr>
        <p:txBody>
          <a:bodyPr>
            <a:spAutoFit/>
          </a:bodyPr>
          <a:lstStyle/>
          <a:p>
            <a:pPr algn="ctr"/>
            <a:r>
              <a:rPr lang="en-US" sz="2800" b="1">
                <a:solidFill>
                  <a:srgbClr val="FFFFFF"/>
                </a:solidFill>
                <a:latin typeface="Times" charset="0"/>
              </a:rPr>
              <a:t>16	</a:t>
            </a:r>
            <a:r>
              <a:rPr lang="en-US" altLang="zh-CN" sz="2800" b="1">
                <a:solidFill>
                  <a:srgbClr val="FFFFFF"/>
                </a:solidFill>
                <a:latin typeface="细圆" pitchFamily="2" charset="-122"/>
                <a:ea typeface="细圆" pitchFamily="2" charset="-122"/>
              </a:rPr>
              <a:t>复</a:t>
            </a:r>
            <a:r>
              <a:rPr lang="zh-CN" altLang="en-US" sz="2800" b="1">
                <a:solidFill>
                  <a:srgbClr val="FFFFFF"/>
                </a:solidFill>
                <a:latin typeface="细圆" pitchFamily="2" charset="-122"/>
                <a:ea typeface="细圆" pitchFamily="2" charset="-122"/>
              </a:rPr>
              <a:t>活</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2469"/>
                                        </p:tgtEl>
                                        <p:attrNameLst>
                                          <p:attrName>style.visibility</p:attrName>
                                        </p:attrNameLst>
                                      </p:cBhvr>
                                      <p:to>
                                        <p:strVal val="visible"/>
                                      </p:to>
                                    </p:set>
                                    <p:anim calcmode="lin" valueType="num">
                                      <p:cBhvr additive="base">
                                        <p:cTn id="7" dur="500" fill="hold"/>
                                        <p:tgtEl>
                                          <p:spTgt spid="62469"/>
                                        </p:tgtEl>
                                        <p:attrNameLst>
                                          <p:attrName>ppt_x</p:attrName>
                                        </p:attrNameLst>
                                      </p:cBhvr>
                                      <p:tavLst>
                                        <p:tav tm="0">
                                          <p:val>
                                            <p:strVal val="0-#ppt_w/2"/>
                                          </p:val>
                                        </p:tav>
                                        <p:tav tm="100000">
                                          <p:val>
                                            <p:strVal val="#ppt_x"/>
                                          </p:val>
                                        </p:tav>
                                      </p:tavLst>
                                    </p:anim>
                                    <p:anim calcmode="lin" valueType="num">
                                      <p:cBhvr additive="base">
                                        <p:cTn id="8" dur="500" fill="hold"/>
                                        <p:tgtEl>
                                          <p:spTgt spid="6246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2468"/>
                                        </p:tgtEl>
                                        <p:attrNameLst>
                                          <p:attrName>style.visibility</p:attrName>
                                        </p:attrNameLst>
                                      </p:cBhvr>
                                      <p:to>
                                        <p:strVal val="visible"/>
                                      </p:to>
                                    </p:set>
                                    <p:anim calcmode="lin" valueType="num">
                                      <p:cBhvr additive="base">
                                        <p:cTn id="13" dur="500" fill="hold"/>
                                        <p:tgtEl>
                                          <p:spTgt spid="62468"/>
                                        </p:tgtEl>
                                        <p:attrNameLst>
                                          <p:attrName>ppt_x</p:attrName>
                                        </p:attrNameLst>
                                      </p:cBhvr>
                                      <p:tavLst>
                                        <p:tav tm="0">
                                          <p:val>
                                            <p:strVal val="0-#ppt_w/2"/>
                                          </p:val>
                                        </p:tav>
                                        <p:tav tm="100000">
                                          <p:val>
                                            <p:strVal val="#ppt_x"/>
                                          </p:val>
                                        </p:tav>
                                      </p:tavLst>
                                    </p:anim>
                                    <p:anim calcmode="lin" valueType="num">
                                      <p:cBhvr additive="base">
                                        <p:cTn id="14" dur="500" fill="hold"/>
                                        <p:tgtEl>
                                          <p:spTgt spid="62468"/>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2470"/>
                                        </p:tgtEl>
                                        <p:attrNameLst>
                                          <p:attrName>style.visibility</p:attrName>
                                        </p:attrNameLst>
                                      </p:cBhvr>
                                      <p:to>
                                        <p:strVal val="visible"/>
                                      </p:to>
                                    </p:set>
                                    <p:anim calcmode="lin" valueType="num">
                                      <p:cBhvr additive="base">
                                        <p:cTn id="19" dur="500" fill="hold"/>
                                        <p:tgtEl>
                                          <p:spTgt spid="62470"/>
                                        </p:tgtEl>
                                        <p:attrNameLst>
                                          <p:attrName>ppt_x</p:attrName>
                                        </p:attrNameLst>
                                      </p:cBhvr>
                                      <p:tavLst>
                                        <p:tav tm="0">
                                          <p:val>
                                            <p:strVal val="0-#ppt_w/2"/>
                                          </p:val>
                                        </p:tav>
                                        <p:tav tm="100000">
                                          <p:val>
                                            <p:strVal val="#ppt_x"/>
                                          </p:val>
                                        </p:tav>
                                      </p:tavLst>
                                    </p:anim>
                                    <p:anim calcmode="lin" valueType="num">
                                      <p:cBhvr additive="base">
                                        <p:cTn id="20" dur="500" fill="hold"/>
                                        <p:tgtEl>
                                          <p:spTgt spid="62470"/>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2471"/>
                                        </p:tgtEl>
                                        <p:attrNameLst>
                                          <p:attrName>style.visibility</p:attrName>
                                        </p:attrNameLst>
                                      </p:cBhvr>
                                      <p:to>
                                        <p:strVal val="visible"/>
                                      </p:to>
                                    </p:set>
                                    <p:anim calcmode="lin" valueType="num">
                                      <p:cBhvr additive="base">
                                        <p:cTn id="25" dur="500" fill="hold"/>
                                        <p:tgtEl>
                                          <p:spTgt spid="62471"/>
                                        </p:tgtEl>
                                        <p:attrNameLst>
                                          <p:attrName>ppt_x</p:attrName>
                                        </p:attrNameLst>
                                      </p:cBhvr>
                                      <p:tavLst>
                                        <p:tav tm="0">
                                          <p:val>
                                            <p:strVal val="0-#ppt_w/2"/>
                                          </p:val>
                                        </p:tav>
                                        <p:tav tm="100000">
                                          <p:val>
                                            <p:strVal val="#ppt_x"/>
                                          </p:val>
                                        </p:tav>
                                      </p:tavLst>
                                    </p:anim>
                                    <p:anim calcmode="lin" valueType="num">
                                      <p:cBhvr additive="base">
                                        <p:cTn id="26" dur="500" fill="hold"/>
                                        <p:tgtEl>
                                          <p:spTgt spid="6247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8" grpId="0" animBg="1" autoUpdateAnimBg="0"/>
      <p:bldP spid="62469" grpId="0" animBg="1" autoUpdateAnimBg="0"/>
      <p:bldP spid="62470" grpId="0" animBg="1" autoUpdateAnimBg="0"/>
      <p:bldP spid="62471" grpId="0" animBg="1"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6962" name="Picture 2">
            <a:extLst>
              <a:ext uri="{FF2B5EF4-FFF2-40B4-BE49-F238E27FC236}">
                <a16:creationId xmlns:a16="http://schemas.microsoft.com/office/drawing/2014/main" id="{C7424A6E-6801-FF43-8EB7-36B09B65BF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476673"/>
            <a:ext cx="9263068" cy="547260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马可福音</a:t>
            </a:r>
            <a:endPar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76672"/>
            <a:ext cx="9120187" cy="1446653"/>
          </a:xfrm>
          <a:effectLst>
            <a:outerShdw blurRad="63500" dist="35921" dir="2700000" algn="ctr" rotWithShape="0">
              <a:schemeClr val="tx2">
                <a:alpha val="74998"/>
              </a:schemeClr>
            </a:outerShdw>
          </a:effectLst>
        </p:spPr>
        <p:txBody>
          <a:bodyPr/>
          <a:lstStyle/>
          <a:p>
            <a:pPr>
              <a:defRPr/>
            </a:pPr>
            <a:r>
              <a:rPr lang="zh-CN" altLang="en-US" sz="8800" b="1" dirty="0">
                <a:effectLst>
                  <a:glow rad="127000">
                    <a:schemeClr val="tx1"/>
                  </a:glow>
                </a:effectLst>
                <a:latin typeface="Arial" charset="0"/>
                <a:ea typeface="ＭＳ Ｐゴシック" charset="0"/>
                <a:cs typeface="ＭＳ Ｐゴシック" charset="0"/>
              </a:rPr>
              <a:t>要作门徒</a:t>
            </a:r>
            <a:endParaRPr lang="en-US" sz="8800" b="1" dirty="0">
              <a:effectLst>
                <a:glow rad="127000">
                  <a:schemeClr val="tx1"/>
                </a:glow>
              </a:effectLst>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Rick Griffith </a:t>
            </a:r>
            <a:r>
              <a:rPr kumimoji="0" lang="zh-CN"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博士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30235170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门徒</a:t>
            </a:r>
            <a:r>
              <a:rPr lang="en-US" sz="5400" b="1" dirty="0">
                <a:effectLst>
                  <a:glow rad="127000">
                    <a:schemeClr val="tx1"/>
                  </a:glow>
                </a:effectLst>
                <a:latin typeface="Arial" charset="0"/>
                <a:ea typeface="ＭＳ Ｐゴシック" charset="0"/>
                <a:cs typeface="ＭＳ Ｐゴシック" charset="0"/>
              </a:rPr>
              <a:t> = </a:t>
            </a:r>
            <a:r>
              <a:rPr lang="zh-CN" altLang="en-US" sz="5400" b="1" dirty="0">
                <a:effectLst>
                  <a:glow rad="127000">
                    <a:schemeClr val="tx1"/>
                  </a:glow>
                </a:effectLst>
                <a:latin typeface="Arial" charset="0"/>
                <a:ea typeface="ＭＳ Ｐゴシック" charset="0"/>
                <a:cs typeface="ＭＳ Ｐゴシック" charset="0"/>
              </a:rPr>
              <a:t>跟随者</a:t>
            </a:r>
            <a:endParaRPr lang="en-US" sz="5400" b="1" dirty="0">
              <a:effectLst>
                <a:glow rad="127000">
                  <a:schemeClr val="tx1"/>
                </a:glow>
              </a:effectLst>
              <a:latin typeface="Arial" charset="0"/>
              <a:ea typeface="ＭＳ Ｐゴシック" charset="0"/>
              <a:cs typeface="ＭＳ Ｐゴシック" charset="0"/>
            </a:endParaRPr>
          </a:p>
        </p:txBody>
      </p:sp>
      <p:pic>
        <p:nvPicPr>
          <p:cNvPr id="308226" name="Picture 2">
            <a:extLst>
              <a:ext uri="{FF2B5EF4-FFF2-40B4-BE49-F238E27FC236}">
                <a16:creationId xmlns:a16="http://schemas.microsoft.com/office/drawing/2014/main" id="{8AC74DF8-94AF-5043-B580-76B797DB88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1055062"/>
            <a:ext cx="7289800" cy="557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01996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巴基斯坦</a:t>
            </a:r>
            <a:endParaRPr lang="en-US" sz="5400" b="1" dirty="0">
              <a:effectLst>
                <a:glow rad="127000">
                  <a:schemeClr val="tx1"/>
                </a:glow>
              </a:effectLst>
              <a:latin typeface="Arial" charset="0"/>
              <a:ea typeface="ＭＳ Ｐゴシック" charset="0"/>
              <a:cs typeface="ＭＳ Ｐゴシック" charset="0"/>
            </a:endParaRPr>
          </a:p>
        </p:txBody>
      </p:sp>
      <p:pic>
        <p:nvPicPr>
          <p:cNvPr id="3" name="Picture 2">
            <a:extLst>
              <a:ext uri="{FF2B5EF4-FFF2-40B4-BE49-F238E27FC236}">
                <a16:creationId xmlns:a16="http://schemas.microsoft.com/office/drawing/2014/main" id="{DCE205C0-6560-2348-9522-6F3430904D06}"/>
              </a:ext>
            </a:extLst>
          </p:cNvPr>
          <p:cNvPicPr>
            <a:picLocks noChangeAspect="1"/>
          </p:cNvPicPr>
          <p:nvPr/>
        </p:nvPicPr>
        <p:blipFill>
          <a:blip r:embed="rId3"/>
          <a:stretch>
            <a:fillRect/>
          </a:stretch>
        </p:blipFill>
        <p:spPr>
          <a:xfrm>
            <a:off x="-36512" y="1268760"/>
            <a:ext cx="9132722" cy="4320480"/>
          </a:xfrm>
          <a:prstGeom prst="rect">
            <a:avLst/>
          </a:prstGeom>
        </p:spPr>
      </p:pic>
    </p:spTree>
    <p:extLst>
      <p:ext uri="{BB962C8B-B14F-4D97-AF65-F5344CB8AC3E}">
        <p14:creationId xmlns:p14="http://schemas.microsoft.com/office/powerpoint/2010/main" val="27057806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010" name="Picture 2">
            <a:extLst>
              <a:ext uri="{FF2B5EF4-FFF2-40B4-BE49-F238E27FC236}">
                <a16:creationId xmlns:a16="http://schemas.microsoft.com/office/drawing/2014/main" id="{FA871D6E-9AF9-BF49-99BE-F80DE577E7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6190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门徒。</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3659329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4" name="Picture 2">
            <a:extLst>
              <a:ext uri="{FF2B5EF4-FFF2-40B4-BE49-F238E27FC236}">
                <a16:creationId xmlns:a16="http://schemas.microsoft.com/office/drawing/2014/main" id="{24782877-E676-0B48-95F5-ADBB6DF4BA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17550"/>
            <a:ext cx="9144000" cy="54229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zh-CN" altLang="en-US" b="1" dirty="0">
                <a:effectLst>
                  <a:glow rad="127000">
                    <a:schemeClr val="tx1"/>
                  </a:glow>
                </a:effectLst>
                <a:latin typeface="Arial" charset="0"/>
                <a:ea typeface="ＭＳ Ｐゴシック" charset="0"/>
                <a:cs typeface="ＭＳ Ｐゴシック" charset="0"/>
              </a:rPr>
              <a:t>你跟随耶稣的策略是什么？</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231763176"/>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6" name="Picture 2">
            <a:extLst>
              <a:ext uri="{FF2B5EF4-FFF2-40B4-BE49-F238E27FC236}">
                <a16:creationId xmlns:a16="http://schemas.microsoft.com/office/drawing/2014/main" id="{49311875-DEA2-E241-8A44-F9229BB61F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3004" y="1916832"/>
            <a:ext cx="55753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你要怎么在这个凶狠的世界里成为耶稣真正的</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门徒</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4" name="Rectangle 2">
            <a:extLst>
              <a:ext uri="{FF2B5EF4-FFF2-40B4-BE49-F238E27FC236}">
                <a16:creationId xmlns:a16="http://schemas.microsoft.com/office/drawing/2014/main" id="{C33CAE6E-8DEC-7D4B-9375-657AFE30F038}"/>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马可福音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534248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err="1">
                <a:effectLst>
                  <a:glow rad="127000">
                    <a:schemeClr val="tx1"/>
                  </a:glow>
                </a:effectLst>
                <a:latin typeface="Arial" charset="0"/>
                <a:ea typeface="ＭＳ Ｐゴシック" charset="0"/>
                <a:cs typeface="ＭＳ Ｐゴシック" charset="0"/>
              </a:rPr>
              <a:t>背景</a:t>
            </a:r>
            <a:endParaRPr lang="en-US" sz="5400" b="1" dirty="0">
              <a:effectLst>
                <a:glow rad="127000">
                  <a:schemeClr val="tx1"/>
                </a:glow>
              </a:effectLst>
              <a:latin typeface="Arial" charset="0"/>
              <a:ea typeface="ＭＳ Ｐゴシック" charset="0"/>
              <a:cs typeface="ＭＳ Ｐゴシック" charset="0"/>
            </a:endParaRPr>
          </a:p>
        </p:txBody>
      </p:sp>
      <p:pic>
        <p:nvPicPr>
          <p:cNvPr id="300034" name="Picture 2">
            <a:extLst>
              <a:ext uri="{FF2B5EF4-FFF2-40B4-BE49-F238E27FC236}">
                <a16:creationId xmlns:a16="http://schemas.microsoft.com/office/drawing/2014/main" id="{30717F5E-D786-4040-B2EA-52FEB3134A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96752"/>
            <a:ext cx="9139925" cy="5141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64146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zh-CN" altLang="en-US" sz="3600" b="1" dirty="0">
                <a:solidFill>
                  <a:srgbClr val="FFFFFF"/>
                </a:solidFill>
                <a:latin typeface="Microsoft YaHei UI" panose="020B0503020204020204" pitchFamily="34" charset="-122"/>
                <a:ea typeface="Microsoft YaHei UI" panose="020B0503020204020204" pitchFamily="34" charset="-122"/>
                <a:cs typeface="楷体" charset="0"/>
              </a:rPr>
              <a:t>国度</a:t>
            </a:r>
            <a:r>
              <a:rPr lang="zh-CN" altLang="en-US" sz="3600" b="1" dirty="0">
                <a:solidFill>
                  <a:schemeClr val="bg1"/>
                </a:solidFill>
                <a:latin typeface="Microsoft YaHei UI" panose="020B0503020204020204" pitchFamily="34" charset="-122"/>
                <a:ea typeface="Microsoft YaHei UI" panose="020B0503020204020204" pitchFamily="34" charset="-122"/>
              </a:rPr>
              <a:t>陈述</a:t>
            </a:r>
            <a:endPar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34520" y="1829314"/>
            <a:ext cx="9094714" cy="291593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国度通过悔改从罪中解脱出来</a:t>
            </a:r>
            <a:r>
              <a:rPr kumimoji="0" lang="en-US" altLang="zh-CN"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(1:14-15)</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与那些拒绝耶稣的人的停滞状态形成对比</a:t>
            </a:r>
            <a:r>
              <a:rPr kumimoji="0" lang="en-US" altLang="zh-CN"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(4:1-34)</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。他的变身描绘了他作为君王的地位，以教导未来的荣耀会跟随他和他的追随者目前的受苦的状况</a:t>
            </a:r>
            <a:r>
              <a:rPr kumimoji="0" lang="en-US" altLang="zh-CN"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(9:1-13)</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endParaRPr kumimoji="0" lang="en-US" altLang="zh-CN"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27a</a:t>
            </a:r>
          </a:p>
        </p:txBody>
      </p:sp>
      <p:sp>
        <p:nvSpPr>
          <p:cNvPr id="6" name="Rectangle 2">
            <a:extLst>
              <a:ext uri="{FF2B5EF4-FFF2-40B4-BE49-F238E27FC236}">
                <a16:creationId xmlns:a16="http://schemas.microsoft.com/office/drawing/2014/main" id="{E0A670DB-2CE5-FA45-8554-033F70251D37}"/>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马可福音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637323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489" name="Picture 1" descr="17_John_Baptist_Prison_JPEG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79512" y="116632"/>
            <a:ext cx="4752528" cy="4680520"/>
          </a:xfrm>
        </p:spPr>
        <p:txBody>
          <a:bodyPr/>
          <a:lstStyle/>
          <a:p>
            <a:pPr algn="l"/>
            <a:r>
              <a:rPr kumimoji="1" lang="zh-CN" altLang="en-US" sz="3600" b="1" dirty="0">
                <a:solidFill>
                  <a:schemeClr val="bg1"/>
                </a:solidFill>
                <a:effectLst>
                  <a:glow rad="228600">
                    <a:schemeClr val="tx1"/>
                  </a:glow>
                </a:effectLst>
                <a:latin typeface="Microsoft YaHei UI" panose="020B0503020204020204" pitchFamily="34" charset="-122"/>
                <a:ea typeface="Microsoft YaHei UI" panose="020B0503020204020204" pitchFamily="34" charset="-122"/>
                <a:cs typeface="Arial"/>
              </a:rPr>
              <a:t>作为一个教会领袖，如果你的教会受到逼迫，一些人会被拖去喂狮子，大数被迫在地下聚会，所有人都害怕，你会怎么做？</a:t>
            </a:r>
            <a:endParaRPr lang="en-US" sz="3600" b="1" dirty="0">
              <a:solidFill>
                <a:schemeClr val="bg1"/>
              </a:solidFill>
              <a:effectLst>
                <a:glow rad="228600">
                  <a:schemeClr val="tx1"/>
                </a:glow>
              </a:effectLst>
              <a:latin typeface="Microsoft YaHei UI" panose="020B0503020204020204" pitchFamily="34" charset="-122"/>
              <a:ea typeface="Microsoft YaHei UI" panose="020B0503020204020204" pitchFamily="34" charset="-122"/>
              <a:cs typeface="Arial"/>
            </a:endParaRPr>
          </a:p>
        </p:txBody>
      </p:sp>
      <p:sp>
        <p:nvSpPr>
          <p:cNvPr id="4" name="Title 1"/>
          <p:cNvSpPr txBox="1">
            <a:spLocks/>
          </p:cNvSpPr>
          <p:nvPr/>
        </p:nvSpPr>
        <p:spPr bwMode="auto">
          <a:xfrm>
            <a:off x="4860032" y="1916833"/>
            <a:ext cx="4099992" cy="4725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1" lang="zh-CN" altLang="en-US" sz="3600" b="1" i="0" u="none" strike="noStrike" kern="1200" cap="none" spc="0" normalizeH="0" baseline="0" noProof="0" dirty="0">
                <a:ln>
                  <a:noFill/>
                </a:ln>
                <a:solidFill>
                  <a:prstClr val="white"/>
                </a:solidFill>
                <a:effectLst>
                  <a:glow rad="228600">
                    <a:prstClr val="black"/>
                  </a:glow>
                </a:effectLst>
                <a:uLnTx/>
                <a:uFillTx/>
                <a:latin typeface="Microsoft YaHei UI" panose="020B0503020204020204" pitchFamily="34" charset="-122"/>
                <a:ea typeface="Microsoft YaHei UI" panose="020B0503020204020204" pitchFamily="34" charset="-122"/>
                <a:cs typeface="Arial"/>
              </a:rPr>
              <a:t>马可写了一篇关于耶稣受苦的故事来鼓励大家！</a:t>
            </a:r>
          </a:p>
        </p:txBody>
      </p:sp>
    </p:spTree>
    <p:extLst>
      <p:ext uri="{BB962C8B-B14F-4D97-AF65-F5344CB8AC3E}">
        <p14:creationId xmlns:p14="http://schemas.microsoft.com/office/powerpoint/2010/main" val="1734082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3"/>
          <p:cNvSpPr>
            <a:spLocks noChangeArrowheads="1"/>
          </p:cNvSpPr>
          <p:nvPr/>
        </p:nvSpPr>
        <p:spPr bwMode="auto">
          <a:xfrm>
            <a:off x="0" y="0"/>
            <a:ext cx="9144000" cy="6858000"/>
          </a:xfrm>
          <a:prstGeom prst="rect">
            <a:avLst/>
          </a:prstGeom>
          <a:gradFill flip="none" rotWithShape="1">
            <a:gsLst>
              <a:gs pos="34000">
                <a:srgbClr val="000090">
                  <a:alpha val="82000"/>
                </a:srgbClr>
              </a:gs>
              <a:gs pos="100000">
                <a:srgbClr val="FFFFFF">
                  <a:alpha val="82000"/>
                </a:srgbClr>
              </a:gs>
              <a:gs pos="50000">
                <a:srgbClr val="000090">
                  <a:alpha val="82000"/>
                </a:srgbClr>
              </a:gs>
              <a:gs pos="75000">
                <a:srgbClr val="000090">
                  <a:alpha val="82000"/>
                </a:srgbClr>
              </a:gs>
              <a:gs pos="61000">
                <a:srgbClr val="000090"/>
              </a:gs>
            </a:gsLst>
            <a:path path="circle">
              <a:fillToRect l="100000" t="100000"/>
            </a:path>
            <a:tileRect r="-100000" b="-100000"/>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endParaRPr>
          </a:p>
        </p:txBody>
      </p:sp>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ja-JP" altLang="en-US" sz="2000" b="1"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rPr>
              <a:t>“</a:t>
            </a:r>
            <a:r>
              <a:rPr kumimoji="0" lang="en-US" altLang="en-US" sz="20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rPr>
              <a:t>直</a:t>
            </a:r>
            <a:r>
              <a:rPr kumimoji="0" lang="en-US" altLang="ja-JP" sz="20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rPr>
              <a:t> </a:t>
            </a:r>
            <a:r>
              <a:rPr kumimoji="0" lang="en-US" altLang="en-US" sz="20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rPr>
              <a:t>到</a:t>
            </a:r>
            <a:r>
              <a:rPr kumimoji="0" lang="en-US" altLang="ja-JP" sz="20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rPr>
              <a:t> </a:t>
            </a:r>
            <a:r>
              <a:rPr kumimoji="0" lang="en-US" altLang="en-US" sz="20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rPr>
              <a:t>地</a:t>
            </a:r>
            <a:r>
              <a:rPr kumimoji="0" lang="en-US" altLang="ja-JP" sz="20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rPr>
              <a:t> </a:t>
            </a:r>
            <a:r>
              <a:rPr kumimoji="0" lang="en-US" altLang="en-US" sz="20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rPr>
              <a:t>极</a:t>
            </a:r>
            <a:r>
              <a:rPr kumimoji="0" lang="en-US" altLang="ja-JP" sz="2000" b="1"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rPr>
              <a:t>” (</a:t>
            </a:r>
            <a:r>
              <a:rPr kumimoji="0" lang="en-US" altLang="en-US" sz="2000" b="1"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rPr>
              <a:t>使</a:t>
            </a:r>
            <a:r>
              <a:rPr kumimoji="0" lang="en-US" altLang="ja-JP" sz="2000" b="1"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rPr>
              <a:t> </a:t>
            </a:r>
            <a:r>
              <a:rPr kumimoji="0" lang="en-US" altLang="en-US" sz="2000" b="1"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rPr>
              <a:t>徒</a:t>
            </a:r>
            <a:r>
              <a:rPr kumimoji="0" lang="en-US" altLang="ja-JP" sz="2000" b="1"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rPr>
              <a:t> </a:t>
            </a:r>
            <a:r>
              <a:rPr kumimoji="0" lang="en-US" altLang="en-US" sz="2000" b="1"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rPr>
              <a:t>行</a:t>
            </a:r>
            <a:r>
              <a:rPr kumimoji="0" lang="en-US" altLang="ja-JP" sz="2000" b="1"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rPr>
              <a:t> </a:t>
            </a:r>
            <a:r>
              <a:rPr kumimoji="0" lang="en-US" altLang="en-US" sz="2000" b="1"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rPr>
              <a:t>傳</a:t>
            </a:r>
            <a:r>
              <a:rPr kumimoji="0" lang="en-US" altLang="ja-JP" sz="2000" b="1"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rPr>
              <a:t> 1:8)</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rPr>
              <a:t>使</a:t>
            </a:r>
            <a:r>
              <a:rPr kumimoji="0" lang="en-US" sz="1200" b="1"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rPr>
              <a:t> </a:t>
            </a:r>
            <a:r>
              <a:rPr kumimoji="0" lang="en-US" altLang="en-US" sz="1200" b="1"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rPr>
              <a:t>徒</a:t>
            </a:r>
            <a:r>
              <a:rPr kumimoji="0" lang="en-US" sz="1200" b="1"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rPr>
              <a:t>  </a:t>
            </a:r>
            <a:r>
              <a:rPr kumimoji="0" lang="en-US" sz="2000" b="1"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rPr>
              <a:t>9  13       14    15  16          18           21     27     28</a:t>
            </a:r>
          </a:p>
        </p:txBody>
      </p:sp>
      <p:sp>
        <p:nvSpPr>
          <p:cNvPr id="196613" name="Text Box 16"/>
          <p:cNvSpPr txBox="1">
            <a:spLocks noChangeArrowheads="1"/>
          </p:cNvSpPr>
          <p:nvPr/>
        </p:nvSpPr>
        <p:spPr bwMode="auto">
          <a:xfrm>
            <a:off x="1828800" y="2338388"/>
            <a:ext cx="838200" cy="554037"/>
          </a:xfrm>
          <a:prstGeom prst="rect">
            <a:avLst/>
          </a:prstGeom>
          <a:noFill/>
          <a:ln w="9525">
            <a:noFill/>
            <a:miter lim="800000"/>
            <a:headEnd/>
            <a:tailEnd/>
          </a:ln>
        </p:spPr>
        <p:txBody>
          <a:bodyPr lIns="0" tIns="0" rIns="0" bIns="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0" i="0" u="none" strike="noStrike" kern="1200" cap="none" spc="0" normalizeH="0" baseline="0" noProof="0">
                <a:ln>
                  <a:noFill/>
                </a:ln>
                <a:solidFill>
                  <a:srgbClr val="F7F7F7"/>
                </a:solidFill>
                <a:effectLst/>
                <a:uLnTx/>
                <a:uFillTx/>
                <a:latin typeface="Times New Roman" pitchFamily="18" charset="0"/>
                <a:ea typeface="MS PGothic" pitchFamily="34" charset="-128"/>
                <a:cs typeface="+mn-cs"/>
              </a:rPr>
              <a:t>秋季</a:t>
            </a:r>
            <a:r>
              <a:rPr kumimoji="0" lang="en-US" altLang="ja-JP" sz="1200" b="1"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pitchFamily="18" charset="0"/>
              </a:rPr>
              <a:t> 49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理事会</a:t>
            </a:r>
            <a:endParaRPr kumimoji="0" lang="en-US" sz="1600" b="1"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pitchFamily="18" charset="0"/>
            </a:endParaRPr>
          </a:p>
        </p:txBody>
      </p:sp>
      <p:sp>
        <p:nvSpPr>
          <p:cNvPr id="196614" name="Text Box 17"/>
          <p:cNvSpPr txBox="1">
            <a:spLocks noChangeArrowheads="1"/>
          </p:cNvSpPr>
          <p:nvPr/>
        </p:nvSpPr>
        <p:spPr bwMode="auto">
          <a:xfrm>
            <a:off x="4724400" y="2133600"/>
            <a:ext cx="685800" cy="738188"/>
          </a:xfrm>
          <a:prstGeom prst="rect">
            <a:avLst/>
          </a:prstGeom>
          <a:noFill/>
          <a:ln w="9525">
            <a:noFill/>
            <a:miter lim="800000"/>
            <a:headEnd/>
            <a:tailEnd/>
          </a:ln>
        </p:spPr>
        <p:txBody>
          <a:bodyPr lIns="0" tIns="0" rIns="0" bIns="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0" i="0" u="none" strike="noStrike" kern="1200" cap="none" spc="0" normalizeH="0" baseline="0" noProof="0">
                <a:ln>
                  <a:noFill/>
                </a:ln>
                <a:solidFill>
                  <a:srgbClr val="F7F7F7"/>
                </a:solidFill>
                <a:effectLst/>
                <a:uLnTx/>
                <a:uFillTx/>
                <a:latin typeface="Times New Roman" pitchFamily="18" charset="0"/>
                <a:ea typeface="MS PGothic" pitchFamily="34" charset="-128"/>
                <a:cs typeface="+mn-cs"/>
              </a:rPr>
              <a:t>五月</a:t>
            </a:r>
            <a:r>
              <a:rPr kumimoji="0" lang="en-US" altLang="ja-JP" sz="1200" b="1"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pitchFamily="18" charset="0"/>
              </a:rPr>
              <a:t> 57-</a:t>
            </a:r>
            <a:br>
              <a:rPr kumimoji="0" lang="en-US" altLang="ja-JP" sz="1200" b="1"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pitchFamily="18" charset="0"/>
              </a:rPr>
            </a:br>
            <a:r>
              <a:rPr kumimoji="0" lang="en-US" altLang="en-US" sz="1200" b="0"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八月</a:t>
            </a:r>
            <a:r>
              <a:rPr kumimoji="0" lang="en-US" altLang="ja-JP" sz="1200" b="1"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pitchFamily="18" charset="0"/>
              </a:rPr>
              <a:t> 59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试验</a:t>
            </a:r>
            <a:endParaRPr kumimoji="0" lang="en-US" sz="1800" b="1"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pitchFamily="18" charset="0"/>
            </a:endParaRPr>
          </a:p>
        </p:txBody>
      </p:sp>
      <p:sp>
        <p:nvSpPr>
          <p:cNvPr id="196615" name="Line 19"/>
          <p:cNvSpPr>
            <a:spLocks noChangeShapeType="1"/>
          </p:cNvSpPr>
          <p:nvPr/>
        </p:nvSpPr>
        <p:spPr bwMode="auto">
          <a:xfrm>
            <a:off x="0" y="2590800"/>
            <a:ext cx="9067800" cy="0"/>
          </a:xfrm>
          <a:prstGeom prst="line">
            <a:avLst/>
          </a:prstGeom>
          <a:noFill/>
          <a:ln w="76200">
            <a:solidFill>
              <a:schemeClr val="tx1"/>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SG" sz="2400" b="0" i="0" u="none" strike="noStrike" kern="1200" cap="none" spc="0" normalizeH="0" baseline="0" noProof="0">
              <a:ln>
                <a:noFill/>
              </a:ln>
              <a:solidFill>
                <a:srgbClr val="FFFFFF"/>
              </a:solidFill>
              <a:effectLst/>
              <a:uLnTx/>
              <a:uFillTx/>
              <a:latin typeface="Times New Roman" pitchFamily="18" charset="0"/>
              <a:ea typeface="MS PGothic" pitchFamily="34" charset="-128"/>
              <a:cs typeface="+mn-cs"/>
            </a:endParaRPr>
          </a:p>
        </p:txBody>
      </p:sp>
      <p:sp>
        <p:nvSpPr>
          <p:cNvPr id="196616" name="Text Box 20"/>
          <p:cNvSpPr txBox="1">
            <a:spLocks noChangeArrowheads="1"/>
          </p:cNvSpPr>
          <p:nvPr/>
        </p:nvSpPr>
        <p:spPr bwMode="auto">
          <a:xfrm>
            <a:off x="8296275" y="2387600"/>
            <a:ext cx="847725" cy="508000"/>
          </a:xfrm>
          <a:prstGeom prst="rect">
            <a:avLst/>
          </a:prstGeom>
          <a:noFill/>
          <a:ln w="9525">
            <a:noFill/>
            <a:miter lim="800000"/>
            <a:headEnd/>
            <a:tailEnd/>
          </a:ln>
        </p:spPr>
        <p:txBody>
          <a:bodyPr lIns="0" tIns="0" rIns="0" bIns="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0" i="0" u="none" strike="noStrike" kern="1200" cap="none" spc="0" normalizeH="0" baseline="0" noProof="0">
                <a:ln>
                  <a:noFill/>
                </a:ln>
                <a:solidFill>
                  <a:srgbClr val="F7F7F7"/>
                </a:solidFill>
                <a:effectLst/>
                <a:uLnTx/>
                <a:uFillTx/>
                <a:latin typeface="Times New Roman" pitchFamily="18" charset="0"/>
                <a:ea typeface="MS PGothic" pitchFamily="34" charset="-128"/>
                <a:cs typeface="+mn-cs"/>
              </a:rPr>
              <a:t>春季</a:t>
            </a:r>
            <a:r>
              <a:rPr kumimoji="0" lang="en-US" altLang="ja-JP" sz="1200" b="1"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pitchFamily="18" charset="0"/>
              </a:rPr>
              <a:t>68</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400" b="0"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教会扩</a:t>
            </a:r>
            <a:r>
              <a:rPr kumimoji="0" lang="zh-CN" altLang="en-US" sz="1400" b="0" i="0" u="none" strike="noStrike" kern="1200" cap="none" spc="0" normalizeH="0" baseline="0" noProof="0">
                <a:ln>
                  <a:noFill/>
                </a:ln>
                <a:solidFill>
                  <a:srgbClr val="F7F7F7"/>
                </a:solidFill>
                <a:effectLst/>
                <a:uLnTx/>
                <a:uFillTx/>
                <a:latin typeface="Times New Roman" pitchFamily="18" charset="0"/>
                <a:ea typeface="SimSun" pitchFamily="2" charset="-122"/>
                <a:cs typeface="+mn-cs"/>
              </a:rPr>
              <a:t>长</a:t>
            </a:r>
            <a:endParaRPr kumimoji="0" lang="en-US" sz="1600" b="1"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pitchFamily="18" charset="0"/>
            </a:endParaRPr>
          </a:p>
        </p:txBody>
      </p:sp>
      <p:sp>
        <p:nvSpPr>
          <p:cNvPr id="196617" name="Text Box 21"/>
          <p:cNvSpPr txBox="1">
            <a:spLocks noChangeArrowheads="1"/>
          </p:cNvSpPr>
          <p:nvPr/>
        </p:nvSpPr>
        <p:spPr bwMode="auto">
          <a:xfrm>
            <a:off x="0" y="3276600"/>
            <a:ext cx="9144000" cy="400050"/>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pitchFamily="34" charset="0"/>
                <a:ea typeface="MS PGothic" pitchFamily="34" charset="-128"/>
                <a:cs typeface="Times New Roman" pitchFamily="18" charset="0"/>
              </a:rPr>
              <a:t>35           48          49          50          52  53          57        60             62              67           68     95</a:t>
            </a:r>
          </a:p>
        </p:txBody>
      </p:sp>
      <p:sp>
        <p:nvSpPr>
          <p:cNvPr id="196618" name="Text Box 7"/>
          <p:cNvSpPr txBox="1">
            <a:spLocks noChangeArrowheads="1"/>
          </p:cNvSpPr>
          <p:nvPr/>
        </p:nvSpPr>
        <p:spPr bwMode="auto">
          <a:xfrm>
            <a:off x="914400" y="2098675"/>
            <a:ext cx="990600" cy="125412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0" i="0" u="none" strike="noStrike" kern="1200" cap="none" spc="0" normalizeH="0" baseline="0" noProof="0">
                <a:ln>
                  <a:noFill/>
                </a:ln>
                <a:solidFill>
                  <a:srgbClr val="000404"/>
                </a:solidFill>
                <a:effectLst/>
                <a:uLnTx/>
                <a:uFillTx/>
                <a:latin typeface="Times New Roman" pitchFamily="18" charset="0"/>
                <a:ea typeface="MS PGothic" pitchFamily="34" charset="-128"/>
                <a:cs typeface="+mn-cs"/>
              </a:rPr>
              <a:t>四月</a:t>
            </a:r>
            <a:r>
              <a:rPr kumimoji="0" lang="en-US" altLang="ja-JP" sz="1200" b="1" i="0" u="none" strike="noStrike" kern="1200" cap="none" spc="0" normalizeH="0" baseline="0" noProof="0">
                <a:ln>
                  <a:noFill/>
                </a:ln>
                <a:solidFill>
                  <a:srgbClr val="000404"/>
                </a:solidFill>
                <a:effectLst/>
                <a:uLnTx/>
                <a:uFillTx/>
                <a:latin typeface="Arial Narrow" pitchFamily="34" charset="0"/>
                <a:ea typeface="MS PGothic" pitchFamily="34" charset="-128"/>
                <a:cs typeface="Times New Roman" pitchFamily="18" charset="0"/>
              </a:rPr>
              <a:t> </a:t>
            </a:r>
            <a:r>
              <a:rPr kumimoji="0" lang="en-US" altLang="ja-JP" sz="1200" b="1"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pitchFamily="18" charset="0"/>
              </a:rPr>
              <a:t> 48-</a:t>
            </a:r>
            <a:br>
              <a:rPr kumimoji="0" lang="en-US" altLang="ja-JP" sz="1200" b="1"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pitchFamily="18" charset="0"/>
              </a:rPr>
            </a:br>
            <a:r>
              <a:rPr kumimoji="0" lang="en-US" altLang="en-US" sz="1200" b="0" i="0" u="none" strike="noStrike" kern="1200" cap="none" spc="0" normalizeH="0" baseline="0" noProof="0">
                <a:ln>
                  <a:noFill/>
                </a:ln>
                <a:solidFill>
                  <a:srgbClr val="000404"/>
                </a:solidFill>
                <a:effectLst/>
                <a:uLnTx/>
                <a:uFillTx/>
                <a:latin typeface="Times New Roman" pitchFamily="18" charset="0"/>
                <a:ea typeface="MS PGothic" pitchFamily="34" charset="-128"/>
                <a:cs typeface="Times New Roman" pitchFamily="18" charset="0"/>
              </a:rPr>
              <a:t>九月</a:t>
            </a:r>
            <a:r>
              <a:rPr kumimoji="0" lang="en-US" altLang="ja-JP" sz="1200" b="1" i="0" u="none" strike="noStrike" kern="1200" cap="none" spc="0" normalizeH="0" baseline="0" noProof="0">
                <a:ln>
                  <a:noFill/>
                </a:ln>
                <a:solidFill>
                  <a:srgbClr val="000404"/>
                </a:solidFill>
                <a:effectLst/>
                <a:uLnTx/>
                <a:uFillTx/>
                <a:latin typeface="Arial Narrow" pitchFamily="34" charset="0"/>
                <a:ea typeface="MS PGothic" pitchFamily="34" charset="-128"/>
                <a:cs typeface="Times New Roman" pitchFamily="18" charset="0"/>
              </a:rPr>
              <a:t> </a:t>
            </a:r>
            <a:r>
              <a:rPr kumimoji="0" lang="en-US" altLang="ja-JP" sz="1200" b="1"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pitchFamily="18" charset="0"/>
              </a:rPr>
              <a:t>49</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pitchFamily="18" charset="0"/>
              </a:rPr>
              <a:t>1</a:t>
            </a:r>
            <a:br>
              <a:rPr kumimoji="0" lang="en-US" sz="2400" b="1"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pitchFamily="18" charset="0"/>
              </a:rPr>
            </a:br>
            <a:r>
              <a:rPr kumimoji="0" lang="en-US" altLang="en-US" sz="2000" b="0" i="0" u="none" strike="noStrike" kern="1200" cap="none" spc="0" normalizeH="0" baseline="0" noProof="0">
                <a:ln>
                  <a:noFill/>
                </a:ln>
                <a:solidFill>
                  <a:srgbClr val="000404"/>
                </a:solidFill>
                <a:effectLst/>
                <a:uLnTx/>
                <a:uFillTx/>
                <a:latin typeface="Times New Roman" pitchFamily="18" charset="0"/>
                <a:ea typeface="MS PGothic" pitchFamily="34" charset="-128"/>
                <a:cs typeface="Times New Roman" pitchFamily="18" charset="0"/>
              </a:rPr>
              <a:t>加</a:t>
            </a:r>
            <a:r>
              <a:rPr kumimoji="0" lang="en-US" sz="2000" b="0" i="0" u="none" strike="noStrike" kern="1200" cap="none" spc="0" normalizeH="0" baseline="0" noProof="0">
                <a:ln>
                  <a:noFill/>
                </a:ln>
                <a:solidFill>
                  <a:srgbClr val="000404"/>
                </a:solidFill>
                <a:effectLst/>
                <a:uLnTx/>
                <a:uFillTx/>
                <a:latin typeface="Times New Roman" pitchFamily="18" charset="0"/>
                <a:ea typeface="MS PGothic" pitchFamily="34" charset="-128"/>
                <a:cs typeface="Times New Roman" pitchFamily="18" charset="0"/>
              </a:rPr>
              <a:t> </a:t>
            </a:r>
            <a:r>
              <a:rPr kumimoji="0" lang="en-US" altLang="en-US" sz="2000" b="0" i="0" u="none" strike="noStrike" kern="1200" cap="none" spc="0" normalizeH="0" baseline="0" noProof="0">
                <a:ln>
                  <a:noFill/>
                </a:ln>
                <a:solidFill>
                  <a:srgbClr val="000404"/>
                </a:solidFill>
                <a:effectLst/>
                <a:uLnTx/>
                <a:uFillTx/>
                <a:latin typeface="Times New Roman" pitchFamily="18" charset="0"/>
                <a:ea typeface="MS PGothic" pitchFamily="34" charset="-128"/>
                <a:cs typeface="Times New Roman" pitchFamily="18" charset="0"/>
              </a:rPr>
              <a:t>拉</a:t>
            </a:r>
            <a:r>
              <a:rPr kumimoji="0" lang="en-US" sz="2000" b="0" i="0" u="none" strike="noStrike" kern="1200" cap="none" spc="0" normalizeH="0" baseline="0" noProof="0">
                <a:ln>
                  <a:noFill/>
                </a:ln>
                <a:solidFill>
                  <a:srgbClr val="000404"/>
                </a:solidFill>
                <a:effectLst/>
                <a:uLnTx/>
                <a:uFillTx/>
                <a:latin typeface="Times New Roman" pitchFamily="18" charset="0"/>
                <a:ea typeface="MS PGothic" pitchFamily="34" charset="-128"/>
                <a:cs typeface="Times New Roman" pitchFamily="18" charset="0"/>
              </a:rPr>
              <a:t> </a:t>
            </a:r>
            <a:r>
              <a:rPr kumimoji="0" lang="en-US" altLang="en-US" sz="2000" b="0" i="0" u="none" strike="noStrike" kern="1200" cap="none" spc="0" normalizeH="0" baseline="0" noProof="0">
                <a:ln>
                  <a:noFill/>
                </a:ln>
                <a:solidFill>
                  <a:srgbClr val="000404"/>
                </a:solidFill>
                <a:effectLst/>
                <a:uLnTx/>
                <a:uFillTx/>
                <a:latin typeface="Times New Roman" pitchFamily="18" charset="0"/>
                <a:ea typeface="MS PGothic" pitchFamily="34" charset="-128"/>
                <a:cs typeface="Times New Roman" pitchFamily="18" charset="0"/>
              </a:rPr>
              <a:t>太</a:t>
            </a:r>
            <a:endParaRPr kumimoji="0" lang="en-US" altLang="ja-JP" sz="2000" b="1" i="0" u="none" strike="noStrike" kern="1200" cap="none" spc="0" normalizeH="0" baseline="0" noProof="0">
              <a:ln>
                <a:noFill/>
              </a:ln>
              <a:solidFill>
                <a:srgbClr val="000404"/>
              </a:solidFill>
              <a:effectLst/>
              <a:uLnTx/>
              <a:uFillTx/>
              <a:latin typeface="Arial Narrow" pitchFamily="34" charset="0"/>
              <a:ea typeface="MS PGothic" pitchFamily="34" charset="-128"/>
              <a:cs typeface="Times New Roman" pitchFamily="18"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pitchFamily="18" charset="0"/>
            </a:endParaRPr>
          </a:p>
        </p:txBody>
      </p:sp>
      <p:sp>
        <p:nvSpPr>
          <p:cNvPr id="196619" name="Text Box 9"/>
          <p:cNvSpPr txBox="1">
            <a:spLocks noChangeArrowheads="1"/>
          </p:cNvSpPr>
          <p:nvPr/>
        </p:nvSpPr>
        <p:spPr bwMode="auto">
          <a:xfrm>
            <a:off x="3733800" y="2057400"/>
            <a:ext cx="1000125" cy="12954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0" i="0" u="none" strike="noStrike" kern="1200" cap="none" spc="0" normalizeH="0" baseline="0" noProof="0">
                <a:ln>
                  <a:noFill/>
                </a:ln>
                <a:solidFill>
                  <a:srgbClr val="000404"/>
                </a:solidFill>
                <a:effectLst/>
                <a:uLnTx/>
                <a:uFillTx/>
                <a:latin typeface="Times New Roman" pitchFamily="18" charset="0"/>
                <a:ea typeface="MS PGothic" pitchFamily="34" charset="-128"/>
                <a:cs typeface="+mn-cs"/>
              </a:rPr>
              <a:t>春季</a:t>
            </a:r>
            <a:r>
              <a:rPr kumimoji="0" lang="en-US" altLang="ja-JP" sz="1200" b="1" i="0" u="none" strike="noStrike" kern="1200" cap="none" spc="0" normalizeH="0" baseline="0" noProof="0">
                <a:ln>
                  <a:noFill/>
                </a:ln>
                <a:solidFill>
                  <a:srgbClr val="000404"/>
                </a:solidFill>
                <a:effectLst/>
                <a:uLnTx/>
                <a:uFillTx/>
                <a:latin typeface="Arial Narrow" pitchFamily="34" charset="0"/>
                <a:ea typeface="MS PGothic" pitchFamily="34" charset="-128"/>
                <a:cs typeface="Times New Roman" pitchFamily="18" charset="0"/>
              </a:rPr>
              <a:t>  53-</a:t>
            </a:r>
            <a:br>
              <a:rPr kumimoji="0" lang="en-US" altLang="ja-JP" sz="1200" b="1" i="0" u="none" strike="noStrike" kern="1200" cap="none" spc="0" normalizeH="0" baseline="0" noProof="0">
                <a:ln>
                  <a:noFill/>
                </a:ln>
                <a:solidFill>
                  <a:srgbClr val="000404"/>
                </a:solidFill>
                <a:effectLst/>
                <a:uLnTx/>
                <a:uFillTx/>
                <a:latin typeface="Arial Narrow" pitchFamily="34" charset="0"/>
                <a:ea typeface="MS PGothic" pitchFamily="34" charset="-128"/>
                <a:cs typeface="Times New Roman" pitchFamily="18" charset="0"/>
              </a:rPr>
            </a:br>
            <a:r>
              <a:rPr kumimoji="0" lang="en-US" altLang="en-US" sz="1200" b="0" i="0" u="none" strike="noStrike" kern="1200" cap="none" spc="0" normalizeH="0" baseline="0" noProof="0">
                <a:ln>
                  <a:noFill/>
                </a:ln>
                <a:solidFill>
                  <a:srgbClr val="000404"/>
                </a:solidFill>
                <a:effectLst/>
                <a:uLnTx/>
                <a:uFillTx/>
                <a:latin typeface="Times New Roman" pitchFamily="18" charset="0"/>
                <a:ea typeface="MS PGothic" pitchFamily="34" charset="-128"/>
                <a:cs typeface="Times New Roman" pitchFamily="18" charset="0"/>
              </a:rPr>
              <a:t>五月</a:t>
            </a:r>
            <a:r>
              <a:rPr kumimoji="0" lang="en-US" altLang="ja-JP" sz="1200" b="1" i="0" u="none" strike="noStrike" kern="1200" cap="none" spc="0" normalizeH="0" baseline="0" noProof="0">
                <a:ln>
                  <a:noFill/>
                </a:ln>
                <a:solidFill>
                  <a:srgbClr val="000404"/>
                </a:solidFill>
                <a:effectLst/>
                <a:uLnTx/>
                <a:uFillTx/>
                <a:latin typeface="Arial Narrow" pitchFamily="34" charset="0"/>
                <a:ea typeface="MS PGothic" pitchFamily="34" charset="-128"/>
                <a:cs typeface="Times New Roman" pitchFamily="18" charset="0"/>
              </a:rPr>
              <a:t> 57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404"/>
                </a:solidFill>
                <a:effectLst/>
                <a:uLnTx/>
                <a:uFillTx/>
                <a:latin typeface="Arial Narrow" pitchFamily="34" charset="0"/>
                <a:ea typeface="MS PGothic" pitchFamily="34" charset="-128"/>
                <a:cs typeface="Times New Roman" pitchFamily="18" charset="0"/>
              </a:rPr>
              <a:t>3</a:t>
            </a:r>
            <a:br>
              <a:rPr kumimoji="0" lang="en-US" sz="2400" b="1"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pitchFamily="18" charset="0"/>
              </a:rPr>
            </a:br>
            <a:r>
              <a:rPr kumimoji="0" lang="en-US" altLang="en-US" sz="2000" b="0" i="0" u="none" strike="noStrike" kern="1200" cap="none" spc="0" normalizeH="0" baseline="0" noProof="0">
                <a:ln>
                  <a:noFill/>
                </a:ln>
                <a:solidFill>
                  <a:srgbClr val="000404"/>
                </a:solidFill>
                <a:effectLst/>
                <a:uLnTx/>
                <a:uFillTx/>
                <a:latin typeface="Times New Roman" pitchFamily="18" charset="0"/>
                <a:ea typeface="MS PGothic" pitchFamily="34" charset="-128"/>
                <a:cs typeface="Times New Roman" pitchFamily="18" charset="0"/>
              </a:rPr>
              <a:t>亚洲</a:t>
            </a:r>
            <a:endParaRPr kumimoji="0" lang="en-US" altLang="ja-JP" sz="2000" b="1" i="0" u="none" strike="noStrike" kern="1200" cap="none" spc="0" normalizeH="0" baseline="0" noProof="0">
              <a:ln>
                <a:noFill/>
              </a:ln>
              <a:solidFill>
                <a:srgbClr val="000404"/>
              </a:solidFill>
              <a:effectLst/>
              <a:uLnTx/>
              <a:uFillTx/>
              <a:latin typeface="Arial Narrow" pitchFamily="34" charset="0"/>
              <a:ea typeface="MS PGothic" pitchFamily="34" charset="-128"/>
              <a:cs typeface="Times New Roman" pitchFamily="18"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pitchFamily="18" charset="0"/>
            </a:endParaRPr>
          </a:p>
        </p:txBody>
      </p:sp>
      <p:sp>
        <p:nvSpPr>
          <p:cNvPr id="196620" name="Text Box 10"/>
          <p:cNvSpPr txBox="1">
            <a:spLocks noChangeArrowheads="1"/>
          </p:cNvSpPr>
          <p:nvPr/>
        </p:nvSpPr>
        <p:spPr bwMode="auto">
          <a:xfrm>
            <a:off x="5334000" y="2057400"/>
            <a:ext cx="990600" cy="1277938"/>
          </a:xfrm>
          <a:prstGeom prst="rect">
            <a:avLst/>
          </a:prstGeom>
          <a:solidFill>
            <a:srgbClr val="000404"/>
          </a:solidFill>
          <a:ln w="12700">
            <a:solidFill>
              <a:srgbClr val="FFFFFF"/>
            </a:solidFill>
            <a:miter lim="800000"/>
            <a:headEnd/>
            <a:tailEnd/>
          </a:ln>
        </p:spPr>
        <p:txBody>
          <a:bodyPr lIns="0" tIns="0" rIns="45720" bIns="0" anchor="b">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0" i="0" u="none" strike="noStrike" kern="1200" cap="none" spc="0" normalizeH="0" baseline="0" noProof="0">
                <a:ln>
                  <a:noFill/>
                </a:ln>
                <a:solidFill>
                  <a:srgbClr val="F7F7F7"/>
                </a:solidFill>
                <a:effectLst/>
                <a:uLnTx/>
                <a:uFillTx/>
                <a:latin typeface="Times New Roman" pitchFamily="18" charset="0"/>
                <a:ea typeface="MS PGothic" pitchFamily="34" charset="-128"/>
                <a:cs typeface="+mn-cs"/>
              </a:rPr>
              <a:t>二月</a:t>
            </a:r>
            <a:r>
              <a:rPr kumimoji="0" lang="en-US" altLang="ja-JP" sz="1200" b="1"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pitchFamily="18" charset="0"/>
              </a:rPr>
              <a:t> 60-</a:t>
            </a:r>
            <a:br>
              <a:rPr kumimoji="0" lang="en-US" altLang="ja-JP" sz="1200" b="1"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pitchFamily="18" charset="0"/>
              </a:rPr>
            </a:br>
            <a:r>
              <a:rPr kumimoji="0" lang="en-US" altLang="en-US" sz="1200" b="0"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三月</a:t>
            </a:r>
            <a:r>
              <a:rPr kumimoji="0" lang="en-US" altLang="ja-JP" sz="1200" b="1"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pitchFamily="18" charset="0"/>
              </a:rPr>
              <a:t> 62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pitchFamily="18" charset="0"/>
              </a:rPr>
              <a:t>1</a:t>
            </a:r>
            <a:br>
              <a:rPr kumimoji="0" lang="en-US" sz="2400" b="1"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pitchFamily="18" charset="0"/>
              </a:rPr>
            </a:br>
            <a:r>
              <a:rPr kumimoji="0" lang="en-US" altLang="en-US" sz="2000" b="0"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罗马</a:t>
            </a:r>
            <a:endParaRPr kumimoji="0" lang="en-US" altLang="ja-JP" sz="2000" b="1"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pitchFamily="18"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Arial Narrow" pitchFamily="34" charset="0"/>
              <a:ea typeface="MS PGothic" pitchFamily="34" charset="-128"/>
              <a:cs typeface="Times New Roman" pitchFamily="18" charset="0"/>
            </a:endParaRPr>
          </a:p>
        </p:txBody>
      </p:sp>
      <p:sp>
        <p:nvSpPr>
          <p:cNvPr id="196621" name="Text Box 11"/>
          <p:cNvSpPr txBox="1">
            <a:spLocks noChangeArrowheads="1"/>
          </p:cNvSpPr>
          <p:nvPr/>
        </p:nvSpPr>
        <p:spPr bwMode="auto">
          <a:xfrm>
            <a:off x="7315200" y="2057400"/>
            <a:ext cx="990600" cy="1277938"/>
          </a:xfrm>
          <a:prstGeom prst="rect">
            <a:avLst/>
          </a:prstGeom>
          <a:solidFill>
            <a:srgbClr val="000404"/>
          </a:solidFill>
          <a:ln w="12700">
            <a:solidFill>
              <a:srgbClr val="FFFFFF"/>
            </a:solidFill>
            <a:miter lim="800000"/>
            <a:headEnd/>
            <a:tailEnd/>
          </a:ln>
        </p:spPr>
        <p:txBody>
          <a:bodyPr lIns="0" tIns="0" rIns="45720" bIns="0" anchor="b">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0" i="0" u="none" strike="noStrike" kern="1200" cap="none" spc="0" normalizeH="0" baseline="0" noProof="0">
                <a:ln>
                  <a:noFill/>
                </a:ln>
                <a:solidFill>
                  <a:srgbClr val="F7F7F7"/>
                </a:solidFill>
                <a:effectLst/>
                <a:uLnTx/>
                <a:uFillTx/>
                <a:latin typeface="Times New Roman" pitchFamily="18" charset="0"/>
                <a:ea typeface="MS PGothic" pitchFamily="34" charset="-128"/>
                <a:cs typeface="+mn-cs"/>
              </a:rPr>
              <a:t>秋季</a:t>
            </a:r>
            <a:r>
              <a:rPr kumimoji="0" lang="en-US" altLang="ja-JP" sz="1200" b="1"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pitchFamily="18" charset="0"/>
              </a:rPr>
              <a:t> 67-</a:t>
            </a:r>
            <a:br>
              <a:rPr kumimoji="0" lang="en-US" altLang="ja-JP" sz="1200" b="1"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pitchFamily="18" charset="0"/>
              </a:rPr>
            </a:br>
            <a:r>
              <a:rPr kumimoji="0" lang="en-US" altLang="en-US" sz="1200" b="0"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春季</a:t>
            </a:r>
            <a:r>
              <a:rPr kumimoji="0" lang="en-US" altLang="ja-JP" sz="1200" b="1"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pitchFamily="18" charset="0"/>
              </a:rPr>
              <a:t> 68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pitchFamily="18" charset="0"/>
              </a:rPr>
              <a:t>2</a:t>
            </a:r>
            <a:br>
              <a:rPr kumimoji="0" lang="en-US" sz="2400" b="1"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pitchFamily="18" charset="0"/>
              </a:rPr>
            </a:br>
            <a:r>
              <a:rPr kumimoji="0" lang="en-US" altLang="en-US" sz="2000" b="0"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罗马</a:t>
            </a:r>
            <a:endParaRPr kumimoji="0" lang="en-US" altLang="ja-JP" sz="2000" b="1"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pitchFamily="18"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Arial Narrow" pitchFamily="34" charset="0"/>
              <a:ea typeface="MS PGothic" pitchFamily="34" charset="-128"/>
              <a:cs typeface="Times New Roman" pitchFamily="18" charset="0"/>
            </a:endParaRPr>
          </a:p>
        </p:txBody>
      </p:sp>
      <p:sp>
        <p:nvSpPr>
          <p:cNvPr id="196622" name="Text Box 17"/>
          <p:cNvSpPr txBox="1">
            <a:spLocks noChangeArrowheads="1"/>
          </p:cNvSpPr>
          <p:nvPr/>
        </p:nvSpPr>
        <p:spPr bwMode="auto">
          <a:xfrm>
            <a:off x="-76200" y="2133600"/>
            <a:ext cx="990600" cy="969963"/>
          </a:xfrm>
          <a:prstGeom prst="rect">
            <a:avLst/>
          </a:prstGeom>
          <a:noFill/>
          <a:ln w="9525">
            <a:noFill/>
            <a:miter lim="800000"/>
            <a:headEnd/>
            <a:tailEnd/>
          </a:ln>
        </p:spPr>
        <p:txBody>
          <a:bodyPr lIns="0" tIns="0" rIns="0" bIns="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0" i="0" u="none" strike="noStrike" kern="1200" cap="none" spc="0" normalizeH="0" baseline="0" noProof="0">
                <a:ln>
                  <a:noFill/>
                </a:ln>
                <a:solidFill>
                  <a:srgbClr val="F7F7F7"/>
                </a:solidFill>
                <a:effectLst/>
                <a:uLnTx/>
                <a:uFillTx/>
                <a:latin typeface="Times New Roman" pitchFamily="18" charset="0"/>
                <a:ea typeface="MS PGothic" pitchFamily="34" charset="-128"/>
                <a:cs typeface="+mn-cs"/>
              </a:rPr>
              <a:t>五月</a:t>
            </a:r>
            <a:r>
              <a:rPr kumimoji="0" lang="en-US" altLang="ja-JP" sz="1200" b="1"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pitchFamily="18" charset="0"/>
              </a:rPr>
              <a:t>57-</a:t>
            </a:r>
            <a:br>
              <a:rPr kumimoji="0" lang="en-US" altLang="ja-JP" sz="1200" b="1"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pitchFamily="18" charset="0"/>
              </a:rPr>
            </a:br>
            <a:r>
              <a:rPr kumimoji="0" lang="en-US" altLang="en-US" sz="1100" b="0"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八月</a:t>
            </a:r>
            <a:r>
              <a:rPr kumimoji="0" lang="en-US" altLang="ja-JP" sz="1100" b="1"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pitchFamily="18" charset="0"/>
              </a:rPr>
              <a:t>59</a:t>
            </a:r>
            <a:endParaRPr kumimoji="0" lang="en-US" altLang="ja-JP" sz="1200" b="1"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pitchFamily="18"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大</a:t>
            </a:r>
            <a:r>
              <a:rPr kumimoji="0" lang="en-US" sz="1600" b="0"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 </a:t>
            </a:r>
            <a:r>
              <a:rPr kumimoji="0" lang="en-US" altLang="en-US" sz="1600" b="0"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马</a:t>
            </a:r>
            <a:r>
              <a:rPr kumimoji="0" lang="en-US" sz="1600" b="0"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 </a:t>
            </a:r>
            <a:r>
              <a:rPr kumimoji="0" lang="en-US" altLang="en-US" sz="1600" b="0"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色</a:t>
            </a:r>
            <a:br>
              <a:rPr kumimoji="0" lang="en-US" altLang="ja-JP" sz="1600" b="1"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pitchFamily="18" charset="0"/>
              </a:rPr>
            </a:br>
            <a:r>
              <a:rPr kumimoji="0" lang="en-US" altLang="en-US" sz="1600" b="0"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安</a:t>
            </a:r>
            <a:r>
              <a:rPr kumimoji="0" lang="en-US" altLang="ja-JP" sz="1600" b="0"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 </a:t>
            </a:r>
            <a:r>
              <a:rPr kumimoji="0" lang="en-US" altLang="en-US" sz="1600" b="0"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提</a:t>
            </a:r>
            <a:r>
              <a:rPr kumimoji="0" lang="en-US" altLang="ja-JP" sz="1600" b="0"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 </a:t>
            </a:r>
            <a:r>
              <a:rPr kumimoji="0" lang="en-US" altLang="en-US" sz="1600" b="0"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阿</a:t>
            </a:r>
            <a:r>
              <a:rPr kumimoji="0" lang="en-US" altLang="ja-JP" sz="1600" b="0"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 </a:t>
            </a:r>
            <a:endParaRPr kumimoji="0" lang="en-US" sz="1600" b="1"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pitchFamily="18" charset="0"/>
            </a:endParaRPr>
          </a:p>
        </p:txBody>
      </p:sp>
      <p:sp>
        <p:nvSpPr>
          <p:cNvPr id="196623" name="TextBox 27"/>
          <p:cNvSpPr txBox="1">
            <a:spLocks noChangeArrowheads="1"/>
          </p:cNvSpPr>
          <p:nvPr/>
        </p:nvSpPr>
        <p:spPr bwMode="auto">
          <a:xfrm>
            <a:off x="7924800" y="71438"/>
            <a:ext cx="1155700" cy="1016000"/>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Times New Roman" pitchFamily="18" charset="0"/>
                <a:ea typeface="MS PGothic" pitchFamily="34" charset="-128"/>
                <a:cs typeface="Arial" pitchFamily="34" charset="0"/>
              </a:rPr>
              <a:t>38</a:t>
            </a:r>
            <a:br>
              <a:rPr kumimoji="0" lang="en-US" sz="2000" b="1" i="0" u="none" strike="noStrike" kern="1200" cap="none" spc="0" normalizeH="0" baseline="0" noProof="0">
                <a:ln>
                  <a:noFill/>
                </a:ln>
                <a:solidFill>
                  <a:srgbClr val="FFFFFF"/>
                </a:solidFill>
                <a:effectLst/>
                <a:uLnTx/>
                <a:uFillTx/>
                <a:latin typeface="Times New Roman" pitchFamily="18" charset="0"/>
                <a:ea typeface="MS PGothic" pitchFamily="34" charset="-128"/>
                <a:cs typeface="Arial" pitchFamily="34" charset="0"/>
              </a:rPr>
            </a:br>
            <a:r>
              <a:rPr kumimoji="0" lang="en-US" sz="2000" b="1" i="0" u="none" strike="noStrike" kern="1200" cap="none" spc="0" normalizeH="0" baseline="0" noProof="0">
                <a:ln>
                  <a:noFill/>
                </a:ln>
                <a:solidFill>
                  <a:srgbClr val="FFFFFF"/>
                </a:solidFill>
                <a:effectLst/>
                <a:uLnTx/>
                <a:uFillTx/>
                <a:latin typeface="Times New Roman" pitchFamily="18" charset="0"/>
                <a:ea typeface="MS PGothic" pitchFamily="34" charset="-128"/>
                <a:cs typeface="Arial" pitchFamily="34" charset="0"/>
              </a:rPr>
              <a:t>124</a:t>
            </a:r>
            <a:br>
              <a:rPr kumimoji="0" lang="en-US" sz="2000" b="1" i="0" u="none" strike="noStrike" kern="1200" cap="none" spc="0" normalizeH="0" baseline="0" noProof="0">
                <a:ln>
                  <a:noFill/>
                </a:ln>
                <a:solidFill>
                  <a:srgbClr val="FFFFFF"/>
                </a:solidFill>
                <a:effectLst/>
                <a:uLnTx/>
                <a:uFillTx/>
                <a:latin typeface="Times New Roman" pitchFamily="18" charset="0"/>
                <a:ea typeface="MS PGothic" pitchFamily="34" charset="-128"/>
                <a:cs typeface="Arial" pitchFamily="34" charset="0"/>
              </a:rPr>
            </a:br>
            <a:r>
              <a:rPr kumimoji="0" lang="en-US" sz="2000" b="1" i="0" u="none" strike="noStrike" kern="1200" cap="none" spc="0" normalizeH="0" baseline="0" noProof="0">
                <a:ln>
                  <a:noFill/>
                </a:ln>
                <a:solidFill>
                  <a:srgbClr val="FFFFFF"/>
                </a:solidFill>
                <a:effectLst/>
                <a:uLnTx/>
                <a:uFillTx/>
                <a:latin typeface="Times New Roman" pitchFamily="18" charset="0"/>
                <a:ea typeface="MS PGothic" pitchFamily="34" charset="-128"/>
                <a:cs typeface="Arial" pitchFamily="34" charset="0"/>
              </a:rPr>
              <a:t>39-41</a:t>
            </a:r>
          </a:p>
        </p:txBody>
      </p:sp>
      <p:sp>
        <p:nvSpPr>
          <p:cNvPr id="196624" name="Text Box 9"/>
          <p:cNvSpPr txBox="1">
            <a:spLocks noChangeArrowheads="1"/>
          </p:cNvSpPr>
          <p:nvPr/>
        </p:nvSpPr>
        <p:spPr bwMode="auto">
          <a:xfrm>
            <a:off x="6324600" y="2057400"/>
            <a:ext cx="990600" cy="12779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0" i="0" u="none" strike="noStrike" kern="1200" cap="none" spc="0" normalizeH="0" baseline="0" noProof="0">
                <a:ln>
                  <a:noFill/>
                </a:ln>
                <a:solidFill>
                  <a:srgbClr val="000404"/>
                </a:solidFill>
                <a:effectLst/>
                <a:uLnTx/>
                <a:uFillTx/>
                <a:latin typeface="Times New Roman" pitchFamily="18" charset="0"/>
                <a:ea typeface="MS PGothic" pitchFamily="34" charset="-128"/>
                <a:cs typeface="+mn-cs"/>
              </a:rPr>
              <a:t>春季</a:t>
            </a:r>
            <a:r>
              <a:rPr kumimoji="0" lang="en-US" altLang="ja-JP" sz="1200" b="1" i="0" u="none" strike="noStrike" kern="1200" cap="none" spc="0" normalizeH="0" baseline="0" noProof="0">
                <a:ln>
                  <a:noFill/>
                </a:ln>
                <a:solidFill>
                  <a:srgbClr val="000404"/>
                </a:solidFill>
                <a:effectLst/>
                <a:uLnTx/>
                <a:uFillTx/>
                <a:latin typeface="Arial Narrow" pitchFamily="34" charset="0"/>
                <a:ea typeface="MS PGothic" pitchFamily="34" charset="-128"/>
                <a:cs typeface="Times New Roman" pitchFamily="18" charset="0"/>
              </a:rPr>
              <a:t>  62-</a:t>
            </a:r>
            <a:br>
              <a:rPr kumimoji="0" lang="en-US" altLang="ja-JP" sz="1200" b="1" i="0" u="none" strike="noStrike" kern="1200" cap="none" spc="0" normalizeH="0" baseline="0" noProof="0">
                <a:ln>
                  <a:noFill/>
                </a:ln>
                <a:solidFill>
                  <a:srgbClr val="000404"/>
                </a:solidFill>
                <a:effectLst/>
                <a:uLnTx/>
                <a:uFillTx/>
                <a:latin typeface="Arial Narrow" pitchFamily="34" charset="0"/>
                <a:ea typeface="MS PGothic" pitchFamily="34" charset="-128"/>
                <a:cs typeface="Times New Roman" pitchFamily="18" charset="0"/>
              </a:rPr>
            </a:br>
            <a:r>
              <a:rPr kumimoji="0" lang="en-US" altLang="en-US" sz="1200" b="0" i="0" u="none" strike="noStrike" kern="1200" cap="none" spc="0" normalizeH="0" baseline="0" noProof="0">
                <a:ln>
                  <a:noFill/>
                </a:ln>
                <a:solidFill>
                  <a:srgbClr val="000404"/>
                </a:solidFill>
                <a:effectLst/>
                <a:uLnTx/>
                <a:uFillTx/>
                <a:latin typeface="Times New Roman" pitchFamily="18" charset="0"/>
                <a:ea typeface="MS PGothic" pitchFamily="34" charset="-128"/>
                <a:cs typeface="Times New Roman" pitchFamily="18" charset="0"/>
              </a:rPr>
              <a:t>秋季</a:t>
            </a:r>
            <a:r>
              <a:rPr kumimoji="0" lang="en-US" altLang="ja-JP" sz="1200" b="1" i="0" u="none" strike="noStrike" kern="1200" cap="none" spc="0" normalizeH="0" baseline="0" noProof="0">
                <a:ln>
                  <a:noFill/>
                </a:ln>
                <a:solidFill>
                  <a:srgbClr val="000404"/>
                </a:solidFill>
                <a:effectLst/>
                <a:uLnTx/>
                <a:uFillTx/>
                <a:latin typeface="Arial Narrow" pitchFamily="34" charset="0"/>
                <a:ea typeface="MS PGothic" pitchFamily="34" charset="-128"/>
                <a:cs typeface="Times New Roman" pitchFamily="18" charset="0"/>
              </a:rPr>
              <a:t>  </a:t>
            </a:r>
            <a:r>
              <a:rPr kumimoji="0" lang="en-US" altLang="ja-JP" sz="1200" b="1"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pitchFamily="18" charset="0"/>
              </a:rPr>
              <a:t>67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pitchFamily="18" charset="0"/>
              </a:rPr>
              <a:t>4</a:t>
            </a:r>
            <a:br>
              <a:rPr kumimoji="0" lang="en-US" sz="2400" b="1"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pitchFamily="18" charset="0"/>
              </a:rPr>
            </a:br>
            <a:r>
              <a:rPr kumimoji="0" lang="en-US" altLang="en-US" sz="2000" b="0" i="0" u="none" strike="noStrike" kern="1200" cap="none" spc="0" normalizeH="0" baseline="0" noProof="0">
                <a:ln>
                  <a:noFill/>
                </a:ln>
                <a:solidFill>
                  <a:srgbClr val="000404"/>
                </a:solidFill>
                <a:effectLst/>
                <a:uLnTx/>
                <a:uFillTx/>
                <a:latin typeface="Times New Roman" pitchFamily="18" charset="0"/>
                <a:ea typeface="MS PGothic" pitchFamily="34" charset="-128"/>
                <a:cs typeface="Times New Roman" pitchFamily="18" charset="0"/>
              </a:rPr>
              <a:t>西班牙</a:t>
            </a:r>
            <a:endParaRPr kumimoji="0" lang="en-US" altLang="ja-JP" sz="2000" b="1" i="0" u="none" strike="noStrike" kern="1200" cap="none" spc="0" normalizeH="0" baseline="0" noProof="0">
              <a:ln>
                <a:noFill/>
              </a:ln>
              <a:solidFill>
                <a:srgbClr val="000404"/>
              </a:solidFill>
              <a:effectLst/>
              <a:uLnTx/>
              <a:uFillTx/>
              <a:latin typeface="Arial Narrow" pitchFamily="34" charset="0"/>
              <a:ea typeface="MS PGothic" pitchFamily="34" charset="-128"/>
              <a:cs typeface="Times New Roman" pitchFamily="18"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pitchFamily="18" charset="0"/>
            </a:endParaRPr>
          </a:p>
        </p:txBody>
      </p:sp>
      <p:sp>
        <p:nvSpPr>
          <p:cNvPr id="34" name="Title 33"/>
          <p:cNvSpPr>
            <a:spLocks noGrp="1"/>
          </p:cNvSpPr>
          <p:nvPr>
            <p:ph type="title" idx="4294967295"/>
          </p:nvPr>
        </p:nvSpPr>
        <p:spPr>
          <a:xfrm>
            <a:off x="152400" y="205872"/>
            <a:ext cx="7772400" cy="708528"/>
          </a:xfrm>
          <a:gradFill flip="none" rotWithShape="1">
            <a:gsLst>
              <a:gs pos="0">
                <a:srgbClr val="008000"/>
              </a:gs>
              <a:gs pos="100000">
                <a:srgbClr val="000000"/>
              </a:gs>
            </a:gsLst>
            <a:path path="shape">
              <a:fillToRect l="50000" t="50000" r="50000" b="50000"/>
            </a:path>
            <a:tileRect/>
          </a:gradFill>
          <a:effectLst>
            <a:glow rad="101600">
              <a:srgbClr val="008000">
                <a:alpha val="75000"/>
              </a:srgbClr>
            </a:glow>
            <a:outerShdw blurRad="63500" dist="17961" dir="2700000" algn="ctr" rotWithShape="0">
              <a:schemeClr val="tx1">
                <a:alpha val="74998"/>
              </a:schemeClr>
            </a:outerShdw>
          </a:effectLst>
        </p:spPr>
        <p:txBody>
          <a:bodyPr>
            <a:spAutoFit/>
          </a:bodyPr>
          <a:lstStyle/>
          <a:p>
            <a:pPr eaLnBrk="1" hangingPunct="1">
              <a:spcBef>
                <a:spcPct val="50000"/>
              </a:spcBef>
            </a:pPr>
            <a:r>
              <a:rPr lang="en-US" altLang="en-US" sz="4000">
                <a:solidFill>
                  <a:srgbClr val="F7F7F7"/>
                </a:solidFill>
                <a:effectLst>
                  <a:outerShdw blurRad="38100" dist="38100" dir="2700000" algn="tl">
                    <a:srgbClr val="010199"/>
                  </a:outerShdw>
                </a:effectLst>
              </a:rPr>
              <a:t>新约</a:t>
            </a:r>
            <a:r>
              <a:rPr lang="zh-CN" altLang="en-US" sz="4000" b="1">
                <a:solidFill>
                  <a:srgbClr val="FFFFFF"/>
                </a:solidFill>
                <a:effectLst>
                  <a:outerShdw blurRad="38100" dist="38100" dir="2700000" algn="tl">
                    <a:srgbClr val="010199"/>
                  </a:outerShdw>
                </a:effectLst>
                <a:latin typeface="MS Gothic" pitchFamily="49" charset="-128"/>
                <a:ea typeface="MS Gothic" pitchFamily="49" charset="-128"/>
              </a:rPr>
              <a:t>综览</a:t>
            </a:r>
            <a:r>
              <a:rPr lang="en-US" altLang="ja-JP" sz="4000" b="1">
                <a:solidFill>
                  <a:srgbClr val="F7F7F7"/>
                </a:solidFill>
                <a:effectLst>
                  <a:outerShdw blurRad="38100" dist="38100" dir="2700000" algn="tl">
                    <a:srgbClr val="010199"/>
                  </a:outerShdw>
                </a:effectLst>
              </a:rPr>
              <a:t>(</a:t>
            </a:r>
            <a:r>
              <a:rPr lang="en-US" altLang="en-US" sz="4000">
                <a:solidFill>
                  <a:srgbClr val="F7F7F7"/>
                </a:solidFill>
                <a:effectLst>
                  <a:outerShdw blurRad="38100" dist="38100" dir="2700000" algn="tl">
                    <a:srgbClr val="010199"/>
                  </a:outerShdw>
                </a:effectLst>
              </a:rPr>
              <a:t>历史</a:t>
            </a:r>
            <a:r>
              <a:rPr lang="en-US" altLang="ja-JP" sz="4000" b="1">
                <a:solidFill>
                  <a:srgbClr val="FFFFFF"/>
                </a:solidFill>
                <a:effectLst>
                  <a:outerShdw blurRad="38100" dist="38100" dir="2700000" algn="tl">
                    <a:srgbClr val="010199"/>
                  </a:outerShdw>
                </a:effectLst>
              </a:rPr>
              <a:t>)</a:t>
            </a:r>
            <a:endParaRPr lang="en-US" sz="4000" b="1">
              <a:solidFill>
                <a:srgbClr val="FFFFFF"/>
              </a:solidFill>
              <a:effectLst>
                <a:outerShdw blurRad="38100" dist="38100" dir="2700000" algn="tl">
                  <a:srgbClr val="010199"/>
                </a:outerShdw>
              </a:effectLst>
            </a:endParaRPr>
          </a:p>
        </p:txBody>
      </p:sp>
      <p:sp>
        <p:nvSpPr>
          <p:cNvPr id="32" name="Text Box 19"/>
          <p:cNvSpPr txBox="1">
            <a:spLocks noChangeArrowheads="1"/>
          </p:cNvSpPr>
          <p:nvPr/>
        </p:nvSpPr>
        <p:spPr bwMode="auto">
          <a:xfrm>
            <a:off x="838200" y="3657600"/>
            <a:ext cx="1066800" cy="400050"/>
          </a:xfrm>
          <a:prstGeom prst="rect">
            <a:avLst/>
          </a:prstGeom>
          <a:solidFill>
            <a:srgbClr val="800000"/>
          </a:solidFill>
          <a:ln w="12700">
            <a:solidFill>
              <a:srgbClr val="FFFFFF"/>
            </a:solidFill>
            <a:miter lim="800000"/>
            <a:headEnd/>
            <a:tailEnd/>
          </a:ln>
          <a:effectLst>
            <a:outerShdw dist="38100" dir="2700000" rotWithShape="0">
              <a:srgbClr val="808080">
                <a:alpha val="42999"/>
              </a:srgbClr>
            </a:outerShdw>
          </a:effectLst>
        </p:spPr>
        <p:txBody>
          <a:bodyPr lIns="0" rIns="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2000" b="1" i="0" u="none" strike="noStrike" kern="1200" cap="none" spc="0" normalizeH="0" baseline="0" noProof="0">
                <a:ln>
                  <a:noFill/>
                </a:ln>
                <a:solidFill>
                  <a:srgbClr val="F7F7F7"/>
                </a:solidFill>
                <a:effectLst/>
                <a:uLnTx/>
                <a:uFillTx/>
                <a:latin typeface="楷体" pitchFamily="2" charset="-122"/>
                <a:ea typeface="华文细黑" charset="-122"/>
                <a:cs typeface="+mn-cs"/>
              </a:rPr>
              <a:t>马</a:t>
            </a:r>
            <a:r>
              <a:rPr kumimoji="0" lang="zh-CN" altLang="en-US" sz="2000" b="1" i="0" u="none" strike="noStrike" kern="1200" cap="none" spc="0" normalizeH="0" baseline="0" noProof="0">
                <a:ln>
                  <a:noFill/>
                </a:ln>
                <a:solidFill>
                  <a:srgbClr val="F7F7F7"/>
                </a:solidFill>
                <a:effectLst/>
                <a:uLnTx/>
                <a:uFillTx/>
                <a:latin typeface="楷体" pitchFamily="2" charset="-122"/>
                <a:ea typeface="SimSun" pitchFamily="2" charset="-122"/>
                <a:cs typeface="+mn-cs"/>
              </a:rPr>
              <a:t>太</a:t>
            </a:r>
            <a:endParaRPr kumimoji="0" lang="en-US" sz="1600" b="0"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pitchFamily="18" charset="0"/>
            </a:endParaRPr>
          </a:p>
        </p:txBody>
      </p:sp>
      <p:sp>
        <p:nvSpPr>
          <p:cNvPr id="50" name="Text Box 19"/>
          <p:cNvSpPr txBox="1">
            <a:spLocks noChangeArrowheads="1"/>
          </p:cNvSpPr>
          <p:nvPr/>
        </p:nvSpPr>
        <p:spPr bwMode="auto">
          <a:xfrm>
            <a:off x="152400" y="5486400"/>
            <a:ext cx="2514600" cy="369888"/>
          </a:xfrm>
          <a:prstGeom prst="rect">
            <a:avLst/>
          </a:prstGeom>
          <a:solidFill>
            <a:srgbClr val="800000"/>
          </a:solidFill>
          <a:ln w="12700">
            <a:solidFill>
              <a:srgbClr val="FFFFFF"/>
            </a:solidFill>
            <a:miter lim="800000"/>
            <a:headEnd/>
            <a:tailEnd/>
          </a:ln>
          <a:effectLst>
            <a:outerShdw dist="38100" dir="2700000" rotWithShape="0">
              <a:srgbClr val="808080">
                <a:alpha val="42999"/>
              </a:srgbClr>
            </a:outerShdw>
          </a:effectLst>
        </p:spPr>
        <p:txBody>
          <a:bodyPr lIns="0" rIns="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800" b="1" i="0" u="none" strike="noStrike" kern="1200" cap="none" spc="0" normalizeH="0" baseline="0" noProof="0">
                <a:ln>
                  <a:noFill/>
                </a:ln>
                <a:solidFill>
                  <a:srgbClr val="F7F7F7"/>
                </a:solidFill>
                <a:effectLst/>
                <a:uLnTx/>
                <a:uFillTx/>
                <a:latin typeface="Times New Roman" pitchFamily="18" charset="0"/>
                <a:ea typeface="MS PGothic" pitchFamily="34" charset="-128"/>
                <a:cs typeface="+mn-cs"/>
              </a:rPr>
              <a:t>福音书</a:t>
            </a:r>
            <a:r>
              <a:rPr kumimoji="0" lang="en-US" altLang="ja-JP" sz="1800" b="1"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pitchFamily="18" charset="0"/>
              </a:rPr>
              <a:t> </a:t>
            </a:r>
            <a:r>
              <a:rPr kumimoji="0" lang="en-US" altLang="en-US" sz="1800" b="0"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以及</a:t>
            </a:r>
            <a:r>
              <a:rPr kumimoji="0" lang="en-US" altLang="ja-JP" sz="1800" b="1"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pitchFamily="18" charset="0"/>
              </a:rPr>
              <a:t> </a:t>
            </a:r>
            <a:r>
              <a:rPr kumimoji="0" lang="en-US" altLang="en-US" sz="1800" b="1"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使</a:t>
            </a:r>
            <a:r>
              <a:rPr kumimoji="0" lang="en-US" altLang="ja-JP" sz="1800" b="1"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 </a:t>
            </a:r>
            <a:r>
              <a:rPr kumimoji="0" lang="en-US" altLang="en-US" sz="1800" b="1"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徒</a:t>
            </a:r>
            <a:r>
              <a:rPr kumimoji="0" lang="en-US" altLang="ja-JP" sz="1800" b="1"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 </a:t>
            </a:r>
            <a:r>
              <a:rPr kumimoji="0" lang="en-US" altLang="en-US" sz="1800" b="1"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行</a:t>
            </a:r>
            <a:r>
              <a:rPr kumimoji="0" lang="en-US" altLang="ja-JP" sz="1800" b="1"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 </a:t>
            </a:r>
            <a:r>
              <a:rPr kumimoji="0" lang="en-US" altLang="en-US" sz="1800" b="0" i="0" u="none" strike="noStrike" kern="1200" cap="none" spc="0" normalizeH="0" baseline="0" noProof="0">
                <a:ln>
                  <a:noFill/>
                </a:ln>
                <a:solidFill>
                  <a:srgbClr val="FFFFFF"/>
                </a:solidFill>
                <a:effectLst/>
                <a:uLnTx/>
                <a:uFillTx/>
                <a:latin typeface="Times New Roman" pitchFamily="18" charset="0"/>
                <a:ea typeface="MS PGothic" pitchFamily="34" charset="-128"/>
                <a:cs typeface="Times New Roman" pitchFamily="18" charset="0"/>
              </a:rPr>
              <a:t>传</a:t>
            </a:r>
            <a:r>
              <a:rPr kumimoji="0" lang="en-US" altLang="ja-JP" sz="1800" b="1"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 </a:t>
            </a:r>
            <a:endParaRPr kumimoji="0" lang="en-US" sz="1600" b="0"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pitchFamily="18" charset="0"/>
            </a:endParaRPr>
          </a:p>
        </p:txBody>
      </p:sp>
      <p:sp>
        <p:nvSpPr>
          <p:cNvPr id="196630" name="Text Box 20"/>
          <p:cNvSpPr txBox="1">
            <a:spLocks noChangeArrowheads="1"/>
          </p:cNvSpPr>
          <p:nvPr/>
        </p:nvSpPr>
        <p:spPr bwMode="auto">
          <a:xfrm>
            <a:off x="6477000" y="6553200"/>
            <a:ext cx="2447925" cy="184150"/>
          </a:xfrm>
          <a:prstGeom prst="rect">
            <a:avLst/>
          </a:prstGeom>
          <a:noFill/>
          <a:ln w="9525">
            <a:noFill/>
            <a:miter lim="800000"/>
            <a:headEnd/>
            <a:tailEnd/>
          </a:ln>
        </p:spPr>
        <p:txBody>
          <a:bodyPr lIns="0" tIns="0" rIns="0" bIns="0">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altLang="en-US" sz="1200" b="1" i="0" u="none" strike="noStrike" kern="1200" cap="none" spc="0" normalizeH="0" baseline="0" noProof="0">
                <a:ln>
                  <a:noFill/>
                </a:ln>
                <a:solidFill>
                  <a:srgbClr val="F7F7F7"/>
                </a:solidFill>
                <a:effectLst/>
                <a:uLnTx/>
                <a:uFillTx/>
                <a:latin typeface="Times New Roman" pitchFamily="18" charset="0"/>
                <a:ea typeface="MS PGothic" pitchFamily="34" charset="-128"/>
                <a:cs typeface="+mn-cs"/>
              </a:rPr>
              <a:t>福音书</a:t>
            </a:r>
            <a:r>
              <a:rPr kumimoji="0" lang="en-US" altLang="ja-JP" sz="1200" b="1"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pitchFamily="18" charset="0"/>
              </a:rPr>
              <a:t> </a:t>
            </a:r>
            <a:r>
              <a:rPr kumimoji="0" lang="en-US" altLang="en-US" sz="1200" b="0"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以及</a:t>
            </a:r>
            <a:r>
              <a:rPr kumimoji="0" lang="en-US" altLang="ja-JP" sz="1200" b="1"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pitchFamily="18" charset="0"/>
              </a:rPr>
              <a:t> </a:t>
            </a:r>
            <a:r>
              <a:rPr kumimoji="0" lang="en-US" altLang="en-US" sz="1200" b="1"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使</a:t>
            </a:r>
            <a:r>
              <a:rPr kumimoji="0" lang="en-US" altLang="ja-JP" sz="1200" b="1"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 </a:t>
            </a:r>
            <a:r>
              <a:rPr kumimoji="0" lang="en-US" altLang="en-US" sz="1200" b="1"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徒</a:t>
            </a:r>
            <a:r>
              <a:rPr kumimoji="0" lang="en-US" altLang="ja-JP" sz="1200" b="1"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 </a:t>
            </a:r>
            <a:r>
              <a:rPr kumimoji="0" lang="en-US" altLang="en-US" sz="1200" b="1"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行</a:t>
            </a:r>
            <a:r>
              <a:rPr kumimoji="0" lang="en-US" altLang="ja-JP" sz="1200" b="1"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 </a:t>
            </a:r>
            <a:r>
              <a:rPr kumimoji="0" lang="en-US" altLang="en-US" sz="1200" b="0"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传</a:t>
            </a:r>
            <a:r>
              <a:rPr kumimoji="0" lang="en-US" altLang="ja-JP" sz="1200" b="1"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 </a:t>
            </a:r>
            <a:endParaRPr kumimoji="0" lang="en-US" sz="1100" b="0"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pitchFamily="18" charset="0"/>
            </a:endParaRPr>
          </a:p>
        </p:txBody>
      </p:sp>
      <p:sp>
        <p:nvSpPr>
          <p:cNvPr id="196631" name="Text Box 7"/>
          <p:cNvSpPr txBox="1">
            <a:spLocks noChangeArrowheads="1"/>
          </p:cNvSpPr>
          <p:nvPr/>
        </p:nvSpPr>
        <p:spPr bwMode="auto">
          <a:xfrm>
            <a:off x="2667000" y="2057400"/>
            <a:ext cx="990600" cy="12954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0" i="0" u="none" strike="noStrike" kern="1200" cap="none" spc="0" normalizeH="0" baseline="0" noProof="0">
                <a:ln>
                  <a:noFill/>
                </a:ln>
                <a:solidFill>
                  <a:srgbClr val="000404"/>
                </a:solidFill>
                <a:effectLst/>
                <a:uLnTx/>
                <a:uFillTx/>
                <a:latin typeface="Times New Roman" pitchFamily="18" charset="0"/>
                <a:ea typeface="MS PGothic" pitchFamily="34" charset="-128"/>
                <a:cs typeface="+mn-cs"/>
              </a:rPr>
              <a:t>四月</a:t>
            </a:r>
            <a:r>
              <a:rPr kumimoji="0" lang="en-US" altLang="ja-JP" sz="1200" b="1" i="0" u="none" strike="noStrike" kern="1200" cap="none" spc="0" normalizeH="0" baseline="0" noProof="0">
                <a:ln>
                  <a:noFill/>
                </a:ln>
                <a:solidFill>
                  <a:srgbClr val="000404"/>
                </a:solidFill>
                <a:effectLst/>
                <a:uLnTx/>
                <a:uFillTx/>
                <a:latin typeface="Arial Narrow" pitchFamily="34" charset="0"/>
                <a:ea typeface="MS PGothic" pitchFamily="34" charset="-128"/>
                <a:cs typeface="Times New Roman" pitchFamily="18" charset="0"/>
              </a:rPr>
              <a:t> </a:t>
            </a:r>
            <a:r>
              <a:rPr kumimoji="0" lang="en-US" altLang="ja-JP" sz="1200" b="1"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pitchFamily="18" charset="0"/>
              </a:rPr>
              <a:t>50-</a:t>
            </a:r>
            <a:br>
              <a:rPr kumimoji="0" lang="en-US" altLang="ja-JP" sz="1200" b="1"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pitchFamily="18" charset="0"/>
              </a:rPr>
            </a:br>
            <a:r>
              <a:rPr kumimoji="0" lang="en-US" altLang="en-US" sz="1200" b="0" i="0" u="none" strike="noStrike" kern="1200" cap="none" spc="0" normalizeH="0" baseline="0" noProof="0">
                <a:ln>
                  <a:noFill/>
                </a:ln>
                <a:solidFill>
                  <a:srgbClr val="000404"/>
                </a:solidFill>
                <a:effectLst/>
                <a:uLnTx/>
                <a:uFillTx/>
                <a:latin typeface="Times New Roman" pitchFamily="18" charset="0"/>
                <a:ea typeface="MS PGothic" pitchFamily="34" charset="-128"/>
                <a:cs typeface="Times New Roman" pitchFamily="18" charset="0"/>
              </a:rPr>
              <a:t>九月</a:t>
            </a:r>
            <a:r>
              <a:rPr kumimoji="0" lang="en-US" altLang="ja-JP" sz="1200" b="1" i="0" u="none" strike="noStrike" kern="1200" cap="none" spc="0" normalizeH="0" baseline="0" noProof="0">
                <a:ln>
                  <a:noFill/>
                </a:ln>
                <a:solidFill>
                  <a:srgbClr val="000404"/>
                </a:solidFill>
                <a:effectLst/>
                <a:uLnTx/>
                <a:uFillTx/>
                <a:latin typeface="Arial Narrow" pitchFamily="34" charset="0"/>
                <a:ea typeface="MS PGothic" pitchFamily="34" charset="-128"/>
                <a:cs typeface="Times New Roman" pitchFamily="18" charset="0"/>
              </a:rPr>
              <a:t> </a:t>
            </a:r>
            <a:r>
              <a:rPr kumimoji="0" lang="en-US" altLang="ja-JP" sz="1200" b="1"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pitchFamily="18" charset="0"/>
              </a:rPr>
              <a:t>52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pitchFamily="18" charset="0"/>
              </a:rPr>
              <a:t>2</a:t>
            </a:r>
            <a:br>
              <a:rPr kumimoji="0" lang="en-US" sz="2400" b="1"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pitchFamily="18" charset="0"/>
              </a:rPr>
            </a:br>
            <a:r>
              <a:rPr kumimoji="0" lang="en-US" altLang="en-US" sz="2000" b="0" i="0" u="none" strike="noStrike" kern="1200" cap="none" spc="0" normalizeH="0" baseline="0" noProof="0">
                <a:ln>
                  <a:noFill/>
                </a:ln>
                <a:solidFill>
                  <a:srgbClr val="000404"/>
                </a:solidFill>
                <a:effectLst/>
                <a:uLnTx/>
                <a:uFillTx/>
                <a:latin typeface="Times New Roman" pitchFamily="18" charset="0"/>
                <a:ea typeface="MS PGothic" pitchFamily="34" charset="-128"/>
                <a:cs typeface="Times New Roman" pitchFamily="18" charset="0"/>
              </a:rPr>
              <a:t>爱琴海</a:t>
            </a:r>
            <a:endParaRPr kumimoji="0" lang="en-US" altLang="ja-JP" sz="2000" b="1" i="0" u="none" strike="noStrike" kern="1200" cap="none" spc="0" normalizeH="0" baseline="0" noProof="0">
              <a:ln>
                <a:noFill/>
              </a:ln>
              <a:solidFill>
                <a:srgbClr val="000404"/>
              </a:solidFill>
              <a:effectLst/>
              <a:uLnTx/>
              <a:uFillTx/>
              <a:latin typeface="Arial Narrow" pitchFamily="34" charset="0"/>
              <a:ea typeface="MS PGothic" pitchFamily="34" charset="-128"/>
              <a:cs typeface="Times New Roman" pitchFamily="18"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pitchFamily="18" charset="0"/>
            </a:endParaRPr>
          </a:p>
        </p:txBody>
      </p:sp>
      <p:sp>
        <p:nvSpPr>
          <p:cNvPr id="21"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9"/>
              </a:srgbClr>
            </a:outerShdw>
          </a:effectLst>
        </p:spPr>
        <p:txBody>
          <a:bodyPr lIns="0" rIns="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zh-CN" altLang="en-US" sz="1800" b="1" i="0" u="none" strike="noStrike" kern="1200" cap="none" spc="0" normalizeH="0" baseline="0" noProof="0">
                <a:ln>
                  <a:noFill/>
                </a:ln>
                <a:solidFill>
                  <a:srgbClr val="FFFFFF"/>
                </a:solidFill>
                <a:effectLst/>
                <a:uLnTx/>
                <a:uFillTx/>
                <a:latin typeface="细圆" charset="0"/>
                <a:ea typeface="细圆" charset="0"/>
                <a:cs typeface="细圆" charset="0"/>
              </a:rPr>
              <a:t>路加</a:t>
            </a:r>
            <a:endParaRPr kumimoji="0" lang="en-GB" sz="1800" b="1" i="0" u="none" strike="noStrike" kern="1200" cap="none" spc="0" normalizeH="0" baseline="0" noProof="0">
              <a:ln>
                <a:noFill/>
              </a:ln>
              <a:solidFill>
                <a:srgbClr val="FFFFFF"/>
              </a:solidFill>
              <a:effectLst/>
              <a:uLnTx/>
              <a:uFillTx/>
              <a:latin typeface="Helvetica" charset="0"/>
              <a:ea typeface="细圆" charset="0"/>
              <a:cs typeface="细圆" charset="0"/>
            </a:endParaRPr>
          </a:p>
        </p:txBody>
      </p:sp>
      <p:sp>
        <p:nvSpPr>
          <p:cNvPr id="22"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dist="38100" dir="2700000" rotWithShape="0">
              <a:srgbClr val="808080">
                <a:alpha val="42999"/>
              </a:srgbClr>
            </a:outerShdw>
          </a:effectLst>
        </p:spPr>
        <p:txBody>
          <a:bodyPr lIns="0" rIns="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zh-CN" altLang="en-US" sz="1800" b="1" i="0" u="none" strike="noStrike" kern="1200" cap="none" spc="0" normalizeH="0" baseline="0" noProof="0">
                <a:ln>
                  <a:noFill/>
                </a:ln>
                <a:solidFill>
                  <a:srgbClr val="FFFFFF"/>
                </a:solidFill>
                <a:effectLst/>
                <a:uLnTx/>
                <a:uFillTx/>
                <a:latin typeface="细圆" charset="0"/>
                <a:ea typeface="细圆" charset="0"/>
                <a:cs typeface="细圆" charset="0"/>
              </a:rPr>
              <a:t>马可</a:t>
            </a:r>
            <a:endParaRPr kumimoji="0" lang="en-GB" sz="1800" b="1" i="0" u="none" strike="noStrike" kern="1200" cap="none" spc="0" normalizeH="0" baseline="0" noProof="0">
              <a:ln>
                <a:noFill/>
              </a:ln>
              <a:solidFill>
                <a:srgbClr val="FFFFFF"/>
              </a:solidFill>
              <a:effectLst/>
              <a:uLnTx/>
              <a:uFillTx/>
              <a:latin typeface="Helvetica" charset="0"/>
              <a:ea typeface="细圆" charset="0"/>
              <a:cs typeface="细圆" charset="0"/>
            </a:endParaRPr>
          </a:p>
        </p:txBody>
      </p:sp>
      <p:sp>
        <p:nvSpPr>
          <p:cNvPr id="23" name="Text Box 22"/>
          <p:cNvSpPr txBox="1">
            <a:spLocks noChangeArrowheads="1"/>
          </p:cNvSpPr>
          <p:nvPr/>
        </p:nvSpPr>
        <p:spPr bwMode="auto">
          <a:xfrm>
            <a:off x="54864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9"/>
              </a:srgbClr>
            </a:outerShdw>
          </a:effectLst>
        </p:spPr>
        <p:txBody>
          <a:bodyPr lIns="0" rIns="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ja-JP" sz="1800" b="1" i="0" u="none" strike="noStrike" kern="1200" cap="none" spc="0" normalizeH="0" baseline="0" noProof="0">
                <a:ln>
                  <a:noFill/>
                </a:ln>
                <a:solidFill>
                  <a:srgbClr val="F7F7F7"/>
                </a:solidFill>
                <a:effectLst/>
                <a:uLnTx/>
                <a:uFillTx/>
                <a:latin typeface="Arial Narrow" pitchFamily="34" charset="0"/>
                <a:ea typeface="MS PGothic" pitchFamily="34" charset="-128"/>
                <a:cs typeface="Times New Roman" pitchFamily="18" charset="0"/>
              </a:rPr>
              <a:t> </a:t>
            </a:r>
            <a:r>
              <a:rPr kumimoji="0" lang="en-US" altLang="en-US" sz="1800" b="1"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使</a:t>
            </a:r>
            <a:r>
              <a:rPr kumimoji="0" lang="en-US" altLang="ja-JP" sz="1800" b="1"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 </a:t>
            </a:r>
            <a:r>
              <a:rPr kumimoji="0" lang="en-US" altLang="en-US" sz="1800" b="1"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徒</a:t>
            </a:r>
            <a:r>
              <a:rPr kumimoji="0" lang="en-US" altLang="ja-JP" sz="1800" b="1" i="0" u="none" strike="noStrike" kern="1200" cap="none" spc="0" normalizeH="0" baseline="0" noProof="0">
                <a:ln>
                  <a:noFill/>
                </a:ln>
                <a:solidFill>
                  <a:srgbClr val="F7F7F7"/>
                </a:solidFill>
                <a:effectLst/>
                <a:uLnTx/>
                <a:uFillTx/>
                <a:latin typeface="Times New Roman" pitchFamily="18" charset="0"/>
                <a:ea typeface="MS PGothic" pitchFamily="34" charset="-128"/>
                <a:cs typeface="Times New Roman" pitchFamily="18" charset="0"/>
              </a:rPr>
              <a:t> </a:t>
            </a:r>
            <a:endParaRPr kumimoji="0" lang="en-US" sz="1600" b="0" i="0" u="none" strike="noStrike" kern="1200" cap="none" spc="0" normalizeH="0" baseline="0" noProof="0">
              <a:ln>
                <a:noFill/>
              </a:ln>
              <a:solidFill>
                <a:srgbClr val="FFFFFF"/>
              </a:solidFill>
              <a:effectLst/>
              <a:uLnTx/>
              <a:uFillTx/>
              <a:latin typeface="Arial Narrow" pitchFamily="34" charset="0"/>
              <a:ea typeface="MS PGothic" pitchFamily="34" charset="-128"/>
              <a:cs typeface="Times New Roman" pitchFamily="18" charset="0"/>
            </a:endParaRPr>
          </a:p>
        </p:txBody>
      </p:sp>
    </p:spTree>
    <p:extLst>
      <p:ext uri="{BB962C8B-B14F-4D97-AF65-F5344CB8AC3E}">
        <p14:creationId xmlns:p14="http://schemas.microsoft.com/office/powerpoint/2010/main" val="42038335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53" name="Picture 12" descr="calendar-full.jpg"/>
          <p:cNvPicPr>
            <a:picLocks noChangeAspect="1"/>
          </p:cNvPicPr>
          <p:nvPr/>
        </p:nvPicPr>
        <p:blipFill>
          <a:blip r:embed="rId3">
            <a:lum bright="-66000"/>
            <a:extLst>
              <a:ext uri="{28A0092B-C50C-407E-A947-70E740481C1C}">
                <a14:useLocalDpi xmlns:a14="http://schemas.microsoft.com/office/drawing/2010/main"/>
              </a:ext>
            </a:extLst>
          </a:blip>
          <a:srcRect/>
          <a:stretch>
            <a:fillRect/>
          </a:stretch>
        </p:blipFill>
        <p:spPr bwMode="auto">
          <a:xfrm>
            <a:off x="0" y="0"/>
            <a:ext cx="91503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9554" name="Text Box 3"/>
          <p:cNvSpPr txBox="1">
            <a:spLocks noChangeArrowheads="1"/>
          </p:cNvSpPr>
          <p:nvPr/>
        </p:nvSpPr>
        <p:spPr bwMode="auto">
          <a:xfrm>
            <a:off x="8382014" y="15"/>
            <a:ext cx="526646" cy="4614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83</a:t>
            </a:r>
          </a:p>
        </p:txBody>
      </p:sp>
      <p:sp>
        <p:nvSpPr>
          <p:cNvPr id="279555" name="Rectangle 8"/>
          <p:cNvSpPr>
            <a:spLocks noGrp="1" noChangeArrowheads="1"/>
          </p:cNvSpPr>
          <p:nvPr>
            <p:ph type="title" idx="4294967295"/>
          </p:nvPr>
        </p:nvSpPr>
        <p:spPr>
          <a:xfrm>
            <a:off x="585084" y="152438"/>
            <a:ext cx="1627008" cy="523040"/>
          </a:xfrm>
          <a:solidFill>
            <a:schemeClr val="folHlink"/>
          </a:solidFill>
          <a:extLs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nchor="t">
            <a:spAutoFit/>
          </a:bodyPr>
          <a:lstStyle/>
          <a:p>
            <a:pPr eaLnBrk="1" hangingPunct="1"/>
            <a:r>
              <a:rPr lang="zh-CN" altLang="en-US" sz="2800" b="1" dirty="0">
                <a:solidFill>
                  <a:schemeClr val="bg2"/>
                </a:solidFill>
                <a:effectLst/>
                <a:latin typeface="Arial" charset="0"/>
                <a:ea typeface="SimSun" charset="0"/>
                <a:cs typeface="SimSun" charset="0"/>
              </a:rPr>
              <a:t>写作日期</a:t>
            </a:r>
            <a:endParaRPr lang="en-US" sz="2800" b="1" dirty="0">
              <a:solidFill>
                <a:schemeClr val="bg2"/>
              </a:solidFill>
              <a:effectLst/>
              <a:latin typeface="Arial" charset="0"/>
              <a:ea typeface="SimSun" charset="0"/>
              <a:cs typeface="SimSun" charset="0"/>
            </a:endParaRPr>
          </a:p>
        </p:txBody>
      </p:sp>
      <p:sp>
        <p:nvSpPr>
          <p:cNvPr id="279556" name="Rectangle 9"/>
          <p:cNvSpPr>
            <a:spLocks noChangeArrowheads="1"/>
          </p:cNvSpPr>
          <p:nvPr/>
        </p:nvSpPr>
        <p:spPr bwMode="auto">
          <a:xfrm>
            <a:off x="457200" y="4892675"/>
            <a:ext cx="8153400" cy="228600"/>
          </a:xfrm>
          <a:prstGeom prst="rect">
            <a:avLst/>
          </a:prstGeom>
          <a:solidFill>
            <a:srgbClr val="000090"/>
          </a:solidFill>
          <a:ln w="9525">
            <a:solidFill>
              <a:schemeClr val="bg2"/>
            </a:solidFill>
            <a:miter lim="800000"/>
            <a:headEnd/>
            <a:tailEnd/>
          </a:ln>
        </p:spPr>
        <p:txBody>
          <a:bodyPr wrap="none" lIns="91261" tIns="45631" rIns="91261" bIns="45631" anchor="ctr"/>
          <a:lstStyle/>
          <a:p>
            <a:endParaRPr lang="en-US">
              <a:solidFill>
                <a:srgbClr val="FFFFFF"/>
              </a:solidFill>
              <a:latin typeface="Arial" charset="0"/>
              <a:ea typeface="ＭＳ Ｐゴシック" charset="0"/>
              <a:cs typeface="Arial" charset="0"/>
            </a:endParaRPr>
          </a:p>
        </p:txBody>
      </p:sp>
      <p:sp>
        <p:nvSpPr>
          <p:cNvPr id="279557" name="Text Box 11"/>
          <p:cNvSpPr txBox="1">
            <a:spLocks noChangeArrowheads="1"/>
          </p:cNvSpPr>
          <p:nvPr/>
        </p:nvSpPr>
        <p:spPr bwMode="auto">
          <a:xfrm>
            <a:off x="6904525" y="5103814"/>
            <a:ext cx="2037376" cy="1754147"/>
          </a:xfrm>
          <a:prstGeom prst="rect">
            <a:avLst/>
          </a:prstGeom>
          <a:noFill/>
          <a:ln>
            <a:noFill/>
          </a:ln>
          <a:effectLst>
            <a:outerShdw dist="35921"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dirty="0">
                <a:solidFill>
                  <a:srgbClr val="FFFFFF"/>
                </a:solidFill>
                <a:latin typeface="Arial" charset="0"/>
                <a:cs typeface="Arial" charset="0"/>
              </a:rPr>
              <a:t>70</a:t>
            </a:r>
          </a:p>
          <a:p>
            <a:pPr algn="ctr" eaLnBrk="1" hangingPunct="1"/>
            <a:r>
              <a:rPr lang="zh-CN" altLang="en-US" sz="3600" b="1" dirty="0">
                <a:solidFill>
                  <a:srgbClr val="FFFFFF"/>
                </a:solidFill>
                <a:latin typeface="Arial" charset="0"/>
                <a:cs typeface="Arial" charset="0"/>
              </a:rPr>
              <a:t>耶路撒冷</a:t>
            </a:r>
            <a:endParaRPr lang="en-US" altLang="zh-CN" sz="3600" b="1" dirty="0">
              <a:solidFill>
                <a:srgbClr val="FFFFFF"/>
              </a:solidFill>
              <a:latin typeface="Arial" charset="0"/>
              <a:cs typeface="Arial" charset="0"/>
            </a:endParaRPr>
          </a:p>
          <a:p>
            <a:pPr algn="ctr" eaLnBrk="1" hangingPunct="1"/>
            <a:r>
              <a:rPr lang="zh-CN" altLang="en-US" sz="3600" b="1" dirty="0">
                <a:solidFill>
                  <a:srgbClr val="FFFFFF"/>
                </a:solidFill>
                <a:latin typeface="Arial" charset="0"/>
                <a:cs typeface="Arial" charset="0"/>
              </a:rPr>
              <a:t>的倾覆</a:t>
            </a:r>
            <a:endParaRPr lang="en-US" b="1" dirty="0">
              <a:solidFill>
                <a:srgbClr val="FFFFFF"/>
              </a:solidFill>
              <a:latin typeface="Arial" charset="0"/>
              <a:cs typeface="Arial" charset="0"/>
            </a:endParaRPr>
          </a:p>
        </p:txBody>
      </p:sp>
      <p:sp>
        <p:nvSpPr>
          <p:cNvPr id="161804" name="AutoShape 12"/>
          <p:cNvSpPr>
            <a:spLocks noChangeArrowheads="1"/>
          </p:cNvSpPr>
          <p:nvPr/>
        </p:nvSpPr>
        <p:spPr bwMode="auto">
          <a:xfrm>
            <a:off x="3429000" y="4648200"/>
            <a:ext cx="2268538" cy="1066800"/>
          </a:xfrm>
          <a:prstGeom prst="star4">
            <a:avLst>
              <a:gd name="adj" fmla="val 12500"/>
            </a:avLst>
          </a:prstGeom>
          <a:solidFill>
            <a:schemeClr val="hlink"/>
          </a:solidFill>
          <a:ln w="12700" cap="sq">
            <a:solidFill>
              <a:schemeClr val="tx1"/>
            </a:solidFill>
            <a:miter lim="800000"/>
            <a:headEnd type="none" w="sm" len="sm"/>
            <a:tailEnd type="none" w="sm" len="sm"/>
          </a:ln>
        </p:spPr>
        <p:txBody>
          <a:bodyPr wrap="none" lIns="91261" tIns="45631" rIns="91261" bIns="45631" anchor="ctr"/>
          <a:lstStyle/>
          <a:p>
            <a:endParaRPr lang="en-US">
              <a:solidFill>
                <a:srgbClr val="FFFFFF"/>
              </a:solidFill>
              <a:latin typeface="Arial" charset="0"/>
              <a:ea typeface="ＭＳ Ｐゴシック" charset="0"/>
              <a:cs typeface="Arial" charset="0"/>
            </a:endParaRPr>
          </a:p>
        </p:txBody>
      </p:sp>
      <p:sp>
        <p:nvSpPr>
          <p:cNvPr id="14" name="Text Box 6"/>
          <p:cNvSpPr txBox="1">
            <a:spLocks noChangeArrowheads="1"/>
          </p:cNvSpPr>
          <p:nvPr/>
        </p:nvSpPr>
        <p:spPr bwMode="auto">
          <a:xfrm rot="-1200000">
            <a:off x="-227013" y="1028443"/>
            <a:ext cx="5121276" cy="138481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dirty="0">
                <a:solidFill>
                  <a:srgbClr val="FFFFFF"/>
                </a:solidFill>
                <a:latin typeface="Arial" charset="0"/>
                <a:cs typeface="Arial" charset="0"/>
              </a:rPr>
              <a:t>	</a:t>
            </a:r>
            <a:r>
              <a:rPr lang="zh-CN" altLang="en-US" sz="2800" b="1" dirty="0">
                <a:solidFill>
                  <a:srgbClr val="FFFFFF"/>
                </a:solidFill>
                <a:latin typeface="Arial" charset="0"/>
                <a:cs typeface="Arial" charset="0"/>
              </a:rPr>
              <a:t>彼得一直要到</a:t>
            </a:r>
            <a:r>
              <a:rPr lang="en-US" altLang="zh-CN" sz="2800" b="1" dirty="0">
                <a:solidFill>
                  <a:srgbClr val="FFFFFF"/>
                </a:solidFill>
                <a:latin typeface="Arial" charset="0"/>
                <a:cs typeface="Arial" charset="0"/>
              </a:rPr>
              <a:t>AD63</a:t>
            </a:r>
            <a:r>
              <a:rPr lang="zh-CN" altLang="en-US" sz="2800" b="1" dirty="0">
                <a:solidFill>
                  <a:srgbClr val="FFFFFF"/>
                </a:solidFill>
                <a:latin typeface="Arial" charset="0"/>
                <a:cs typeface="Arial" charset="0"/>
              </a:rPr>
              <a:t>左右才来到罗马－福音书的成书不可能早于</a:t>
            </a:r>
            <a:r>
              <a:rPr lang="en-US" altLang="zh-CN" sz="2800" b="1" dirty="0">
                <a:solidFill>
                  <a:srgbClr val="FFFFFF"/>
                </a:solidFill>
                <a:latin typeface="Arial" charset="0"/>
                <a:cs typeface="Arial" charset="0"/>
              </a:rPr>
              <a:t>AD63</a:t>
            </a:r>
            <a:r>
              <a:rPr lang="zh-CN" altLang="en-US" sz="2800" b="1" dirty="0">
                <a:solidFill>
                  <a:srgbClr val="FFFFFF"/>
                </a:solidFill>
                <a:latin typeface="Arial" charset="0"/>
                <a:cs typeface="Arial" charset="0"/>
              </a:rPr>
              <a:t>。</a:t>
            </a:r>
          </a:p>
        </p:txBody>
      </p:sp>
      <p:sp>
        <p:nvSpPr>
          <p:cNvPr id="15" name="Text Box 7"/>
          <p:cNvSpPr txBox="1">
            <a:spLocks noChangeArrowheads="1"/>
          </p:cNvSpPr>
          <p:nvPr/>
        </p:nvSpPr>
        <p:spPr bwMode="auto">
          <a:xfrm>
            <a:off x="1371600" y="2895600"/>
            <a:ext cx="5181600" cy="138481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800" b="1" dirty="0">
                <a:solidFill>
                  <a:srgbClr val="FFFFFF"/>
                </a:solidFill>
                <a:latin typeface="Arial" charset="0"/>
                <a:cs typeface="Arial" charset="0"/>
              </a:rPr>
              <a:t>彼得于</a:t>
            </a:r>
            <a:r>
              <a:rPr lang="en-US" altLang="zh-CN" sz="2800" b="1" dirty="0">
                <a:solidFill>
                  <a:srgbClr val="FFFFFF"/>
                </a:solidFill>
                <a:latin typeface="Arial" charset="0"/>
                <a:cs typeface="Arial" charset="0"/>
              </a:rPr>
              <a:t>AD64</a:t>
            </a:r>
            <a:r>
              <a:rPr lang="zh-CN" altLang="en-US" sz="2800" b="1" dirty="0">
                <a:solidFill>
                  <a:srgbClr val="FFFFFF"/>
                </a:solidFill>
                <a:latin typeface="Arial" charset="0"/>
                <a:cs typeface="Arial" charset="0"/>
              </a:rPr>
              <a:t>殉道，然而传统说法却无法定案究竟福音书是写于彼得殉道之前或之后。</a:t>
            </a:r>
          </a:p>
        </p:txBody>
      </p:sp>
      <p:sp>
        <p:nvSpPr>
          <p:cNvPr id="16" name="Text Box 8"/>
          <p:cNvSpPr txBox="1">
            <a:spLocks noChangeArrowheads="1"/>
          </p:cNvSpPr>
          <p:nvPr/>
        </p:nvSpPr>
        <p:spPr bwMode="auto">
          <a:xfrm rot="1200000">
            <a:off x="4276726" y="1104306"/>
            <a:ext cx="4824413" cy="1815702"/>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800" b="1" dirty="0">
                <a:solidFill>
                  <a:srgbClr val="FFFFFF"/>
                </a:solidFill>
                <a:latin typeface="Arial" charset="0"/>
                <a:cs typeface="Arial" charset="0"/>
              </a:rPr>
              <a:t>福音书没有提及</a:t>
            </a:r>
            <a:r>
              <a:rPr lang="en-US" altLang="zh-CN" sz="2800" b="1" dirty="0">
                <a:solidFill>
                  <a:srgbClr val="FFFFFF"/>
                </a:solidFill>
                <a:latin typeface="Arial" charset="0"/>
                <a:cs typeface="Arial" charset="0"/>
              </a:rPr>
              <a:t>AD70</a:t>
            </a:r>
            <a:r>
              <a:rPr lang="zh-CN" altLang="en-US" sz="2800" b="1" dirty="0">
                <a:solidFill>
                  <a:srgbClr val="FFFFFF"/>
                </a:solidFill>
                <a:latin typeface="Arial" charset="0"/>
                <a:cs typeface="Arial" charset="0"/>
              </a:rPr>
              <a:t>耶路撒冷的倾覆－很可能是写于</a:t>
            </a:r>
            <a:r>
              <a:rPr lang="en-US" altLang="zh-CN" sz="2800" b="1" dirty="0">
                <a:solidFill>
                  <a:srgbClr val="FFFFFF"/>
                </a:solidFill>
                <a:latin typeface="Arial" charset="0"/>
                <a:cs typeface="Arial" charset="0"/>
              </a:rPr>
              <a:t>AD64</a:t>
            </a:r>
            <a:r>
              <a:rPr lang="zh-CN" altLang="en-US" sz="2800" b="1" dirty="0">
                <a:solidFill>
                  <a:srgbClr val="FFFFFF"/>
                </a:solidFill>
                <a:latin typeface="Arial" charset="0"/>
                <a:cs typeface="Arial" charset="0"/>
              </a:rPr>
              <a:t>－</a:t>
            </a:r>
            <a:r>
              <a:rPr lang="en-US" altLang="zh-CN" sz="2800" b="1" dirty="0">
                <a:solidFill>
                  <a:srgbClr val="FFFFFF"/>
                </a:solidFill>
                <a:latin typeface="Arial" charset="0"/>
                <a:cs typeface="Arial" charset="0"/>
              </a:rPr>
              <a:t>68</a:t>
            </a:r>
            <a:r>
              <a:rPr lang="zh-CN" altLang="en-US" sz="2800" b="1" dirty="0">
                <a:solidFill>
                  <a:srgbClr val="FFFFFF"/>
                </a:solidFill>
                <a:latin typeface="Arial" charset="0"/>
                <a:cs typeface="Arial" charset="0"/>
              </a:rPr>
              <a:t>年间，正值尼禄王当权。</a:t>
            </a:r>
          </a:p>
        </p:txBody>
      </p:sp>
      <p:sp>
        <p:nvSpPr>
          <p:cNvPr id="279562" name="Text Box 11"/>
          <p:cNvSpPr txBox="1">
            <a:spLocks noChangeArrowheads="1"/>
          </p:cNvSpPr>
          <p:nvPr/>
        </p:nvSpPr>
        <p:spPr bwMode="auto">
          <a:xfrm>
            <a:off x="38" y="5103814"/>
            <a:ext cx="2417763" cy="1754147"/>
          </a:xfrm>
          <a:prstGeom prst="rect">
            <a:avLst/>
          </a:prstGeom>
          <a:noFill/>
          <a:ln>
            <a:noFill/>
          </a:ln>
          <a:effectLst>
            <a:outerShdw dist="35921"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dirty="0">
                <a:solidFill>
                  <a:srgbClr val="FFFFFF"/>
                </a:solidFill>
                <a:latin typeface="Arial" charset="0"/>
                <a:cs typeface="Arial" charset="0"/>
              </a:rPr>
              <a:t>63</a:t>
            </a:r>
            <a:br>
              <a:rPr lang="en-US" sz="3600" b="1" dirty="0">
                <a:solidFill>
                  <a:srgbClr val="FFFFFF"/>
                </a:solidFill>
                <a:latin typeface="Arial" charset="0"/>
                <a:cs typeface="Arial" charset="0"/>
              </a:rPr>
            </a:br>
            <a:r>
              <a:rPr lang="zh-CN" altLang="en-US" sz="3600" b="1" dirty="0">
                <a:solidFill>
                  <a:srgbClr val="FFFFFF"/>
                </a:solidFill>
                <a:latin typeface="Arial" charset="0"/>
                <a:cs typeface="Arial" charset="0"/>
              </a:rPr>
              <a:t>彼得在</a:t>
            </a:r>
            <a:endParaRPr lang="en-US" altLang="zh-CN" sz="3600" b="1" dirty="0">
              <a:solidFill>
                <a:srgbClr val="FFFFFF"/>
              </a:solidFill>
              <a:latin typeface="Arial" charset="0"/>
              <a:cs typeface="Arial" charset="0"/>
            </a:endParaRPr>
          </a:p>
          <a:p>
            <a:pPr algn="ctr" eaLnBrk="1" hangingPunct="1"/>
            <a:r>
              <a:rPr lang="zh-CN" altLang="en-US" sz="3600" b="1" dirty="0">
                <a:solidFill>
                  <a:srgbClr val="FFFFFF"/>
                </a:solidFill>
                <a:latin typeface="Arial" charset="0"/>
                <a:cs typeface="Arial" charset="0"/>
              </a:rPr>
              <a:t>罗马</a:t>
            </a:r>
            <a:endParaRPr lang="en-US" b="1" dirty="0">
              <a:solidFill>
                <a:srgbClr val="FFFFFF"/>
              </a:solidFill>
              <a:latin typeface="Arial" charset="0"/>
              <a:cs typeface="Arial" charset="0"/>
            </a:endParaRPr>
          </a:p>
        </p:txBody>
      </p:sp>
      <p:sp>
        <p:nvSpPr>
          <p:cNvPr id="279563" name="Text Box 11"/>
          <p:cNvSpPr txBox="1">
            <a:spLocks noChangeArrowheads="1"/>
          </p:cNvSpPr>
          <p:nvPr/>
        </p:nvSpPr>
        <p:spPr bwMode="auto">
          <a:xfrm>
            <a:off x="2576514" y="5103814"/>
            <a:ext cx="1905000" cy="1754147"/>
          </a:xfrm>
          <a:prstGeom prst="rect">
            <a:avLst/>
          </a:prstGeom>
          <a:noFill/>
          <a:ln>
            <a:noFill/>
          </a:ln>
          <a:effectLst>
            <a:outerShdw dist="35921"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dirty="0">
                <a:solidFill>
                  <a:srgbClr val="FFFFFF"/>
                </a:solidFill>
                <a:latin typeface="Arial" charset="0"/>
                <a:cs typeface="Arial" charset="0"/>
              </a:rPr>
              <a:t>64</a:t>
            </a:r>
            <a:br>
              <a:rPr lang="en-US" sz="3600" b="1" dirty="0">
                <a:solidFill>
                  <a:srgbClr val="FFFFFF"/>
                </a:solidFill>
                <a:latin typeface="Arial" charset="0"/>
                <a:cs typeface="Arial" charset="0"/>
              </a:rPr>
            </a:br>
            <a:r>
              <a:rPr lang="zh-CN" altLang="en-US" sz="3600" b="1" dirty="0">
                <a:solidFill>
                  <a:srgbClr val="FFFFFF"/>
                </a:solidFill>
                <a:latin typeface="Arial" charset="0"/>
                <a:cs typeface="Arial" charset="0"/>
              </a:rPr>
              <a:t>彼得</a:t>
            </a:r>
            <a:endParaRPr lang="en-US" altLang="zh-CN" sz="3600" b="1" dirty="0">
              <a:solidFill>
                <a:srgbClr val="FFFFFF"/>
              </a:solidFill>
              <a:latin typeface="Arial" charset="0"/>
              <a:cs typeface="Arial" charset="0"/>
            </a:endParaRPr>
          </a:p>
          <a:p>
            <a:pPr algn="ctr" eaLnBrk="1" hangingPunct="1"/>
            <a:r>
              <a:rPr lang="zh-CN" altLang="en-US" sz="3600" b="1" dirty="0">
                <a:solidFill>
                  <a:srgbClr val="FFFFFF"/>
                </a:solidFill>
                <a:latin typeface="Arial" charset="0"/>
                <a:cs typeface="Arial" charset="0"/>
              </a:rPr>
              <a:t>殉道</a:t>
            </a:r>
            <a:endParaRPr lang="en-US" b="1" dirty="0">
              <a:solidFill>
                <a:srgbClr val="FFFFFF"/>
              </a:solidFill>
              <a:latin typeface="Arial" charset="0"/>
              <a:cs typeface="Arial" charset="0"/>
            </a:endParaRPr>
          </a:p>
        </p:txBody>
      </p:sp>
      <p:sp>
        <p:nvSpPr>
          <p:cNvPr id="279564" name="Text Box 11"/>
          <p:cNvSpPr txBox="1">
            <a:spLocks noChangeArrowheads="1"/>
          </p:cNvSpPr>
          <p:nvPr/>
        </p:nvSpPr>
        <p:spPr bwMode="auto">
          <a:xfrm>
            <a:off x="4638675" y="5103814"/>
            <a:ext cx="1905000" cy="1754147"/>
          </a:xfrm>
          <a:prstGeom prst="rect">
            <a:avLst/>
          </a:prstGeom>
          <a:noFill/>
          <a:ln>
            <a:noFill/>
          </a:ln>
          <a:effectLst>
            <a:outerShdw dist="35921"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dirty="0">
                <a:solidFill>
                  <a:srgbClr val="FFFFFF"/>
                </a:solidFill>
                <a:latin typeface="Arial" charset="0"/>
                <a:cs typeface="Arial" charset="0"/>
              </a:rPr>
              <a:t>68</a:t>
            </a:r>
            <a:br>
              <a:rPr lang="en-US" sz="3600" b="1" dirty="0">
                <a:solidFill>
                  <a:srgbClr val="FFFFFF"/>
                </a:solidFill>
                <a:latin typeface="Arial" charset="0"/>
                <a:cs typeface="Arial" charset="0"/>
              </a:rPr>
            </a:br>
            <a:r>
              <a:rPr lang="zh-CN" altLang="en-US" sz="3600" b="1" dirty="0">
                <a:solidFill>
                  <a:srgbClr val="FFFFFF"/>
                </a:solidFill>
                <a:latin typeface="Arial" charset="0"/>
                <a:cs typeface="Arial" charset="0"/>
              </a:rPr>
              <a:t>尼禄王逝世</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40405095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1+#ppt_w/2"/>
                                          </p:val>
                                        </p:tav>
                                        <p:tav tm="100000">
                                          <p:val>
                                            <p:strVal val="#ppt_x"/>
                                          </p:val>
                                        </p:tav>
                                      </p:tavLst>
                                    </p:anim>
                                    <p:anim calcmode="lin" valueType="num">
                                      <p:cBhvr additive="base">
                                        <p:cTn id="20" dur="500" fill="hold"/>
                                        <p:tgtEl>
                                          <p:spTgt spid="16"/>
                                        </p:tgtEl>
                                        <p:attrNameLst>
                                          <p:attrName>ppt_y</p:attrName>
                                        </p:attrNameLst>
                                      </p:cBhvr>
                                      <p:tavLst>
                                        <p:tav tm="0">
                                          <p:val>
                                            <p:strVal val="#ppt_y"/>
                                          </p:val>
                                        </p:tav>
                                        <p:tav tm="100000">
                                          <p:val>
                                            <p:strVal val="#ppt_y"/>
                                          </p:val>
                                        </p:tav>
                                      </p:tavLst>
                                    </p:anim>
                                  </p:childTnLst>
                                </p:cTn>
                              </p:par>
                            </p:childTnLst>
                          </p:cTn>
                        </p:par>
                        <p:par>
                          <p:cTn id="21" fill="hold" nodeType="afterGroup">
                            <p:stCondLst>
                              <p:cond delay="500"/>
                            </p:stCondLst>
                            <p:childTnLst>
                              <p:par>
                                <p:cTn id="22" presetID="9" presetClass="entr" presetSubtype="0" fill="hold" grpId="0" nodeType="afterEffect">
                                  <p:stCondLst>
                                    <p:cond delay="0"/>
                                  </p:stCondLst>
                                  <p:childTnLst>
                                    <p:set>
                                      <p:cBhvr>
                                        <p:cTn id="23" dur="1" fill="hold">
                                          <p:stCondLst>
                                            <p:cond delay="0"/>
                                          </p:stCondLst>
                                        </p:cTn>
                                        <p:tgtEl>
                                          <p:spTgt spid="161804"/>
                                        </p:tgtEl>
                                        <p:attrNameLst>
                                          <p:attrName>style.visibility</p:attrName>
                                        </p:attrNameLst>
                                      </p:cBhvr>
                                      <p:to>
                                        <p:strVal val="visible"/>
                                      </p:to>
                                    </p:set>
                                    <p:animEffect transition="in" filter="dissolve">
                                      <p:cBhvr>
                                        <p:cTn id="24" dur="500"/>
                                        <p:tgtEl>
                                          <p:spTgt spid="161804"/>
                                        </p:tgtEl>
                                      </p:cBhvr>
                                    </p:animEffect>
                                  </p:childTnLst>
                                </p:cTn>
                              </p:par>
                              <p:par>
                                <p:cTn id="25" presetID="6" presetClass="emph" presetSubtype="0" fill="hold" grpId="1" nodeType="withEffect">
                                  <p:stCondLst>
                                    <p:cond delay="0"/>
                                  </p:stCondLst>
                                  <p:childTnLst>
                                    <p:animScale>
                                      <p:cBhvr>
                                        <p:cTn id="26" dur="2000" fill="hold"/>
                                        <p:tgtEl>
                                          <p:spTgt spid="16180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804" grpId="0" animBg="1"/>
      <p:bldP spid="161804" grpId="1" animBg="1"/>
      <p:bldP spid="14" grpId="0" animBg="1" autoUpdateAnimBg="0"/>
      <p:bldP spid="15" grpId="0" animBg="1" autoUpdateAnimBg="0"/>
      <p:bldP spid="16" grpId="0" animBg="1"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03458" name="Rectangle 2"/>
          <p:cNvSpPr>
            <a:spLocks noGrp="1" noChangeArrowheads="1"/>
          </p:cNvSpPr>
          <p:nvPr>
            <p:ph type="title" idx="4294967295"/>
          </p:nvPr>
        </p:nvSpPr>
        <p:spPr>
          <a:xfrm>
            <a:off x="0" y="-18256"/>
            <a:ext cx="9144000" cy="1143000"/>
          </a:xfrm>
        </p:spPr>
        <p:txBody>
          <a:bodyPr/>
          <a:lstStyle/>
          <a:p>
            <a:pPr eaLnBrk="1" hangingPunct="1"/>
            <a:r>
              <a:rPr lang="zh-CN" altLang="en-US" dirty="0">
                <a:latin typeface="KaiTi" panose="02010609060101010101" pitchFamily="49" charset="-122"/>
                <a:ea typeface="KaiTi" panose="02010609060101010101" pitchFamily="49" charset="-122"/>
              </a:rPr>
              <a:t>谁是马可？</a:t>
            </a:r>
            <a:endParaRPr lang="en-US" b="1" dirty="0">
              <a:latin typeface="KaiTi" panose="02010609060101010101" pitchFamily="49" charset="-122"/>
              <a:ea typeface="KaiTi" panose="02010609060101010101" pitchFamily="49" charset="-122"/>
            </a:endParaRPr>
          </a:p>
        </p:txBody>
      </p:sp>
      <p:pic>
        <p:nvPicPr>
          <p:cNvPr id="2" name="Picture 1"/>
          <p:cNvPicPr>
            <a:picLocks noChangeAspect="1"/>
          </p:cNvPicPr>
          <p:nvPr/>
        </p:nvPicPr>
        <p:blipFill>
          <a:blip r:embed="rId3"/>
          <a:stretch>
            <a:fillRect/>
          </a:stretch>
        </p:blipFill>
        <p:spPr>
          <a:xfrm>
            <a:off x="107505" y="1224732"/>
            <a:ext cx="4536503" cy="5346891"/>
          </a:xfrm>
          <a:prstGeom prst="rect">
            <a:avLst/>
          </a:prstGeom>
        </p:spPr>
      </p:pic>
      <p:sp>
        <p:nvSpPr>
          <p:cNvPr id="4" name="Rectangle 2"/>
          <p:cNvSpPr txBox="1">
            <a:spLocks noChangeArrowheads="1"/>
          </p:cNvSpPr>
          <p:nvPr/>
        </p:nvSpPr>
        <p:spPr bwMode="auto">
          <a:xfrm>
            <a:off x="4644008" y="1268760"/>
            <a:ext cx="4499992" cy="55892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marL="182221" indent="-182221" algn="l" eaLnBrk="1" hangingPunct="1">
              <a:buFont typeface="Arial"/>
              <a:buChar char="•"/>
            </a:pPr>
            <a:r>
              <a:rPr lang="zh-CN" altLang="en-US" sz="2400" dirty="0">
                <a:latin typeface="KaiTi" panose="02010609060101010101" pitchFamily="49" charset="-122"/>
                <a:ea typeface="KaiTi" panose="02010609060101010101" pitchFamily="49" charset="-122"/>
              </a:rPr>
              <a:t>在富裕的家中获</a:t>
            </a:r>
            <a:r>
              <a:rPr lang="zh-CN" altLang="en-US" sz="2400" dirty="0">
                <a:solidFill>
                  <a:srgbClr val="FFFF00"/>
                </a:solidFill>
                <a:latin typeface="KaiTi" panose="02010609060101010101" pitchFamily="49" charset="-122"/>
                <a:ea typeface="KaiTi" panose="02010609060101010101" pitchFamily="49" charset="-122"/>
              </a:rPr>
              <a:t>得了“</a:t>
            </a:r>
            <a:r>
              <a:rPr lang="en-US" altLang="zh-CN" sz="2400" dirty="0">
                <a:solidFill>
                  <a:srgbClr val="FFFF00"/>
                </a:solidFill>
                <a:latin typeface="KaiTi" panose="02010609060101010101" pitchFamily="49" charset="-122"/>
                <a:ea typeface="KaiTi" panose="02010609060101010101" pitchFamily="49" charset="-122"/>
              </a:rPr>
              <a:t>F”</a:t>
            </a:r>
            <a:r>
              <a:rPr lang="zh-CN" altLang="en-US" sz="2400" dirty="0">
                <a:solidFill>
                  <a:srgbClr val="FFFF00"/>
                </a:solidFill>
                <a:latin typeface="KaiTi" panose="02010609060101010101" pitchFamily="49" charset="-122"/>
                <a:ea typeface="KaiTi" panose="02010609060101010101" pitchFamily="49" charset="-122"/>
              </a:rPr>
              <a:t>级</a:t>
            </a:r>
            <a:r>
              <a:rPr lang="en-US" sz="2400" b="1" dirty="0">
                <a:latin typeface="KaiTi" panose="02010609060101010101" pitchFamily="49" charset="-122"/>
                <a:ea typeface="KaiTi" panose="02010609060101010101" pitchFamily="49" charset="-122"/>
              </a:rPr>
              <a:t>(</a:t>
            </a:r>
            <a:r>
              <a:rPr lang="zh-CN" altLang="en-US" sz="2400" b="1" dirty="0">
                <a:latin typeface="KaiTi" panose="02010609060101010101" pitchFamily="49" charset="-122"/>
                <a:ea typeface="KaiTi" panose="02010609060101010101" pitchFamily="49" charset="-122"/>
              </a:rPr>
              <a:t>路加</a:t>
            </a:r>
            <a:r>
              <a:rPr lang="en-US" sz="2400" b="1" dirty="0">
                <a:latin typeface="KaiTi" panose="02010609060101010101" pitchFamily="49" charset="-122"/>
                <a:ea typeface="KaiTi" panose="02010609060101010101" pitchFamily="49" charset="-122"/>
              </a:rPr>
              <a:t> 12:12-18)</a:t>
            </a:r>
          </a:p>
          <a:p>
            <a:pPr marL="182221" indent="-182221" algn="l" eaLnBrk="1" hangingPunct="1">
              <a:buFont typeface="Arial"/>
              <a:buChar char="•"/>
            </a:pPr>
            <a:r>
              <a:rPr lang="zh-CN" altLang="en-US" sz="2400" dirty="0">
                <a:latin typeface="KaiTi" panose="02010609060101010101" pitchFamily="49" charset="-122"/>
                <a:ea typeface="KaiTi" panose="02010609060101010101" pitchFamily="49" charset="-122"/>
              </a:rPr>
              <a:t>在耶稣的客西马尼被捕时</a:t>
            </a:r>
            <a:r>
              <a:rPr lang="zh-CN" altLang="en-US" sz="2400" dirty="0">
                <a:solidFill>
                  <a:srgbClr val="FFFF00"/>
                </a:solidFill>
                <a:latin typeface="KaiTi" panose="02010609060101010101" pitchFamily="49" charset="-122"/>
                <a:ea typeface="KaiTi" panose="02010609060101010101" pitchFamily="49" charset="-122"/>
              </a:rPr>
              <a:t>得到了“</a:t>
            </a:r>
            <a:r>
              <a:rPr lang="en-US" altLang="zh-CN" sz="2400" dirty="0">
                <a:solidFill>
                  <a:srgbClr val="FFFF00"/>
                </a:solidFill>
                <a:latin typeface="KaiTi" panose="02010609060101010101" pitchFamily="49" charset="-122"/>
                <a:ea typeface="KaiTi" panose="02010609060101010101" pitchFamily="49" charset="-122"/>
              </a:rPr>
              <a:t>F”</a:t>
            </a:r>
            <a:r>
              <a:rPr lang="zh-CN" altLang="en-US" sz="2400" dirty="0">
                <a:solidFill>
                  <a:srgbClr val="FFFF00"/>
                </a:solidFill>
                <a:latin typeface="KaiTi" panose="02010609060101010101" pitchFamily="49" charset="-122"/>
                <a:ea typeface="KaiTi" panose="02010609060101010101" pitchFamily="49" charset="-122"/>
              </a:rPr>
              <a:t>级</a:t>
            </a:r>
            <a:br>
              <a:rPr lang="en-US" sz="2400" b="1" dirty="0">
                <a:latin typeface="KaiTi" panose="02010609060101010101" pitchFamily="49" charset="-122"/>
                <a:ea typeface="KaiTi" panose="02010609060101010101" pitchFamily="49" charset="-122"/>
              </a:rPr>
            </a:br>
            <a:r>
              <a:rPr lang="en-US" sz="2400" b="1" dirty="0">
                <a:latin typeface="KaiTi" panose="02010609060101010101" pitchFamily="49" charset="-122"/>
                <a:ea typeface="KaiTi" panose="02010609060101010101" pitchFamily="49" charset="-122"/>
              </a:rPr>
              <a:t>(</a:t>
            </a:r>
            <a:r>
              <a:rPr lang="zh-CN" altLang="en-US" sz="2400" b="1" dirty="0">
                <a:latin typeface="KaiTi" panose="02010609060101010101" pitchFamily="49" charset="-122"/>
                <a:ea typeface="KaiTi" panose="02010609060101010101" pitchFamily="49" charset="-122"/>
              </a:rPr>
              <a:t>马可</a:t>
            </a:r>
            <a:r>
              <a:rPr lang="en-US" sz="2400" b="1" dirty="0">
                <a:latin typeface="KaiTi" panose="02010609060101010101" pitchFamily="49" charset="-122"/>
                <a:ea typeface="KaiTi" panose="02010609060101010101" pitchFamily="49" charset="-122"/>
              </a:rPr>
              <a:t> 14:51)</a:t>
            </a:r>
          </a:p>
          <a:p>
            <a:pPr marL="182221" indent="-182221" algn="l" eaLnBrk="1" hangingPunct="1">
              <a:buFont typeface="Arial"/>
              <a:buChar char="•"/>
            </a:pPr>
            <a:r>
              <a:rPr lang="zh-CN" altLang="en-US" sz="2400" dirty="0">
                <a:latin typeface="KaiTi" panose="02010609060101010101" pitchFamily="49" charset="-122"/>
                <a:ea typeface="KaiTi" panose="02010609060101010101" pitchFamily="49" charset="-122"/>
              </a:rPr>
              <a:t>在与保罗的第一次任务旅行中</a:t>
            </a:r>
            <a:r>
              <a:rPr lang="zh-CN" altLang="en-US" sz="2400" dirty="0">
                <a:solidFill>
                  <a:srgbClr val="FFFF00"/>
                </a:solidFill>
                <a:latin typeface="KaiTi" panose="02010609060101010101" pitchFamily="49" charset="-122"/>
                <a:ea typeface="KaiTi" panose="02010609060101010101" pitchFamily="49" charset="-122"/>
              </a:rPr>
              <a:t>获得了“</a:t>
            </a:r>
            <a:r>
              <a:rPr lang="en-US" altLang="zh-CN" sz="2400" dirty="0">
                <a:solidFill>
                  <a:srgbClr val="FFFF00"/>
                </a:solidFill>
                <a:latin typeface="KaiTi" panose="02010609060101010101" pitchFamily="49" charset="-122"/>
                <a:ea typeface="KaiTi" panose="02010609060101010101" pitchFamily="49" charset="-122"/>
              </a:rPr>
              <a:t>F”</a:t>
            </a:r>
            <a:r>
              <a:rPr lang="zh-CN" altLang="en-US" sz="2400" dirty="0">
                <a:solidFill>
                  <a:srgbClr val="FFFF00"/>
                </a:solidFill>
                <a:latin typeface="KaiTi" panose="02010609060101010101" pitchFamily="49" charset="-122"/>
                <a:ea typeface="KaiTi" panose="02010609060101010101" pitchFamily="49" charset="-122"/>
              </a:rPr>
              <a:t>级</a:t>
            </a:r>
            <a:r>
              <a:rPr lang="en-US" sz="2400" b="1" dirty="0">
                <a:latin typeface="KaiTi" panose="02010609060101010101" pitchFamily="49" charset="-122"/>
                <a:ea typeface="KaiTi" panose="02010609060101010101" pitchFamily="49" charset="-122"/>
              </a:rPr>
              <a:t>(</a:t>
            </a:r>
            <a:r>
              <a:rPr lang="zh-CN" altLang="en-US" sz="2400" b="1" dirty="0">
                <a:latin typeface="KaiTi" panose="02010609060101010101" pitchFamily="49" charset="-122"/>
                <a:ea typeface="KaiTi" panose="02010609060101010101" pitchFamily="49" charset="-122"/>
              </a:rPr>
              <a:t>路加</a:t>
            </a:r>
            <a:r>
              <a:rPr lang="en-US" sz="2400" b="1" dirty="0">
                <a:latin typeface="KaiTi" panose="02010609060101010101" pitchFamily="49" charset="-122"/>
                <a:ea typeface="KaiTi" panose="02010609060101010101" pitchFamily="49" charset="-122"/>
              </a:rPr>
              <a:t>13:13)</a:t>
            </a:r>
          </a:p>
          <a:p>
            <a:pPr marL="182221" indent="-182221" algn="l" eaLnBrk="1" hangingPunct="1">
              <a:buFont typeface="Arial"/>
              <a:buChar char="•"/>
            </a:pPr>
            <a:r>
              <a:rPr lang="zh-CN" altLang="en-US" sz="2400" dirty="0">
                <a:latin typeface="KaiTi" panose="02010609060101010101" pitchFamily="49" charset="-122"/>
                <a:ea typeface="KaiTi" panose="02010609060101010101" pitchFamily="49" charset="-122"/>
              </a:rPr>
              <a:t>团队合作</a:t>
            </a:r>
            <a:r>
              <a:rPr lang="zh-CN" altLang="en-US" sz="2400" dirty="0">
                <a:solidFill>
                  <a:srgbClr val="FFFF00"/>
                </a:solidFill>
                <a:latin typeface="KaiTi" panose="02010609060101010101" pitchFamily="49" charset="-122"/>
                <a:ea typeface="KaiTi" panose="02010609060101010101" pitchFamily="49" charset="-122"/>
              </a:rPr>
              <a:t>得到了“</a:t>
            </a:r>
            <a:r>
              <a:rPr lang="en-US" altLang="zh-CN" sz="2400" dirty="0">
                <a:solidFill>
                  <a:srgbClr val="FFFF00"/>
                </a:solidFill>
                <a:latin typeface="KaiTi" panose="02010609060101010101" pitchFamily="49" charset="-122"/>
                <a:ea typeface="KaiTi" panose="02010609060101010101" pitchFamily="49" charset="-122"/>
              </a:rPr>
              <a:t>F”</a:t>
            </a:r>
            <a:r>
              <a:rPr lang="zh-CN" altLang="en-US" sz="2400" dirty="0">
                <a:solidFill>
                  <a:srgbClr val="FFFF00"/>
                </a:solidFill>
                <a:latin typeface="KaiTi" panose="02010609060101010101" pitchFamily="49" charset="-122"/>
                <a:ea typeface="KaiTi" panose="02010609060101010101" pitchFamily="49" charset="-122"/>
              </a:rPr>
              <a:t>级</a:t>
            </a:r>
            <a:r>
              <a:rPr lang="en-US" sz="2400" b="1" dirty="0">
                <a:latin typeface="KaiTi" panose="02010609060101010101" pitchFamily="49" charset="-122"/>
                <a:ea typeface="KaiTi" panose="02010609060101010101" pitchFamily="49" charset="-122"/>
              </a:rPr>
              <a:t>(</a:t>
            </a:r>
            <a:r>
              <a:rPr lang="zh-CN" altLang="en-US" sz="2400" b="1" dirty="0">
                <a:latin typeface="KaiTi" panose="02010609060101010101" pitchFamily="49" charset="-122"/>
                <a:ea typeface="KaiTi" panose="02010609060101010101" pitchFamily="49" charset="-122"/>
              </a:rPr>
              <a:t>路加</a:t>
            </a:r>
            <a:r>
              <a:rPr lang="en-US" sz="2400" b="1" dirty="0">
                <a:latin typeface="KaiTi" panose="02010609060101010101" pitchFamily="49" charset="-122"/>
                <a:ea typeface="KaiTi" panose="02010609060101010101" pitchFamily="49" charset="-122"/>
              </a:rPr>
              <a:t>15:36-41)</a:t>
            </a:r>
          </a:p>
          <a:p>
            <a:pPr marL="182221" indent="-182221" algn="l" eaLnBrk="1" hangingPunct="1">
              <a:buFont typeface="Arial"/>
              <a:buChar char="•"/>
            </a:pPr>
            <a:r>
              <a:rPr lang="zh-CN" altLang="en-US" sz="2400" dirty="0">
                <a:latin typeface="KaiTi" panose="02010609060101010101" pitchFamily="49" charset="-122"/>
                <a:ea typeface="KaiTi" panose="02010609060101010101" pitchFamily="49" charset="-122"/>
              </a:rPr>
              <a:t>在罗马的彼得下写下他的福音时</a:t>
            </a:r>
            <a:r>
              <a:rPr lang="zh-CN" altLang="en-US" sz="2400" dirty="0">
                <a:solidFill>
                  <a:srgbClr val="FFFF00"/>
                </a:solidFill>
                <a:latin typeface="KaiTi" panose="02010609060101010101" pitchFamily="49" charset="-122"/>
                <a:ea typeface="KaiTi" panose="02010609060101010101" pitchFamily="49" charset="-122"/>
              </a:rPr>
              <a:t>得到了“</a:t>
            </a:r>
            <a:r>
              <a:rPr lang="en-US" altLang="zh-CN" sz="2400" dirty="0">
                <a:solidFill>
                  <a:srgbClr val="FFFF00"/>
                </a:solidFill>
                <a:latin typeface="KaiTi" panose="02010609060101010101" pitchFamily="49" charset="-122"/>
                <a:ea typeface="KaiTi" panose="02010609060101010101" pitchFamily="49" charset="-122"/>
              </a:rPr>
              <a:t>A”</a:t>
            </a:r>
            <a:r>
              <a:rPr lang="zh-CN" altLang="en-US" sz="2400" dirty="0">
                <a:solidFill>
                  <a:srgbClr val="FFFF00"/>
                </a:solidFill>
                <a:latin typeface="KaiTi" panose="02010609060101010101" pitchFamily="49" charset="-122"/>
                <a:ea typeface="KaiTi" panose="02010609060101010101" pitchFamily="49" charset="-122"/>
              </a:rPr>
              <a:t>级</a:t>
            </a:r>
            <a:endParaRPr lang="en-US" altLang="zh-CN" sz="2400" dirty="0">
              <a:solidFill>
                <a:srgbClr val="FFFF00"/>
              </a:solidFill>
              <a:latin typeface="KaiTi" panose="02010609060101010101" pitchFamily="49" charset="-122"/>
              <a:ea typeface="KaiTi" panose="02010609060101010101" pitchFamily="49" charset="-122"/>
            </a:endParaRPr>
          </a:p>
          <a:p>
            <a:pPr marL="182221" indent="-182221" algn="l" eaLnBrk="1" hangingPunct="1">
              <a:buFont typeface="Arial"/>
              <a:buChar char="•"/>
            </a:pPr>
            <a:r>
              <a:rPr lang="zh-CN" altLang="en-US" sz="2400" dirty="0">
                <a:solidFill>
                  <a:srgbClr val="FFFF00"/>
                </a:solidFill>
                <a:latin typeface="KaiTi" panose="02010609060101010101" pitchFamily="49" charset="-122"/>
                <a:ea typeface="KaiTi" panose="02010609060101010101" pitchFamily="49" charset="-122"/>
              </a:rPr>
              <a:t>“对事工有用”</a:t>
            </a:r>
            <a:r>
              <a:rPr lang="en-US" sz="2400" b="1" dirty="0">
                <a:solidFill>
                  <a:srgbClr val="FFFF00"/>
                </a:solidFill>
                <a:latin typeface="KaiTi" panose="02010609060101010101" pitchFamily="49" charset="-122"/>
                <a:ea typeface="KaiTi" panose="02010609060101010101" pitchFamily="49" charset="-122"/>
              </a:rPr>
              <a:t> </a:t>
            </a:r>
            <a:br>
              <a:rPr lang="en-US" sz="2400" b="1" dirty="0">
                <a:latin typeface="KaiTi" panose="02010609060101010101" pitchFamily="49" charset="-122"/>
                <a:ea typeface="KaiTi" panose="02010609060101010101" pitchFamily="49" charset="-122"/>
              </a:rPr>
            </a:br>
            <a:r>
              <a:rPr lang="en-US" sz="2400" b="1" dirty="0">
                <a:latin typeface="KaiTi" panose="02010609060101010101" pitchFamily="49" charset="-122"/>
                <a:ea typeface="KaiTi" panose="02010609060101010101" pitchFamily="49" charset="-122"/>
              </a:rPr>
              <a:t>(</a:t>
            </a:r>
            <a:r>
              <a:rPr lang="zh-CN" altLang="en-US" sz="2400" b="1" dirty="0">
                <a:latin typeface="KaiTi" panose="02010609060101010101" pitchFamily="49" charset="-122"/>
                <a:ea typeface="KaiTi" panose="02010609060101010101" pitchFamily="49" charset="-122"/>
              </a:rPr>
              <a:t>提摩太后书</a:t>
            </a:r>
            <a:r>
              <a:rPr lang="en-US" sz="2400" b="1" dirty="0">
                <a:latin typeface="KaiTi" panose="02010609060101010101" pitchFamily="49" charset="-122"/>
                <a:ea typeface="KaiTi" panose="02010609060101010101" pitchFamily="49" charset="-122"/>
              </a:rPr>
              <a:t>4:11)</a:t>
            </a:r>
          </a:p>
        </p:txBody>
      </p:sp>
      <p:sp>
        <p:nvSpPr>
          <p:cNvPr id="5" name="Text Box 3"/>
          <p:cNvSpPr txBox="1">
            <a:spLocks noChangeArrowheads="1"/>
          </p:cNvSpPr>
          <p:nvPr/>
        </p:nvSpPr>
        <p:spPr bwMode="auto">
          <a:xfrm>
            <a:off x="7812360" y="15"/>
            <a:ext cx="1331640" cy="4614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dirty="0">
                <a:solidFill>
                  <a:srgbClr val="FFFFFF"/>
                </a:solidFill>
                <a:latin typeface="Arial" charset="0"/>
                <a:cs typeface="Arial" charset="0"/>
              </a:rPr>
              <a:t>89b-f</a:t>
            </a:r>
          </a:p>
        </p:txBody>
      </p:sp>
    </p:spTree>
    <p:extLst>
      <p:ext uri="{BB962C8B-B14F-4D97-AF65-F5344CB8AC3E}">
        <p14:creationId xmlns:p14="http://schemas.microsoft.com/office/powerpoint/2010/main" val="3995745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linds(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linds(horizont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linds(horizont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blinds(horizontal)">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blinds(horizontal)">
                                      <p:cBhvr>
                                        <p:cTn id="3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6" name="Picture 2">
            <a:extLst>
              <a:ext uri="{FF2B5EF4-FFF2-40B4-BE49-F238E27FC236}">
                <a16:creationId xmlns:a16="http://schemas.microsoft.com/office/drawing/2014/main" id="{49311875-DEA2-E241-8A44-F9229BB61F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3004" y="1916832"/>
            <a:ext cx="55753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你要怎么在这个凶狠的世界里成为耶稣真正的</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门徒</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4" name="Rectangle 2">
            <a:extLst>
              <a:ext uri="{FF2B5EF4-FFF2-40B4-BE49-F238E27FC236}">
                <a16:creationId xmlns:a16="http://schemas.microsoft.com/office/drawing/2014/main" id="{C33CAE6E-8DEC-7D4B-9375-657AFE30F038}"/>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马可福音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533858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29706"/>
            <a:ext cx="9144000" cy="570549"/>
          </a:xfrm>
          <a:effectLst>
            <a:outerShdw blurRad="63500" dist="35921" dir="2700000" algn="ctr" rotWithShape="0">
              <a:schemeClr val="tx2">
                <a:alpha val="74998"/>
              </a:schemeClr>
            </a:outerShdw>
          </a:effectLst>
        </p:spPr>
        <p:txBody>
          <a:bodyPr/>
          <a:lstStyle/>
          <a:p>
            <a:pPr>
              <a:defRPr/>
            </a:pPr>
            <a:r>
              <a:rPr lang="zh-CN" altLang="en-US" sz="3600" b="1" i="1" dirty="0">
                <a:solidFill>
                  <a:srgbClr val="FFFFFF"/>
                </a:solidFill>
                <a:effectLst>
                  <a:glow rad="101600">
                    <a:srgbClr val="000000">
                      <a:satMod val="175000"/>
                      <a:alpha val="40000"/>
                    </a:srgbClr>
                  </a:glow>
                </a:effectLst>
                <a:latin typeface="Microsoft YaHei UI" panose="020B0503020204020204" pitchFamily="34" charset="-122"/>
                <a:ea typeface="Microsoft YaHei UI" panose="020B0503020204020204" pitchFamily="34" charset="-122"/>
                <a:cs typeface="ＭＳ Ｐゴシック" charset="0"/>
              </a:rPr>
              <a:t>怎么在这个凶狠的世界里作主门徒</a:t>
            </a:r>
            <a:endParaRPr lang="en-US" b="1" i="1" dirty="0">
              <a:effectLst>
                <a:glow rad="876300">
                  <a:schemeClr val="tx1"/>
                </a:glow>
              </a:effectLst>
              <a:latin typeface="Microsoft YaHei UI" panose="020B0503020204020204" pitchFamily="34" charset="-122"/>
              <a:ea typeface="Microsoft YaHei UI" panose="020B0503020204020204" pitchFamily="34" charset="-122"/>
              <a:cs typeface="ＭＳ Ｐゴシック" charset="0"/>
            </a:endParaRPr>
          </a:p>
        </p:txBody>
      </p:sp>
      <p:graphicFrame>
        <p:nvGraphicFramePr>
          <p:cNvPr id="3" name="Table 2">
            <a:extLst>
              <a:ext uri="{FF2B5EF4-FFF2-40B4-BE49-F238E27FC236}">
                <a16:creationId xmlns:a16="http://schemas.microsoft.com/office/drawing/2014/main" id="{DC18047D-C75B-AC4E-AB23-E6CD394B5CC9}"/>
              </a:ext>
            </a:extLst>
          </p:cNvPr>
          <p:cNvGraphicFramePr>
            <a:graphicFrameLocks noGrp="1"/>
          </p:cNvGraphicFramePr>
          <p:nvPr/>
        </p:nvGraphicFramePr>
        <p:xfrm>
          <a:off x="1" y="4941168"/>
          <a:ext cx="9052050" cy="570549"/>
        </p:xfrm>
        <a:graphic>
          <a:graphicData uri="http://schemas.openxmlformats.org/drawingml/2006/table">
            <a:tbl>
              <a:tblPr firstRow="1" bandRow="1"/>
              <a:tblGrid>
                <a:gridCol w="2244939">
                  <a:extLst>
                    <a:ext uri="{9D8B030D-6E8A-4147-A177-3AD203B41FA5}">
                      <a16:colId xmlns:a16="http://schemas.microsoft.com/office/drawing/2014/main" val="2375369926"/>
                    </a:ext>
                  </a:extLst>
                </a:gridCol>
                <a:gridCol w="2281085">
                  <a:extLst>
                    <a:ext uri="{9D8B030D-6E8A-4147-A177-3AD203B41FA5}">
                      <a16:colId xmlns:a16="http://schemas.microsoft.com/office/drawing/2014/main" val="3183892291"/>
                    </a:ext>
                  </a:extLst>
                </a:gridCol>
                <a:gridCol w="2281085">
                  <a:extLst>
                    <a:ext uri="{9D8B030D-6E8A-4147-A177-3AD203B41FA5}">
                      <a16:colId xmlns:a16="http://schemas.microsoft.com/office/drawing/2014/main" val="2484242316"/>
                    </a:ext>
                  </a:extLst>
                </a:gridCol>
                <a:gridCol w="2244941">
                  <a:extLst>
                    <a:ext uri="{9D8B030D-6E8A-4147-A177-3AD203B41FA5}">
                      <a16:colId xmlns:a16="http://schemas.microsoft.com/office/drawing/2014/main" val="1012394336"/>
                    </a:ext>
                  </a:extLst>
                </a:gridCol>
              </a:tblGrid>
              <a:tr h="57054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1:1-13</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1:14–10:52</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11–15</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16</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71946568"/>
                  </a:ext>
                </a:extLst>
              </a:tr>
            </a:tbl>
          </a:graphicData>
        </a:graphic>
      </p:graphicFrame>
      <p:sp>
        <p:nvSpPr>
          <p:cNvPr id="11" name="Rectangle 2">
            <a:extLst>
              <a:ext uri="{FF2B5EF4-FFF2-40B4-BE49-F238E27FC236}">
                <a16:creationId xmlns:a16="http://schemas.microsoft.com/office/drawing/2014/main" id="{5C703702-C0D2-A246-A23F-ED617585F9AC}"/>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马可福音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12" name="Rectangle 2">
            <a:extLst>
              <a:ext uri="{FF2B5EF4-FFF2-40B4-BE49-F238E27FC236}">
                <a16:creationId xmlns:a16="http://schemas.microsoft.com/office/drawing/2014/main" id="{32B4D9AE-6C5A-CF46-BF2C-3E07F7973E41}"/>
              </a:ext>
            </a:extLst>
          </p:cNvPr>
          <p:cNvSpPr txBox="1">
            <a:spLocks noChangeArrowheads="1"/>
          </p:cNvSpPr>
          <p:nvPr/>
        </p:nvSpPr>
        <p:spPr bwMode="auto">
          <a:xfrm>
            <a:off x="24390" y="3044898"/>
            <a:ext cx="2016224" cy="88049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en-US" sz="4000" b="1" dirty="0" err="1">
                <a:solidFill>
                  <a:srgbClr val="FFFFFF"/>
                </a:solidFill>
                <a:effectLst>
                  <a:glow rad="127000">
                    <a:srgbClr val="000000"/>
                  </a:glow>
                </a:effectLst>
                <a:latin typeface="Arial" charset="0"/>
                <a:ea typeface="ＭＳ Ｐゴシック" charset="0"/>
                <a:cs typeface="ＭＳ Ｐゴシック" charset="0"/>
              </a:rPr>
              <a:t>不要做</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13" name="Rectangle 2">
            <a:extLst>
              <a:ext uri="{FF2B5EF4-FFF2-40B4-BE49-F238E27FC236}">
                <a16:creationId xmlns:a16="http://schemas.microsoft.com/office/drawing/2014/main" id="{2E521138-3475-AF43-AEB5-0DD7E8FB4066}"/>
              </a:ext>
            </a:extLst>
          </p:cNvPr>
          <p:cNvSpPr txBox="1">
            <a:spLocks noChangeArrowheads="1"/>
          </p:cNvSpPr>
          <p:nvPr/>
        </p:nvSpPr>
        <p:spPr bwMode="auto">
          <a:xfrm>
            <a:off x="2366538" y="3044898"/>
            <a:ext cx="2016224" cy="88049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要做</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14" name="Rectangle 2">
            <a:extLst>
              <a:ext uri="{FF2B5EF4-FFF2-40B4-BE49-F238E27FC236}">
                <a16:creationId xmlns:a16="http://schemas.microsoft.com/office/drawing/2014/main" id="{6345B2F5-5671-1E4B-88B1-A2028523AB55}"/>
              </a:ext>
            </a:extLst>
          </p:cNvPr>
          <p:cNvSpPr txBox="1">
            <a:spLocks noChangeArrowheads="1"/>
          </p:cNvSpPr>
          <p:nvPr/>
        </p:nvSpPr>
        <p:spPr bwMode="auto">
          <a:xfrm>
            <a:off x="4660559" y="3044898"/>
            <a:ext cx="2016224" cy="88049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要做</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15" name="Rectangle 2">
            <a:extLst>
              <a:ext uri="{FF2B5EF4-FFF2-40B4-BE49-F238E27FC236}">
                <a16:creationId xmlns:a16="http://schemas.microsoft.com/office/drawing/2014/main" id="{77550836-182A-C742-80E1-8A6D1E616873}"/>
              </a:ext>
            </a:extLst>
          </p:cNvPr>
          <p:cNvSpPr txBox="1">
            <a:spLocks noChangeArrowheads="1"/>
          </p:cNvSpPr>
          <p:nvPr/>
        </p:nvSpPr>
        <p:spPr bwMode="auto">
          <a:xfrm>
            <a:off x="6970622" y="3044898"/>
            <a:ext cx="2016224" cy="88049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结果</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3613379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heckerboard(across)">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checkerboard(across)">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checkerboard(across)">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checkerboard(across)">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29706"/>
            <a:ext cx="9144000" cy="570549"/>
          </a:xfrm>
          <a:effectLst>
            <a:outerShdw blurRad="63500" dist="35921" dir="2700000" algn="ctr" rotWithShape="0">
              <a:schemeClr val="tx2">
                <a:alpha val="74998"/>
              </a:schemeClr>
            </a:outerShdw>
          </a:effectLst>
        </p:spPr>
        <p:txBody>
          <a:bodyPr/>
          <a:lstStyle/>
          <a:p>
            <a:pPr>
              <a:defRPr/>
            </a:pPr>
            <a:r>
              <a:rPr lang="zh-CN" altLang="en-US" sz="3600" b="1" i="1" dirty="0">
                <a:solidFill>
                  <a:srgbClr val="FFFFFF"/>
                </a:solidFill>
                <a:effectLst>
                  <a:glow rad="101600">
                    <a:srgbClr val="000000">
                      <a:satMod val="175000"/>
                      <a:alpha val="40000"/>
                    </a:srgbClr>
                  </a:glow>
                </a:effectLst>
                <a:latin typeface="Microsoft YaHei UI" panose="020B0503020204020204" pitchFamily="34" charset="-122"/>
                <a:ea typeface="Microsoft YaHei UI" panose="020B0503020204020204" pitchFamily="34" charset="-122"/>
                <a:cs typeface="ＭＳ Ｐゴシック" charset="0"/>
              </a:rPr>
              <a:t>怎么在这个凶狠的世界里作主门徒</a:t>
            </a:r>
            <a:endParaRPr lang="en-US" b="1" i="1" dirty="0">
              <a:effectLst>
                <a:glow rad="8763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p:cNvSpPr txBox="1">
            <a:spLocks noChangeArrowheads="1"/>
          </p:cNvSpPr>
          <p:nvPr/>
        </p:nvSpPr>
        <p:spPr bwMode="auto">
          <a:xfrm>
            <a:off x="110287" y="173015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rPr>
              <a:t>不要坚持自己的</a:t>
            </a:r>
            <a:r>
              <a:rPr kumimoji="0" lang="zh-CN" altLang="en-US" sz="4000" b="0" i="0" u="none" strike="noStrike" kern="1200" cap="none" spc="-100" normalizeH="0" baseline="0" noProof="0" dirty="0">
                <a:ln>
                  <a:noFill/>
                </a:ln>
                <a:solidFill>
                  <a:srgbClr val="C00000"/>
                </a:solidFill>
                <a:effectLst/>
                <a:uLnTx/>
                <a:uFillTx/>
                <a:latin typeface="Microsoft YaHei UI" panose="020B0503020204020204" pitchFamily="34" charset="-122"/>
                <a:ea typeface="Microsoft YaHei UI" panose="020B0503020204020204" pitchFamily="34" charset="-122"/>
                <a:cs typeface="Helvetica Neue Black Condensed"/>
              </a:rPr>
              <a:t>权柄</a:t>
            </a:r>
            <a:endParaRPr kumimoji="0" lang="en-US" sz="4000" b="0" i="0" u="none" strike="noStrike" kern="1200" cap="none" spc="-100" normalizeH="0" baseline="0" noProof="0" dirty="0">
              <a:ln>
                <a:noFill/>
              </a:ln>
              <a:solidFill>
                <a:srgbClr val="C00000"/>
              </a:solidFill>
              <a:effectLst/>
              <a:uLnTx/>
              <a:uFillTx/>
              <a:latin typeface="Microsoft YaHei UI" panose="020B0503020204020204" pitchFamily="34" charset="-122"/>
              <a:ea typeface="Microsoft YaHei UI" panose="020B0503020204020204" pitchFamily="34" charset="-122"/>
              <a:cs typeface="Helvetica Neue Black Condensed"/>
            </a:endParaRPr>
          </a:p>
        </p:txBody>
      </p:sp>
      <p:graphicFrame>
        <p:nvGraphicFramePr>
          <p:cNvPr id="3" name="Table 2">
            <a:extLst>
              <a:ext uri="{FF2B5EF4-FFF2-40B4-BE49-F238E27FC236}">
                <a16:creationId xmlns:a16="http://schemas.microsoft.com/office/drawing/2014/main" id="{DC18047D-C75B-AC4E-AB23-E6CD394B5CC9}"/>
              </a:ext>
            </a:extLst>
          </p:cNvPr>
          <p:cNvGraphicFramePr>
            <a:graphicFrameLocks noGrp="1"/>
          </p:cNvGraphicFramePr>
          <p:nvPr/>
        </p:nvGraphicFramePr>
        <p:xfrm>
          <a:off x="1" y="4941168"/>
          <a:ext cx="9052050" cy="570549"/>
        </p:xfrm>
        <a:graphic>
          <a:graphicData uri="http://schemas.openxmlformats.org/drawingml/2006/table">
            <a:tbl>
              <a:tblPr firstRow="1" bandRow="1"/>
              <a:tblGrid>
                <a:gridCol w="2244939">
                  <a:extLst>
                    <a:ext uri="{9D8B030D-6E8A-4147-A177-3AD203B41FA5}">
                      <a16:colId xmlns:a16="http://schemas.microsoft.com/office/drawing/2014/main" val="2375369926"/>
                    </a:ext>
                  </a:extLst>
                </a:gridCol>
                <a:gridCol w="2281085">
                  <a:extLst>
                    <a:ext uri="{9D8B030D-6E8A-4147-A177-3AD203B41FA5}">
                      <a16:colId xmlns:a16="http://schemas.microsoft.com/office/drawing/2014/main" val="3183892291"/>
                    </a:ext>
                  </a:extLst>
                </a:gridCol>
                <a:gridCol w="2281085">
                  <a:extLst>
                    <a:ext uri="{9D8B030D-6E8A-4147-A177-3AD203B41FA5}">
                      <a16:colId xmlns:a16="http://schemas.microsoft.com/office/drawing/2014/main" val="2484242316"/>
                    </a:ext>
                  </a:extLst>
                </a:gridCol>
                <a:gridCol w="2244941">
                  <a:extLst>
                    <a:ext uri="{9D8B030D-6E8A-4147-A177-3AD203B41FA5}">
                      <a16:colId xmlns:a16="http://schemas.microsoft.com/office/drawing/2014/main" val="1012394336"/>
                    </a:ext>
                  </a:extLst>
                </a:gridCol>
              </a:tblGrid>
              <a:tr h="57054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1:1-13</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1:14–10:52</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11–15</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16</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71946568"/>
                  </a:ext>
                </a:extLst>
              </a:tr>
            </a:tbl>
          </a:graphicData>
        </a:graphic>
      </p:graphicFrame>
      <p:sp>
        <p:nvSpPr>
          <p:cNvPr id="11" name="Rectangle 2">
            <a:extLst>
              <a:ext uri="{FF2B5EF4-FFF2-40B4-BE49-F238E27FC236}">
                <a16:creationId xmlns:a16="http://schemas.microsoft.com/office/drawing/2014/main" id="{5C703702-C0D2-A246-A23F-ED617585F9AC}"/>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马可福音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3251694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马可</a:t>
            </a:r>
            <a:r>
              <a:rPr lang="en-US" sz="8800" dirty="0">
                <a:solidFill>
                  <a:schemeClr val="bg1"/>
                </a:solidFill>
                <a:latin typeface="Arial" charset="0"/>
                <a:ea typeface="Osaka" charset="0"/>
                <a:cs typeface="Arial" charset="0"/>
              </a:rPr>
              <a:t> 1</a:t>
            </a:r>
          </a:p>
        </p:txBody>
      </p:sp>
    </p:spTree>
    <p:extLst>
      <p:ext uri="{BB962C8B-B14F-4D97-AF65-F5344CB8AC3E}">
        <p14:creationId xmlns:p14="http://schemas.microsoft.com/office/powerpoint/2010/main" val="36167945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a:extLst>
              <a:ext uri="{FF2B5EF4-FFF2-40B4-BE49-F238E27FC236}">
                <a16:creationId xmlns:a16="http://schemas.microsoft.com/office/drawing/2014/main" id="{871F8A19-A7E0-594B-BCE6-B86AAC5CE3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900098" name="Rectangle 2"/>
          <p:cNvSpPr>
            <a:spLocks noGrp="1" noChangeArrowheads="1"/>
          </p:cNvSpPr>
          <p:nvPr>
            <p:ph type="ctrTitle"/>
          </p:nvPr>
        </p:nvSpPr>
        <p:spPr>
          <a:xfrm>
            <a:off x="0" y="29469"/>
            <a:ext cx="9144000" cy="1239291"/>
          </a:xfrm>
          <a:effectLst>
            <a:outerShdw blurRad="63500" dist="35921" dir="2700000" algn="ctr" rotWithShape="0">
              <a:schemeClr val="tx2">
                <a:alpha val="74998"/>
              </a:schemeClr>
            </a:outerShdw>
          </a:effectLst>
        </p:spPr>
        <p:txBody>
          <a:bodyPr anchor="t"/>
          <a:lstStyle/>
          <a:p>
            <a:pPr>
              <a:defRPr/>
            </a:pPr>
            <a:r>
              <a:rPr lang="zh-CN" altLang="en-US" sz="3600" b="1" dirty="0">
                <a:effectLst>
                  <a:glow rad="127000">
                    <a:schemeClr val="tx1"/>
                  </a:glow>
                </a:effectLst>
                <a:latin typeface="Arial" charset="0"/>
                <a:ea typeface="ＭＳ Ｐゴシック" charset="0"/>
                <a:cs typeface="ＭＳ Ｐゴシック" charset="0"/>
              </a:rPr>
              <a:t>“上帝的儿子，耶稣基督福音的起头。”</a:t>
            </a:r>
            <a:br>
              <a:rPr lang="en-US" altLang="zh-CN"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（马可福音 </a:t>
            </a:r>
            <a:r>
              <a:rPr lang="en-US" altLang="zh-CN" sz="3600" b="1" dirty="0">
                <a:effectLst>
                  <a:glow rad="127000">
                    <a:schemeClr val="tx1"/>
                  </a:glow>
                </a:effectLst>
                <a:latin typeface="Arial" charset="0"/>
                <a:ea typeface="ＭＳ Ｐゴシック" charset="0"/>
                <a:cs typeface="ＭＳ Ｐゴシック" charset="0"/>
              </a:rPr>
              <a:t>1:1 </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654768038"/>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369511" y="87079"/>
            <a:ext cx="8457446" cy="1107949"/>
          </a:xfrm>
          <a:prstGeom prst="rect">
            <a:avLst/>
          </a:prstGeom>
          <a:noFill/>
        </p:spPr>
        <p:txBody>
          <a:bodyPr lIns="91393" tIns="45697" rIns="91393" bIns="45697">
            <a:spAutoFit/>
          </a:bodyPr>
          <a:lstStyle/>
          <a:p>
            <a:pPr algn="r" defTabSz="914355">
              <a:defRPr/>
            </a:pPr>
            <a:r>
              <a:rPr lang="zh-CN" altLang="en-US" sz="66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rPr>
              <a:t>施洗约翰</a:t>
            </a:r>
            <a:endParaRPr lang="en-US" sz="66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76" name="Picture 3" descr="16_Lost_Coin_1024.jpg                                          00D2328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1674" y="3733217"/>
            <a:ext cx="3497516" cy="18487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508680" y="998055"/>
            <a:ext cx="5284787" cy="2430387"/>
          </a:xfrm>
          <a:prstGeom prst="rect">
            <a:avLst/>
          </a:prstGeom>
          <a:noFill/>
        </p:spPr>
        <p:txBody>
          <a:bodyPr lIns="91393" tIns="45697" rIns="91393" bIns="45697">
            <a:spAutoFit/>
          </a:bodyPr>
          <a:lstStyle/>
          <a:p>
            <a:pPr algn="r" defTabSz="914355">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rPr>
              <a:t>马太</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rPr>
              <a:t> 3:1-16</a:t>
            </a:r>
          </a:p>
          <a:p>
            <a:pPr algn="r" defTabSz="914355">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rPr>
              <a:t>马可</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rPr>
              <a:t> 1:1-11</a:t>
            </a:r>
          </a:p>
          <a:p>
            <a:pPr algn="r" defTabSz="914355">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rPr>
              <a:t>路加</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rPr>
              <a:t> 3:1-22</a:t>
            </a:r>
          </a:p>
          <a:p>
            <a:pPr algn="r" defTabSz="914355">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rPr>
              <a:t>约翰</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rPr>
              <a:t> 1:1-34</a:t>
            </a:r>
          </a:p>
        </p:txBody>
      </p:sp>
    </p:spTree>
    <p:extLst>
      <p:ext uri="{BB962C8B-B14F-4D97-AF65-F5344CB8AC3E}">
        <p14:creationId xmlns:p14="http://schemas.microsoft.com/office/powerpoint/2010/main" val="1135078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zh-CN"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圣约陈述</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768614" y="1602007"/>
            <a:ext cx="7669431"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耶稣作为旧约的履行并没有被强调，这是因为这本书带着牧者关心在罗马被压迫的信徒需要一个能承受得了正义被压迫的实际例子。</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27a</a:t>
            </a:r>
          </a:p>
        </p:txBody>
      </p:sp>
      <p:sp>
        <p:nvSpPr>
          <p:cNvPr id="7" name="Rectangle 2">
            <a:extLst>
              <a:ext uri="{FF2B5EF4-FFF2-40B4-BE49-F238E27FC236}">
                <a16:creationId xmlns:a16="http://schemas.microsoft.com/office/drawing/2014/main" id="{8992460A-EB79-8A42-A02F-BD01D0128706}"/>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马可福音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301016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866426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42615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910544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697691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178789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314436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374893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317444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9245938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286698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zh-CN"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救赎陈述</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8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350282" y="1582621"/>
            <a:ext cx="84582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救赎是关键</a:t>
            </a:r>
            <a:r>
              <a:rPr kumimoji="0" lang="en-US" altLang="zh-CN"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(10:45): “</a:t>
            </a:r>
            <a:r>
              <a:rPr kumimoji="0" lang="zh-CN" alt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因为人子不是要被服事的，而是来服事的（比较基督的服务 </a:t>
            </a:r>
            <a:r>
              <a:rPr kumimoji="0" lang="en-US" altLang="zh-CN"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1:14-10:52)</a:t>
            </a:r>
            <a:r>
              <a:rPr kumimoji="0" lang="zh-CN" alt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并将他的生命作为许多人的赎价（参见基督在基督里的自我牺牲。</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zh-CN"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(11 - 15 = 37%</a:t>
            </a:r>
            <a:r>
              <a:rPr kumimoji="0" lang="zh-CN" alt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的马可）。”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27a</a:t>
            </a:r>
          </a:p>
        </p:txBody>
      </p:sp>
      <p:sp>
        <p:nvSpPr>
          <p:cNvPr id="9" name="Rectangle 2">
            <a:extLst>
              <a:ext uri="{FF2B5EF4-FFF2-40B4-BE49-F238E27FC236}">
                <a16:creationId xmlns:a16="http://schemas.microsoft.com/office/drawing/2014/main" id="{FD95A0DC-CBD9-FC4C-92FB-8396F13F51EB}"/>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马可福音</a:t>
            </a:r>
            <a:endPar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752056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034234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535494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99821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101293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897304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983523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201463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049934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576686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020173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2307"/>
            <a:ext cx="9162651" cy="1397996"/>
          </a:xfrm>
          <a:solidFill>
            <a:schemeClr val="tx1"/>
          </a:solidFill>
        </p:spPr>
        <p:txBody>
          <a:bodyPr/>
          <a:lstStyle/>
          <a:p>
            <a:r>
              <a:rPr lang="zh-CN"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耶稣</a:t>
            </a:r>
            <a:br>
              <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br>
            <a:r>
              <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a:t>
            </a:r>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弥赛亚</a:t>
            </a:r>
            <a:r>
              <a:rPr lang="zh-CN"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的</a:t>
            </a:r>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预言</a:t>
            </a:r>
            <a:r>
              <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 </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257175" y="1602007"/>
            <a:ext cx="8534045"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权威与仆役之间的矛盾</a:t>
            </a:r>
            <a:r>
              <a:rPr kumimoji="0" lang="en-US" altLang="zh-CN"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(8:35; 9:35; 10:43-44) </a:t>
            </a:r>
            <a:r>
              <a:rPr kumimoji="0" lang="zh-CN" alt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显明耶稣不像犹太人所期望的好战的弥撒亚。经书常谈到基督教学</a:t>
            </a:r>
            <a:r>
              <a:rPr kumimoji="0" lang="en-US" altLang="zh-CN"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(1:1; 8:29; 15:39)</a:t>
            </a:r>
            <a:r>
              <a:rPr kumimoji="0" lang="zh-CN" alt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，但只有一个旧约经书的引用文</a:t>
            </a:r>
            <a:r>
              <a:rPr kumimoji="0" lang="en-US" altLang="zh-CN"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(1:2)</a:t>
            </a:r>
            <a:r>
              <a:rPr kumimoji="0" lang="zh-CN" alt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endParaRPr kumimoji="0" lang="en-US" sz="3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27a</a:t>
            </a:r>
          </a:p>
        </p:txBody>
      </p:sp>
      <p:sp>
        <p:nvSpPr>
          <p:cNvPr id="7" name="Rectangle 2">
            <a:extLst>
              <a:ext uri="{FF2B5EF4-FFF2-40B4-BE49-F238E27FC236}">
                <a16:creationId xmlns:a16="http://schemas.microsoft.com/office/drawing/2014/main" id="{9B60A16C-4257-4444-BD0B-A88C900D8C97}"/>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马可福音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828532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just" fontAlgn="auto">
              <a:spcBef>
                <a:spcPts val="0"/>
              </a:spcBef>
              <a:spcAft>
                <a:spcPts val="0"/>
              </a:spcAft>
              <a:defRPr sz="7500" b="1" spc="-218">
                <a:solidFill>
                  <a:srgbClr val="002060"/>
                </a:solidFill>
              </a:defRPr>
            </a:pPr>
            <a:r>
              <a:rPr sz="7500" b="1" spc="-218" dirty="0" err="1">
                <a:solidFill>
                  <a:srgbClr val="002060"/>
                </a:solidFill>
                <a:latin typeface="Calibri"/>
                <a:ea typeface="+mn-ea"/>
              </a:rPr>
              <a:t>免费</a:t>
            </a:r>
            <a:endParaRPr sz="7500" b="1" spc="-218" dirty="0">
              <a:solidFill>
                <a:srgbClr val="002060"/>
              </a:solidFill>
              <a:latin typeface="Calibri"/>
              <a:ea typeface="+mn-ea"/>
            </a:endParaRPr>
          </a:p>
          <a:p>
            <a:pPr algn="just" fontAlgn="auto">
              <a:spcBef>
                <a:spcPts val="0"/>
              </a:spcBef>
              <a:spcAft>
                <a:spcPts val="0"/>
              </a:spcAft>
              <a:defRPr sz="7500" b="1" spc="-119">
                <a:solidFill>
                  <a:srgbClr val="00B0F0"/>
                </a:solidFill>
              </a:defRPr>
            </a:pPr>
            <a:r>
              <a:rPr sz="7500" b="1" spc="-119" dirty="0" err="1">
                <a:solidFill>
                  <a:srgbClr val="00B0F0"/>
                </a:solidFill>
                <a:latin typeface="Calibri"/>
                <a:ea typeface="+mn-ea"/>
              </a:rPr>
              <a:t>圣经</a:t>
            </a:r>
            <a:endParaRPr sz="7500" b="1" spc="-119" dirty="0">
              <a:solidFill>
                <a:srgbClr val="00B0F0"/>
              </a:solidFill>
              <a:latin typeface="Calibri"/>
              <a:ea typeface="+mn-ea"/>
            </a:endParaRPr>
          </a:p>
          <a:p>
            <a:pPr algn="just" fontAlgn="auto">
              <a:spcBef>
                <a:spcPts val="0"/>
              </a:spcBef>
              <a:spcAft>
                <a:spcPts val="0"/>
              </a:spcAft>
              <a:defRPr sz="7500" b="1" spc="-119">
                <a:solidFill>
                  <a:srgbClr val="002060"/>
                </a:solidFill>
              </a:defRPr>
            </a:pPr>
            <a:r>
              <a:rPr sz="7500" b="1" spc="-119" dirty="0" err="1">
                <a:solidFill>
                  <a:srgbClr val="002060"/>
                </a:solidFill>
                <a:latin typeface="Calibri"/>
                <a:ea typeface="+mn-ea"/>
              </a:rPr>
              <a:t>图片</a:t>
            </a:r>
            <a:endParaRPr sz="7500" b="1" spc="-119" dirty="0">
              <a:solidFill>
                <a:srgbClr val="002060"/>
              </a:solidFill>
              <a:latin typeface="Calibri"/>
              <a:ea typeface="+mn-ea"/>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125392052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fontAlgn="auto" hangingPunct="0">
              <a:spcBef>
                <a:spcPts val="0"/>
              </a:spcBef>
              <a:spcAft>
                <a:spcPts val="0"/>
              </a:spcAft>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fontAlgn="auto" hangingPunct="0">
              <a:spcBef>
                <a:spcPts val="0"/>
              </a:spcBef>
              <a:spcAft>
                <a:spcPts val="0"/>
              </a:spcAft>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fontAlgn="auto" hangingPunct="0">
              <a:spcBef>
                <a:spcPts val="0"/>
              </a:spcBef>
              <a:spcAft>
                <a:spcPts val="0"/>
              </a:spcAft>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algn="ctr" defTabSz="314884" fontAlgn="auto" hangingPunct="0">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fontAlgn="auto" hangingPunct="0">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174434272"/>
      </p:ext>
    </p:extLst>
  </p:cSld>
  <p:clrMapOvr>
    <a:masterClrMapping/>
  </p:clrMapOvr>
  <p:transition spd="med"/>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3"/>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dirty="0" err="1">
                <a:ln>
                  <a:noFill/>
                </a:ln>
                <a:solidFill>
                  <a:srgbClr val="000000"/>
                </a:solidFill>
                <a:effectLst/>
                <a:uLnTx/>
                <a:uFillTx/>
                <a:latin typeface="Arial"/>
                <a:ea typeface="Times New Roman"/>
                <a:cs typeface="Arial"/>
                <a:sym typeface="Times New Roman"/>
              </a:rPr>
              <a:t>Lumo</a:t>
            </a:r>
            <a:r>
              <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a:t>
            </a:r>
            <a:r>
              <a:rPr kumimoji="0" lang="en-US" sz="1300" b="0" i="0" u="none" strike="noStrike" kern="0" cap="none" spc="0" normalizeH="0" baseline="0" noProof="0" dirty="0">
                <a:ln>
                  <a:noFill/>
                </a:ln>
                <a:solidFill>
                  <a:srgbClr val="000000"/>
                </a:solidFill>
                <a:effectLst/>
                <a:uLnTx/>
                <a:uFillTx/>
                <a:latin typeface="Arial"/>
                <a:cs typeface="Arial"/>
                <a:sym typeface="Times New Roman"/>
              </a:rPr>
              <a:t>of </a:t>
            </a:r>
            <a:r>
              <a:rPr kumimoji="0" sz="1300" b="0" i="0" u="none" strike="noStrike" kern="0" cap="none" spc="0" normalizeH="0" baseline="0" noProof="0" dirty="0">
                <a:ln>
                  <a:noFill/>
                </a:ln>
                <a:solidFill>
                  <a:srgbClr val="000000"/>
                </a:solidFill>
                <a:effectLst/>
                <a:uLnTx/>
                <a:uFillTx/>
                <a:latin typeface="Arial"/>
                <a:cs typeface="Arial"/>
                <a:sym typeface="Times New Roman"/>
              </a:rPr>
              <a:t>freebibleimages.org</a:t>
            </a:r>
            <a:r>
              <a:rPr kumimoji="0" lang="en-US" sz="1300" b="0" i="0" u="none" strike="noStrike" kern="0" cap="none" spc="0" normalizeH="0" baseline="0" noProof="0" dirty="0">
                <a:ln>
                  <a:noFill/>
                </a:ln>
                <a:solidFill>
                  <a:srgbClr val="000000"/>
                </a:solidFill>
                <a:effectLst/>
                <a:uLnTx/>
                <a:uFillTx/>
                <a:latin typeface="Arial"/>
                <a:cs typeface="Arial"/>
                <a:sym typeface="Times New Roman"/>
              </a:rPr>
              <a:t>.</a:t>
            </a:r>
            <a:endParaRPr kumimoji="0" sz="1300" b="0" i="0" u="none" strike="noStrike" kern="0" cap="none" spc="0" normalizeH="0" baseline="0" noProof="0" dirty="0">
              <a:ln>
                <a:noFill/>
              </a:ln>
              <a:solidFill>
                <a:srgbClr val="000000"/>
              </a:solidFill>
              <a:effectLst/>
              <a:uLnTx/>
              <a:uFillTx/>
              <a:latin typeface="Arial"/>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dirty="0" err="1">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lang="en-SG" sz="1300" b="0" i="0" u="none" strike="noStrike" kern="0" cap="none" spc="0" normalizeH="0" baseline="0" noProof="0" dirty="0" err="1">
                <a:ln>
                  <a:noFill/>
                </a:ln>
                <a:solidFill>
                  <a:srgbClr val="000000"/>
                </a:solidFill>
                <a:effectLst/>
                <a:uLnTx/>
                <a:uFillTx/>
                <a:latin typeface="Arial"/>
                <a:ea typeface="ＭＳ Ｐゴシック" charset="0"/>
                <a:cs typeface="Arial"/>
                <a:sym typeface="Times New Roman"/>
              </a:rPr>
              <a:t>freebibleimages.org</a:t>
            </a:r>
            <a:r>
              <a:rPr kumimoji="0" lang="en-SG" sz="1300" b="0" i="0" u="none" strike="noStrike" kern="0" cap="none" spc="0" normalizeH="0" baseline="0" noProof="0" dirty="0">
                <a:ln>
                  <a:noFill/>
                </a:ln>
                <a:solidFill>
                  <a:srgbClr val="000000"/>
                </a:solidFill>
                <a:effectLst/>
                <a:uLnTx/>
                <a:uFillTx/>
                <a:latin typeface="Arial"/>
                <a:ea typeface="ＭＳ Ｐゴシック" charset="0"/>
                <a:cs typeface="Arial"/>
                <a:sym typeface="Times New Roman"/>
              </a:rPr>
              <a:t>.</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lang="en-US" sz="1300" b="0" i="0" u="none" strike="noStrike" kern="0" cap="none" spc="0" normalizeH="0" baseline="0" noProof="0" dirty="0" err="1">
                <a:ln>
                  <a:noFill/>
                </a:ln>
                <a:solidFill>
                  <a:srgbClr val="000000"/>
                </a:solidFill>
                <a:effectLst/>
                <a:uLnTx/>
                <a:uFillTx/>
                <a:latin typeface="Arial"/>
                <a:ea typeface="Times New Roman"/>
                <a:cs typeface="Arial"/>
                <a:sym typeface="Times New Roman"/>
              </a:rPr>
              <a:t>www.LumoProject.org</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a:t>
            </a:r>
            <a:endParaRPr kumimoji="0" lang="en-US" sz="1300" b="0"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7" name="Rectangle 2">
            <a:extLst>
              <a:ext uri="{FF2B5EF4-FFF2-40B4-BE49-F238E27FC236}">
                <a16:creationId xmlns:a16="http://schemas.microsoft.com/office/drawing/2014/main" id="{67341AE9-036A-D640-B4C3-747D012C03F0}"/>
              </a:ext>
            </a:extLst>
          </p:cNvPr>
          <p:cNvSpPr txBox="1">
            <a:spLocks noChangeArrowheads="1"/>
          </p:cNvSpPr>
          <p:nvPr/>
        </p:nvSpPr>
        <p:spPr bwMode="auto">
          <a:xfrm>
            <a:off x="0" y="-27384"/>
            <a:ext cx="5436096" cy="7056784"/>
          </a:xfrm>
          <a:prstGeom prst="rect">
            <a:avLst/>
          </a:prstGeom>
          <a:solidFill>
            <a:schemeClr val="tx1"/>
          </a:solid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“圣灵就把耶稣催到旷野里去。祂在旷野四十天受撒但的试探，并与野兽同在一处，还有天使来伺候祂。”</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马可福音 </a:t>
            </a:r>
            <a:r>
              <a:rPr kumimoji="0" lang="en-US" altLang="zh-CN"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1:12-13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和合本</a:t>
            </a:r>
            <a:r>
              <a:rPr kumimoji="0" lang="en-US" altLang="zh-CN"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348512114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252536" y="4653126"/>
            <a:ext cx="8928100" cy="769304"/>
          </a:xfrm>
          <a:prstGeom prst="rect">
            <a:avLst/>
          </a:prstGeom>
          <a:noFill/>
        </p:spPr>
        <p:txBody>
          <a:bodyPr wrap="square" lIns="91303" tIns="45652" rIns="91303" bIns="45652">
            <a:spAutoFit/>
          </a:bodyPr>
          <a:lstStyle/>
          <a:p>
            <a:pPr eaLnBrk="0" hangingPunct="0">
              <a:defRPr/>
            </a:pPr>
            <a:r>
              <a:rPr lang="zh-CN" altLang="en-US" sz="4400" b="1" dirty="0">
                <a:solidFill>
                  <a:srgbClr val="6BCBF4"/>
                </a:solidFill>
                <a:effectLst>
                  <a:outerShdw blurRad="50800" dist="38100" dir="2700000" algn="tl" rotWithShape="0">
                    <a:srgbClr val="000000"/>
                  </a:outerShdw>
                </a:effectLst>
                <a:latin typeface="KaiTi" panose="02010609060101010101" pitchFamily="49" charset="-122"/>
                <a:ea typeface="KaiTi" panose="02010609060101010101" pitchFamily="49" charset="-122"/>
              </a:rPr>
              <a:t>耶稣解脱了一个污鬼附身的人</a:t>
            </a:r>
            <a:endParaRPr lang="en-US" sz="4400" b="1" dirty="0">
              <a:solidFill>
                <a:srgbClr val="6BCBF4"/>
              </a:solidFill>
              <a:effectLst>
                <a:outerShdw blurRad="50800" dist="38100" dir="2700000" algn="tl" rotWithShape="0">
                  <a:srgbClr val="000000"/>
                </a:outerShdw>
              </a:effectLst>
              <a:latin typeface="KaiTi" panose="02010609060101010101" pitchFamily="49" charset="-122"/>
              <a:ea typeface="KaiTi" panose="02010609060101010101" pitchFamily="49" charset="-122"/>
            </a:endParaRPr>
          </a:p>
        </p:txBody>
      </p:sp>
      <p:sp>
        <p:nvSpPr>
          <p:cNvPr id="4" name="TextBox 3"/>
          <p:cNvSpPr txBox="1"/>
          <p:nvPr/>
        </p:nvSpPr>
        <p:spPr>
          <a:xfrm>
            <a:off x="252536" y="4149091"/>
            <a:ext cx="8891464" cy="584739"/>
          </a:xfrm>
          <a:prstGeom prst="rect">
            <a:avLst/>
          </a:prstGeom>
          <a:noFill/>
        </p:spPr>
        <p:txBody>
          <a:bodyPr wrap="square" lIns="91303" tIns="45652" rIns="91303" bIns="45652">
            <a:spAutoFit/>
          </a:bodyPr>
          <a:lstStyle/>
          <a:p>
            <a:pPr eaLnBrk="0" hangingPunct="0">
              <a:defRPr/>
            </a:pPr>
            <a:r>
              <a:rPr lang="zh-CN" altLang="en-US" sz="3200" b="1" dirty="0">
                <a:solidFill>
                  <a:srgbClr val="FFFFFF"/>
                </a:solidFill>
                <a:effectLst>
                  <a:outerShdw blurRad="50800" dist="88900" dir="2700000" algn="tl" rotWithShape="0">
                    <a:srgbClr val="000000"/>
                  </a:outerShdw>
                </a:effectLst>
                <a:latin typeface="KaiTi" panose="02010609060101010101" pitchFamily="49" charset="-122"/>
                <a:ea typeface="KaiTi" panose="02010609060101010101" pitchFamily="49" charset="-122"/>
              </a:rPr>
              <a:t>马可</a:t>
            </a:r>
            <a:r>
              <a:rPr lang="en-US" sz="3200" b="1" dirty="0">
                <a:solidFill>
                  <a:srgbClr val="FFFFFF"/>
                </a:solidFill>
                <a:effectLst>
                  <a:outerShdw blurRad="50800" dist="88900" dir="2700000" algn="tl" rotWithShape="0">
                    <a:srgbClr val="000000"/>
                  </a:outerShdw>
                </a:effectLst>
                <a:latin typeface="KaiTi" panose="02010609060101010101" pitchFamily="49" charset="-122"/>
                <a:ea typeface="KaiTi" panose="02010609060101010101" pitchFamily="49" charset="-122"/>
              </a:rPr>
              <a:t> 1:21-28; </a:t>
            </a:r>
            <a:r>
              <a:rPr lang="zh-CN" altLang="en-US" sz="3200" b="1" dirty="0">
                <a:solidFill>
                  <a:srgbClr val="FFFFFF"/>
                </a:solidFill>
                <a:effectLst>
                  <a:outerShdw blurRad="50800" dist="88900" dir="2700000" algn="tl" rotWithShape="0">
                    <a:srgbClr val="000000"/>
                  </a:outerShdw>
                </a:effectLst>
                <a:latin typeface="KaiTi" panose="02010609060101010101" pitchFamily="49" charset="-122"/>
                <a:ea typeface="KaiTi" panose="02010609060101010101" pitchFamily="49" charset="-122"/>
              </a:rPr>
              <a:t>路加</a:t>
            </a:r>
            <a:r>
              <a:rPr lang="en-US" sz="3200" b="1" dirty="0">
                <a:solidFill>
                  <a:srgbClr val="FFFFFF"/>
                </a:solidFill>
                <a:effectLst>
                  <a:outerShdw blurRad="50800" dist="88900" dir="2700000" algn="tl" rotWithShape="0">
                    <a:srgbClr val="000000"/>
                  </a:outerShdw>
                </a:effectLst>
                <a:latin typeface="KaiTi" panose="02010609060101010101" pitchFamily="49" charset="-122"/>
                <a:ea typeface="KaiTi" panose="02010609060101010101" pitchFamily="49" charset="-122"/>
              </a:rPr>
              <a:t> 4:31-37</a:t>
            </a:r>
          </a:p>
        </p:txBody>
      </p:sp>
      <p:pic>
        <p:nvPicPr>
          <p:cNvPr id="302084"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2085" name="Picture 3" descr="16_Lost_Coin_1024.jpg                                          00D2328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236296" y="188640"/>
            <a:ext cx="1728192" cy="9139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6007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945862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065309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721891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057369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498871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1886043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8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4_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_Office Theme">
  <a:themeElements>
    <a:clrScheme name="1_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Office Theme">
      <a:majorFont>
        <a:latin typeface="Calibri"/>
        <a:ea typeface="Calibri"/>
        <a:cs typeface="Calibri"/>
      </a:majorFont>
      <a:minorFont>
        <a:latin typeface="Helvetica"/>
        <a:ea typeface="Helvetica"/>
        <a:cs typeface="Helvetica"/>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8.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_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5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3.xml><?xml version="1.0" encoding="utf-8"?>
<a:theme xmlns:a="http://schemas.openxmlformats.org/drawingml/2006/main" name="2_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3_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4_Default Design">
  <a:themeElements>
    <a:clrScheme name="4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4_Default Design">
      <a:majorFont>
        <a:latin typeface="Times New Roman"/>
        <a:ea typeface="ＭＳ Ｐゴシック"/>
        <a:cs typeface="Arial"/>
      </a:majorFont>
      <a:minorFont>
        <a:latin typeface="Times New Roman"/>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4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4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4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2.xml><?xml version="1.0" encoding="utf-8"?>
<a:theme xmlns:a="http://schemas.openxmlformats.org/drawingml/2006/main" name="6_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7_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2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5_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2004:Templates:Presentations:Designs:Crumple</Template>
  <TotalTime>7405</TotalTime>
  <Words>10108</Words>
  <Application>Microsoft Macintosh PowerPoint</Application>
  <PresentationFormat>On-screen Show (4:3)</PresentationFormat>
  <Paragraphs>1549</Paragraphs>
  <Slides>285</Slides>
  <Notes>222</Notes>
  <HiddenSlides>0</HiddenSlides>
  <MMClips>0</MMClips>
  <ScaleCrop>false</ScaleCrop>
  <HeadingPairs>
    <vt:vector size="8" baseType="variant">
      <vt:variant>
        <vt:lpstr>Fonts Used</vt:lpstr>
      </vt:variant>
      <vt:variant>
        <vt:i4>32</vt:i4>
      </vt:variant>
      <vt:variant>
        <vt:lpstr>Theme</vt:lpstr>
      </vt:variant>
      <vt:variant>
        <vt:i4>44</vt:i4>
      </vt:variant>
      <vt:variant>
        <vt:lpstr>Embedded OLE Servers</vt:lpstr>
      </vt:variant>
      <vt:variant>
        <vt:i4>1</vt:i4>
      </vt:variant>
      <vt:variant>
        <vt:lpstr>Slide Titles</vt:lpstr>
      </vt:variant>
      <vt:variant>
        <vt:i4>285</vt:i4>
      </vt:variant>
    </vt:vector>
  </HeadingPairs>
  <TitlesOfParts>
    <vt:vector size="362" baseType="lpstr">
      <vt:lpstr>.AppleSystemUIFont</vt:lpstr>
      <vt:lpstr>Chicago</vt:lpstr>
      <vt:lpstr>Kai</vt:lpstr>
      <vt:lpstr>KaiTi</vt:lpstr>
      <vt:lpstr>KaiTi</vt:lpstr>
      <vt:lpstr>Microsoft YaHei</vt:lpstr>
      <vt:lpstr>Microsoft YaHei UI</vt:lpstr>
      <vt:lpstr>MS Gothic</vt:lpstr>
      <vt:lpstr>MS PGothic</vt:lpstr>
      <vt:lpstr>MS PGothic</vt:lpstr>
      <vt:lpstr>Osaka</vt:lpstr>
      <vt:lpstr>SimHei</vt:lpstr>
      <vt:lpstr>SimHei</vt:lpstr>
      <vt:lpstr>SimSun</vt:lpstr>
      <vt:lpstr>华文细黑</vt:lpstr>
      <vt:lpstr>Times</vt:lpstr>
      <vt:lpstr>细圆</vt:lpstr>
      <vt:lpstr>蘋果儷細宋</vt:lpstr>
      <vt:lpstr>行楷</vt:lpstr>
      <vt:lpstr>隶变</vt:lpstr>
      <vt:lpstr>魏碑</vt:lpstr>
      <vt:lpstr>Arial</vt:lpstr>
      <vt:lpstr>Arial Narrow</vt:lpstr>
      <vt:lpstr>Avenir Black</vt:lpstr>
      <vt:lpstr>Book Antiqua</vt:lpstr>
      <vt:lpstr>Calibri</vt:lpstr>
      <vt:lpstr>Comic Sans MS</vt:lpstr>
      <vt:lpstr>Helvetica</vt:lpstr>
      <vt:lpstr>Lucida Handwriting</vt:lpstr>
      <vt:lpstr>Times New Roman</vt:lpstr>
      <vt:lpstr>Trebuchet MS</vt:lpstr>
      <vt:lpstr>Wingdings</vt:lpstr>
      <vt:lpstr>Post Modern</vt:lpstr>
      <vt:lpstr>Fireball</vt:lpstr>
      <vt:lpstr>Orbit</vt:lpstr>
      <vt:lpstr>Crumple</vt:lpstr>
      <vt:lpstr>1_Office Theme</vt:lpstr>
      <vt:lpstr>5_Post Modern</vt:lpstr>
      <vt:lpstr>4_Office Theme</vt:lpstr>
      <vt:lpstr>49_Blank Presentation</vt:lpstr>
      <vt:lpstr>2_Default Design</vt:lpstr>
      <vt:lpstr>Ribbons</vt:lpstr>
      <vt:lpstr>Soaring</vt:lpstr>
      <vt:lpstr>Capsules</vt:lpstr>
      <vt:lpstr>Blank Presentation</vt:lpstr>
      <vt:lpstr>10_Office Theme</vt:lpstr>
      <vt:lpstr>8_Blank Presentation</vt:lpstr>
      <vt:lpstr>11_Office Theme</vt:lpstr>
      <vt:lpstr>8_Office Theme</vt:lpstr>
      <vt:lpstr>4_Post Modern</vt:lpstr>
      <vt:lpstr>5_Orbit</vt:lpstr>
      <vt:lpstr>6_Office Theme</vt:lpstr>
      <vt:lpstr>1_Blank Presentation</vt:lpstr>
      <vt:lpstr>2_Blank Presentation</vt:lpstr>
      <vt:lpstr>3_Blank Presentation</vt:lpstr>
      <vt:lpstr>4_Blank Presentation</vt:lpstr>
      <vt:lpstr>5_Blank Presentation</vt:lpstr>
      <vt:lpstr>6_Blank Presentation</vt:lpstr>
      <vt:lpstr>2_Office Theme</vt:lpstr>
      <vt:lpstr>7_Blank Presentation</vt:lpstr>
      <vt:lpstr>1_Post Modern</vt:lpstr>
      <vt:lpstr>53_Blank Presentation</vt:lpstr>
      <vt:lpstr>50_Blank Presentation</vt:lpstr>
      <vt:lpstr>7_Office Theme</vt:lpstr>
      <vt:lpstr>2_Post Modern</vt:lpstr>
      <vt:lpstr>9_Blank Presentation</vt:lpstr>
      <vt:lpstr>12_Office Theme</vt:lpstr>
      <vt:lpstr>3_Post Modern</vt:lpstr>
      <vt:lpstr>51_Blank Presentation</vt:lpstr>
      <vt:lpstr>13_Office Theme</vt:lpstr>
      <vt:lpstr>4_Default Design</vt:lpstr>
      <vt:lpstr>12_Blank Presentation</vt:lpstr>
      <vt:lpstr>3_Office Theme</vt:lpstr>
      <vt:lpstr>6_Post Modern</vt:lpstr>
      <vt:lpstr>7_Post Modern</vt:lpstr>
      <vt:lpstr>23_Default Design</vt:lpstr>
      <vt:lpstr>Photo Editor Photo</vt:lpstr>
      <vt:lpstr>马可福音 1-8</vt:lpstr>
      <vt:lpstr>关键字</vt:lpstr>
      <vt:lpstr>主题</vt:lpstr>
      <vt:lpstr>关键节</vt:lpstr>
      <vt:lpstr>总结概要</vt:lpstr>
      <vt:lpstr>国度陈述</vt:lpstr>
      <vt:lpstr>圣约陈述</vt:lpstr>
      <vt:lpstr>救赎陈述</vt:lpstr>
      <vt:lpstr>耶稣 (弥赛亚的预言) </vt:lpstr>
      <vt:lpstr>马可福音大纲</vt:lpstr>
      <vt:lpstr>巴里 赫德尔斯顿 《藏头诗圣经》</vt:lpstr>
      <vt:lpstr>要作门徒</vt:lpstr>
      <vt:lpstr>门徒 = 跟随者</vt:lpstr>
      <vt:lpstr>门徒。</vt:lpstr>
      <vt:lpstr>你要怎么在这个凶狠的世界里成为耶稣真正的门徒?</vt:lpstr>
      <vt:lpstr>作为一个教会领袖，如果你的教会受到逼迫，一些人会被拖去喂狮子，大数被迫在地下聚会，所有人都害怕，你会怎么做？</vt:lpstr>
      <vt:lpstr>怎么在这个凶狠的世界里作主门徒</vt:lpstr>
      <vt:lpstr>主要思想</vt:lpstr>
      <vt:lpstr>你要怎么做一个如基督受苦的门徒?</vt:lpstr>
      <vt:lpstr>Black</vt:lpstr>
      <vt:lpstr>作为一个教会领袖，如果你的会众受到迫害，一些人会被拖去喂狮子，大数被迫在地下聚会，所有人都害怕，你会怎么做？</vt:lpstr>
      <vt:lpstr>Albert Einstein on Jesus</vt:lpstr>
      <vt:lpstr>新约书卷 研读</vt:lpstr>
      <vt:lpstr>福音书</vt:lpstr>
      <vt:lpstr>符类福音</vt:lpstr>
      <vt:lpstr>符类福音</vt:lpstr>
      <vt:lpstr>这个异乎寻常的字…</vt:lpstr>
      <vt:lpstr>符类: “共同来查看”</vt:lpstr>
      <vt:lpstr>特殊资料…</vt:lpstr>
      <vt:lpstr>符类福音</vt:lpstr>
      <vt:lpstr>马可 优先论 示图</vt:lpstr>
      <vt:lpstr>马克被视为首的理由</vt:lpstr>
      <vt:lpstr>符类福音的定期</vt:lpstr>
      <vt:lpstr>符类福音难题的几个解答</vt:lpstr>
      <vt:lpstr>符类福音难题的几个解答</vt:lpstr>
      <vt:lpstr>双资料理论</vt:lpstr>
      <vt:lpstr>四资料假说</vt:lpstr>
      <vt:lpstr>我认为他们的写作日期是…</vt:lpstr>
      <vt:lpstr>新约综览(历史)</vt:lpstr>
      <vt:lpstr>一个值得思考的问题…</vt:lpstr>
      <vt:lpstr>PowerPoint Presentation</vt:lpstr>
      <vt:lpstr>标题</vt:lpstr>
      <vt:lpstr>PowerPoint Presentation</vt:lpstr>
      <vt:lpstr>写作日期</vt:lpstr>
      <vt:lpstr>PowerPoint Presentation</vt:lpstr>
      <vt:lpstr>PowerPoint Presentation</vt:lpstr>
      <vt:lpstr>PowerPoint Presentation</vt:lpstr>
      <vt:lpstr>新约书籍的信息陈述</vt:lpstr>
      <vt:lpstr>PowerPoint Presentation</vt:lpstr>
      <vt:lpstr>PowerPoint Presentation</vt:lpstr>
      <vt:lpstr>PowerPoint Presentation</vt:lpstr>
      <vt:lpstr>PowerPoint Presentation</vt:lpstr>
      <vt:lpstr>要作门徒</vt:lpstr>
      <vt:lpstr>门徒 = 跟随者</vt:lpstr>
      <vt:lpstr>巴基斯坦</vt:lpstr>
      <vt:lpstr>门徒。</vt:lpstr>
      <vt:lpstr>你跟随耶稣的策略是什么？</vt:lpstr>
      <vt:lpstr>你要怎么在这个凶狠的世界里成为耶稣真正的门徒?</vt:lpstr>
      <vt:lpstr>背景</vt:lpstr>
      <vt:lpstr>作为一个教会领袖，如果你的教会受到逼迫，一些人会被拖去喂狮子，大数被迫在地下聚会，所有人都害怕，你会怎么做？</vt:lpstr>
      <vt:lpstr>新约综览(历史)</vt:lpstr>
      <vt:lpstr>写作日期</vt:lpstr>
      <vt:lpstr>谁是马可？</vt:lpstr>
      <vt:lpstr>你要怎么在这个凶狠的世界里成为耶稣真正的门徒?</vt:lpstr>
      <vt:lpstr>怎么在这个凶狠的世界里作主门徒</vt:lpstr>
      <vt:lpstr>怎么在这个凶狠的世界里作主门徒</vt:lpstr>
      <vt:lpstr>Slides on  马可 1</vt:lpstr>
      <vt:lpstr>“上帝的儿子，耶稣基督福音的起头。” （马可福音 1:1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Used with Permission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授权使用</vt:lpstr>
      <vt:lpstr>耶稣才是焦点，因此我们并不看重自己的权柄。</vt:lpstr>
      <vt:lpstr>PowerPoint Presentation</vt:lpstr>
      <vt:lpstr>PowerPoint Presentation</vt:lpstr>
      <vt:lpstr>PowerPoint Presentation</vt:lpstr>
      <vt:lpstr>Albert Einstein on Jesus</vt:lpstr>
      <vt:lpstr>主题</vt:lpstr>
      <vt:lpstr>马可福音大纲</vt:lpstr>
      <vt:lpstr>你要怎么在这个凶狠的世界里成为耶稣真正的门徒?</vt:lpstr>
      <vt:lpstr>怎么在这个凶狠的世界里作主门徒</vt:lpstr>
      <vt:lpstr>PowerPoint Presentation</vt:lpstr>
      <vt:lpstr>“耶稣对他们说：‘来跟从我，我要叫你们得人如得鱼一样。’ 他们就立刻舍了网，跟从了祂。” ——马可福音 1:17-18（和合本）</vt:lpstr>
      <vt:lpstr>Slides on  马可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授权使用</vt:lpstr>
      <vt:lpstr>马可福音大纲</vt:lpstr>
      <vt:lpstr>Slides on  马可 3</vt:lpstr>
      <vt:lpstr>PowerPoint Presentation</vt:lpstr>
      <vt:lpstr>马可福音3:20-21 </vt:lpstr>
      <vt:lpstr>Slides on  马可 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Know Your Soil 00899</vt:lpstr>
      <vt:lpstr>Jews plowed ground</vt:lpstr>
      <vt:lpstr>Church Today sowing 00895</vt:lpstr>
      <vt:lpstr>Greeks – Unplowed Ground</vt:lpstr>
      <vt:lpstr>Blank NAS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授权使用</vt:lpstr>
      <vt:lpstr>Slides on  马可 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授权使用</vt:lpstr>
      <vt:lpstr>PowerPoint Presentation</vt:lpstr>
      <vt:lpstr>低加坡里和约旦之外的土地</vt:lpstr>
      <vt:lpstr>泰尔和西顿地区</vt:lpstr>
      <vt:lpstr>Slides on  马可 6</vt:lpstr>
      <vt:lpstr>耶稣的家庭</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图片声明 Big Book Media © 版权所有.</vt:lpstr>
      <vt:lpstr>Free Bible Images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Slides on  马可 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授权使用</vt:lpstr>
      <vt:lpstr>Slides on  马可 8</vt:lpstr>
      <vt:lpstr>你要怎么在这个凶狠的世界里成为耶稣真正的门徒?</vt:lpstr>
      <vt:lpstr>主要思想</vt:lpstr>
      <vt:lpstr>PowerPoint Presentation</vt:lpstr>
      <vt:lpstr>你要怎么做一个如基督受苦的门徒?</vt:lpstr>
      <vt:lpstr>Disciple making bottlenecks</vt:lpstr>
      <vt:lpstr>在群体中培养门徒</vt:lpstr>
      <vt:lpstr>Black</vt:lpstr>
      <vt:lpstr>新约全书讲章链接地址 BibleStudyDownloads.org</vt:lpstr>
      <vt:lpstr>Black</vt:lpstr>
      <vt:lpstr>新约全书链接地址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340</cp:revision>
  <cp:lastPrinted>2009-04-22T19:24:48Z</cp:lastPrinted>
  <dcterms:created xsi:type="dcterms:W3CDTF">2010-12-06T02:06:58Z</dcterms:created>
  <dcterms:modified xsi:type="dcterms:W3CDTF">2024-12-21T22:52:52Z</dcterms:modified>
</cp:coreProperties>
</file>